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7.xml"/>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68.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56.xml"/>
  <Override ContentType="application/vnd.openxmlformats-officedocument.presentationml.notesSlide+xml" PartName="/ppt/notesSlides/notesSlide30.xml"/>
  <Override ContentType="application/vnd.openxmlformats-officedocument.presentationml.notesSlide+xml" PartName="/ppt/notesSlides/notesSlide69.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61.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62.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63.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60.xml"/>
  <Override ContentType="application/vnd.openxmlformats-officedocument.presentationml.notesSlide+xml" PartName="/ppt/notesSlides/notesSlide38.xml"/>
  <Override ContentType="application/vnd.openxmlformats-officedocument.presentationml.notesSlide+xml" PartName="/ppt/notesSlides/notesSlide64.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6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66.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69.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6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41.xml"/>
  <Override ContentType="application/vnd.openxmlformats-officedocument.presentationml.slide+xml" PartName="/ppt/slides/slide67.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6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65.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64.xml"/>
  <Override ContentType="application/vnd.openxmlformats-officedocument.presentationml.slide+xml" PartName="/ppt/slides/slide8.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32.xml"/>
  <Override ContentType="application/vnd.openxmlformats-officedocument.presentationml.slide+xml" PartName="/ppt/slides/slide62.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63.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61.xml"/>
  <Override ContentType="application/vnd.openxmlformats-officedocument.presentationml.slide+xml" PartName="/ppt/slides/slide31.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298" r:id="rId48"/>
    <p:sldId id="299" r:id="rId49"/>
    <p:sldId id="300" r:id="rId50"/>
    <p:sldId id="301" r:id="rId51"/>
    <p:sldId id="302" r:id="rId52"/>
    <p:sldId id="303" r:id="rId53"/>
    <p:sldId id="304" r:id="rId54"/>
    <p:sldId id="305" r:id="rId55"/>
    <p:sldId id="306" r:id="rId56"/>
    <p:sldId id="307" r:id="rId57"/>
    <p:sldId id="308" r:id="rId58"/>
    <p:sldId id="309" r:id="rId59"/>
    <p:sldId id="310" r:id="rId60"/>
    <p:sldId id="311" r:id="rId61"/>
    <p:sldId id="312" r:id="rId62"/>
    <p:sldId id="313" r:id="rId63"/>
    <p:sldId id="314" r:id="rId64"/>
    <p:sldId id="315" r:id="rId65"/>
    <p:sldId id="316" r:id="rId66"/>
    <p:sldId id="317" r:id="rId67"/>
    <p:sldId id="318" r:id="rId68"/>
    <p:sldId id="319" r:id="rId69"/>
    <p:sldId id="320" r:id="rId70"/>
    <p:sldId id="321" r:id="rId71"/>
    <p:sldId id="322" r:id="rId72"/>
    <p:sldId id="323" r:id="rId73"/>
    <p:sldId id="324" r:id="rId74"/>
  </p:sldIdLst>
  <p:sldSz cy="6858000" cx="12188825"/>
  <p:notesSz cx="6858000" cy="9144000"/>
  <p:embeddedFontLst>
    <p:embeddedFont>
      <p:font typeface="Corbel"/>
      <p:regular r:id="rId75"/>
      <p:bold r:id="rId76"/>
      <p:italic r:id="rId77"/>
      <p:boldItalic r:id="rId78"/>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pos="3839">
          <p15:clr>
            <a:srgbClr val="A4A3A4"/>
          </p15:clr>
        </p15:guide>
        <p15:guide id="2" orient="horz" pos="2160">
          <p15:clr>
            <a:srgbClr val="A4A3A4"/>
          </p15:clr>
        </p15:guide>
      </p15:sldGuideLst>
    </p:ext>
    <p:ext uri="{2D200454-40CA-4A62-9FC3-DE9A4176ACB9}">
      <p15:notesGuideLst>
        <p15:guide id="1" orient="horz" pos="2880">
          <p15:clr>
            <a:srgbClr val="A4A3A4"/>
          </p15:clr>
        </p15:guide>
        <p15:guide id="2" pos="2160">
          <p15:clr>
            <a:srgbClr val="A4A3A4"/>
          </p15:clr>
        </p15:guide>
      </p15:notesGuideLst>
    </p:ext>
    <p:ext uri="GoogleSlidesCustomDataVersion2">
      <go:slidesCustomData xmlns:go="http://customooxmlschemas.google.com/" r:id="rId79" roundtripDataSignature="AMtx7mglvTDa3n+PD8cVe8jUQjsq168hEQ=="/>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3839"/>
        <p:guide pos="2160" orient="horz"/>
      </p:guideLst>
    </p:cSldViewPr>
  </p:slideViewPr>
  <p:notesViewPr>
    <p:cSldViewPr snapToGrid="0">
      <p:cViewPr varScale="1">
        <p:scale>
          <a:sx n="100" d="100"/>
          <a:sy n="100" d="100"/>
        </p:scale>
        <p:origin x="0" y="0"/>
      </p:cViewPr>
      <p:guideLst>
        <p:guide pos="2880" orient="horz"/>
        <p:guide pos="2160"/>
      </p:guideLst>
    </p:cSldViewPr>
  </p:notesViewPr>
</p:viewPr>
</file>

<file path=ppt/_rels/presentation.xml.rels><?xml version="1.0" encoding="UTF-8" standalone="yes"?><Relationships xmlns="http://schemas.openxmlformats.org/package/2006/relationships"><Relationship Id="rId40" Type="http://schemas.openxmlformats.org/officeDocument/2006/relationships/slide" Target="slides/slide35.xml"/><Relationship Id="rId42" Type="http://schemas.openxmlformats.org/officeDocument/2006/relationships/slide" Target="slides/slide37.xml"/><Relationship Id="rId41" Type="http://schemas.openxmlformats.org/officeDocument/2006/relationships/slide" Target="slides/slide36.xml"/><Relationship Id="rId44" Type="http://schemas.openxmlformats.org/officeDocument/2006/relationships/slide" Target="slides/slide39.xml"/><Relationship Id="rId43" Type="http://schemas.openxmlformats.org/officeDocument/2006/relationships/slide" Target="slides/slide38.xml"/><Relationship Id="rId46" Type="http://schemas.openxmlformats.org/officeDocument/2006/relationships/slide" Target="slides/slide41.xml"/><Relationship Id="rId45" Type="http://schemas.openxmlformats.org/officeDocument/2006/relationships/slide" Target="slides/slide40.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48" Type="http://schemas.openxmlformats.org/officeDocument/2006/relationships/slide" Target="slides/slide43.xml"/><Relationship Id="rId47" Type="http://schemas.openxmlformats.org/officeDocument/2006/relationships/slide" Target="slides/slide42.xml"/><Relationship Id="rId49" Type="http://schemas.openxmlformats.org/officeDocument/2006/relationships/slide" Target="slides/slide44.xml"/><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73" Type="http://schemas.openxmlformats.org/officeDocument/2006/relationships/slide" Target="slides/slide68.xml"/><Relationship Id="rId72" Type="http://schemas.openxmlformats.org/officeDocument/2006/relationships/slide" Target="slides/slide67.xml"/><Relationship Id="rId31" Type="http://schemas.openxmlformats.org/officeDocument/2006/relationships/slide" Target="slides/slide26.xml"/><Relationship Id="rId75" Type="http://schemas.openxmlformats.org/officeDocument/2006/relationships/font" Target="fonts/Corbel-regular.fntdata"/><Relationship Id="rId30" Type="http://schemas.openxmlformats.org/officeDocument/2006/relationships/slide" Target="slides/slide25.xml"/><Relationship Id="rId74" Type="http://schemas.openxmlformats.org/officeDocument/2006/relationships/slide" Target="slides/slide69.xml"/><Relationship Id="rId33" Type="http://schemas.openxmlformats.org/officeDocument/2006/relationships/slide" Target="slides/slide28.xml"/><Relationship Id="rId77" Type="http://schemas.openxmlformats.org/officeDocument/2006/relationships/font" Target="fonts/Corbel-italic.fntdata"/><Relationship Id="rId32" Type="http://schemas.openxmlformats.org/officeDocument/2006/relationships/slide" Target="slides/slide27.xml"/><Relationship Id="rId76" Type="http://schemas.openxmlformats.org/officeDocument/2006/relationships/font" Target="fonts/Corbel-bold.fntdata"/><Relationship Id="rId35" Type="http://schemas.openxmlformats.org/officeDocument/2006/relationships/slide" Target="slides/slide30.xml"/><Relationship Id="rId79" Type="http://customschemas.google.com/relationships/presentationmetadata" Target="metadata"/><Relationship Id="rId34" Type="http://schemas.openxmlformats.org/officeDocument/2006/relationships/slide" Target="slides/slide29.xml"/><Relationship Id="rId78" Type="http://schemas.openxmlformats.org/officeDocument/2006/relationships/font" Target="fonts/Corbel-boldItalic.fntdata"/><Relationship Id="rId71" Type="http://schemas.openxmlformats.org/officeDocument/2006/relationships/slide" Target="slides/slide66.xml"/><Relationship Id="rId70" Type="http://schemas.openxmlformats.org/officeDocument/2006/relationships/slide" Target="slides/slide65.xml"/><Relationship Id="rId37" Type="http://schemas.openxmlformats.org/officeDocument/2006/relationships/slide" Target="slides/slide32.xml"/><Relationship Id="rId36" Type="http://schemas.openxmlformats.org/officeDocument/2006/relationships/slide" Target="slides/slide31.xml"/><Relationship Id="rId39" Type="http://schemas.openxmlformats.org/officeDocument/2006/relationships/slide" Target="slides/slide34.xml"/><Relationship Id="rId38" Type="http://schemas.openxmlformats.org/officeDocument/2006/relationships/slide" Target="slides/slide33.xml"/><Relationship Id="rId62" Type="http://schemas.openxmlformats.org/officeDocument/2006/relationships/slide" Target="slides/slide57.xml"/><Relationship Id="rId61" Type="http://schemas.openxmlformats.org/officeDocument/2006/relationships/slide" Target="slides/slide56.xml"/><Relationship Id="rId20" Type="http://schemas.openxmlformats.org/officeDocument/2006/relationships/slide" Target="slides/slide15.xml"/><Relationship Id="rId64" Type="http://schemas.openxmlformats.org/officeDocument/2006/relationships/slide" Target="slides/slide59.xml"/><Relationship Id="rId63" Type="http://schemas.openxmlformats.org/officeDocument/2006/relationships/slide" Target="slides/slide58.xml"/><Relationship Id="rId22" Type="http://schemas.openxmlformats.org/officeDocument/2006/relationships/slide" Target="slides/slide17.xml"/><Relationship Id="rId66" Type="http://schemas.openxmlformats.org/officeDocument/2006/relationships/slide" Target="slides/slide61.xml"/><Relationship Id="rId21" Type="http://schemas.openxmlformats.org/officeDocument/2006/relationships/slide" Target="slides/slide16.xml"/><Relationship Id="rId65" Type="http://schemas.openxmlformats.org/officeDocument/2006/relationships/slide" Target="slides/slide60.xml"/><Relationship Id="rId24" Type="http://schemas.openxmlformats.org/officeDocument/2006/relationships/slide" Target="slides/slide19.xml"/><Relationship Id="rId68" Type="http://schemas.openxmlformats.org/officeDocument/2006/relationships/slide" Target="slides/slide63.xml"/><Relationship Id="rId23" Type="http://schemas.openxmlformats.org/officeDocument/2006/relationships/slide" Target="slides/slide18.xml"/><Relationship Id="rId67" Type="http://schemas.openxmlformats.org/officeDocument/2006/relationships/slide" Target="slides/slide62.xml"/><Relationship Id="rId60" Type="http://schemas.openxmlformats.org/officeDocument/2006/relationships/slide" Target="slides/slide55.xml"/><Relationship Id="rId26" Type="http://schemas.openxmlformats.org/officeDocument/2006/relationships/slide" Target="slides/slide21.xml"/><Relationship Id="rId25" Type="http://schemas.openxmlformats.org/officeDocument/2006/relationships/slide" Target="slides/slide20.xml"/><Relationship Id="rId69" Type="http://schemas.openxmlformats.org/officeDocument/2006/relationships/slide" Target="slides/slide64.xml"/><Relationship Id="rId28" Type="http://schemas.openxmlformats.org/officeDocument/2006/relationships/slide" Target="slides/slide23.xml"/><Relationship Id="rId27" Type="http://schemas.openxmlformats.org/officeDocument/2006/relationships/slide" Target="slides/slide22.xml"/><Relationship Id="rId29" Type="http://schemas.openxmlformats.org/officeDocument/2006/relationships/slide" Target="slides/slide24.xml"/><Relationship Id="rId51" Type="http://schemas.openxmlformats.org/officeDocument/2006/relationships/slide" Target="slides/slide46.xml"/><Relationship Id="rId50" Type="http://schemas.openxmlformats.org/officeDocument/2006/relationships/slide" Target="slides/slide45.xml"/><Relationship Id="rId53" Type="http://schemas.openxmlformats.org/officeDocument/2006/relationships/slide" Target="slides/slide48.xml"/><Relationship Id="rId52" Type="http://schemas.openxmlformats.org/officeDocument/2006/relationships/slide" Target="slides/slide47.xml"/><Relationship Id="rId11" Type="http://schemas.openxmlformats.org/officeDocument/2006/relationships/slide" Target="slides/slide6.xml"/><Relationship Id="rId55" Type="http://schemas.openxmlformats.org/officeDocument/2006/relationships/slide" Target="slides/slide50.xml"/><Relationship Id="rId10" Type="http://schemas.openxmlformats.org/officeDocument/2006/relationships/slide" Target="slides/slide5.xml"/><Relationship Id="rId54" Type="http://schemas.openxmlformats.org/officeDocument/2006/relationships/slide" Target="slides/slide49.xml"/><Relationship Id="rId13" Type="http://schemas.openxmlformats.org/officeDocument/2006/relationships/slide" Target="slides/slide8.xml"/><Relationship Id="rId57" Type="http://schemas.openxmlformats.org/officeDocument/2006/relationships/slide" Target="slides/slide52.xml"/><Relationship Id="rId12" Type="http://schemas.openxmlformats.org/officeDocument/2006/relationships/slide" Target="slides/slide7.xml"/><Relationship Id="rId56" Type="http://schemas.openxmlformats.org/officeDocument/2006/relationships/slide" Target="slides/slide51.xml"/><Relationship Id="rId15" Type="http://schemas.openxmlformats.org/officeDocument/2006/relationships/slide" Target="slides/slide10.xml"/><Relationship Id="rId59" Type="http://schemas.openxmlformats.org/officeDocument/2006/relationships/slide" Target="slides/slide54.xml"/><Relationship Id="rId14" Type="http://schemas.openxmlformats.org/officeDocument/2006/relationships/slide" Target="slides/slide9.xml"/><Relationship Id="rId58" Type="http://schemas.openxmlformats.org/officeDocument/2006/relationships/slide" Target="slides/slide53.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7200"/>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orbel"/>
                <a:ea typeface="Corbel"/>
                <a:cs typeface="Corbel"/>
                <a:sym typeface="Corbel"/>
              </a:defRPr>
            </a:lvl1pPr>
            <a:lvl2pPr lvl="1" marR="0" rtl="0" algn="l">
              <a:spcBef>
                <a:spcPts val="0"/>
              </a:spcBef>
              <a:spcAft>
                <a:spcPts val="0"/>
              </a:spcAft>
              <a:buSzPts val="1400"/>
              <a:buNone/>
              <a:defRPr b="0" i="0" sz="1800" u="none" cap="none" strike="noStrike">
                <a:solidFill>
                  <a:schemeClr val="dk1"/>
                </a:solidFill>
                <a:latin typeface="Corbel"/>
                <a:ea typeface="Corbel"/>
                <a:cs typeface="Corbel"/>
                <a:sym typeface="Corbel"/>
              </a:defRPr>
            </a:lvl2pPr>
            <a:lvl3pPr lvl="2" marR="0" rtl="0" algn="l">
              <a:spcBef>
                <a:spcPts val="0"/>
              </a:spcBef>
              <a:spcAft>
                <a:spcPts val="0"/>
              </a:spcAft>
              <a:buSzPts val="1400"/>
              <a:buNone/>
              <a:defRPr b="0" i="0" sz="1800" u="none" cap="none" strike="noStrike">
                <a:solidFill>
                  <a:schemeClr val="dk1"/>
                </a:solidFill>
                <a:latin typeface="Corbel"/>
                <a:ea typeface="Corbel"/>
                <a:cs typeface="Corbel"/>
                <a:sym typeface="Corbel"/>
              </a:defRPr>
            </a:lvl3pPr>
            <a:lvl4pPr lvl="3" marR="0" rtl="0" algn="l">
              <a:spcBef>
                <a:spcPts val="0"/>
              </a:spcBef>
              <a:spcAft>
                <a:spcPts val="0"/>
              </a:spcAft>
              <a:buSzPts val="1400"/>
              <a:buNone/>
              <a:defRPr b="0" i="0" sz="1800" u="none" cap="none" strike="noStrike">
                <a:solidFill>
                  <a:schemeClr val="dk1"/>
                </a:solidFill>
                <a:latin typeface="Corbel"/>
                <a:ea typeface="Corbel"/>
                <a:cs typeface="Corbel"/>
                <a:sym typeface="Corbel"/>
              </a:defRPr>
            </a:lvl4pPr>
            <a:lvl5pPr lvl="4" marR="0" rtl="0" algn="l">
              <a:spcBef>
                <a:spcPts val="0"/>
              </a:spcBef>
              <a:spcAft>
                <a:spcPts val="0"/>
              </a:spcAft>
              <a:buSzPts val="1400"/>
              <a:buNone/>
              <a:defRPr b="0" i="0" sz="1800" u="none" cap="none" strike="noStrike">
                <a:solidFill>
                  <a:schemeClr val="dk1"/>
                </a:solidFill>
                <a:latin typeface="Corbel"/>
                <a:ea typeface="Corbel"/>
                <a:cs typeface="Corbel"/>
                <a:sym typeface="Corbel"/>
              </a:defRPr>
            </a:lvl5pPr>
            <a:lvl6pPr lvl="5" marR="0" rtl="0" algn="l">
              <a:spcBef>
                <a:spcPts val="0"/>
              </a:spcBef>
              <a:spcAft>
                <a:spcPts val="0"/>
              </a:spcAft>
              <a:buSzPts val="1400"/>
              <a:buNone/>
              <a:defRPr b="0" i="0" sz="1800" u="none" cap="none" strike="noStrike">
                <a:solidFill>
                  <a:schemeClr val="dk1"/>
                </a:solidFill>
                <a:latin typeface="Corbel"/>
                <a:ea typeface="Corbel"/>
                <a:cs typeface="Corbel"/>
                <a:sym typeface="Corbel"/>
              </a:defRPr>
            </a:lvl6pPr>
            <a:lvl7pPr lvl="6" marR="0" rtl="0" algn="l">
              <a:spcBef>
                <a:spcPts val="0"/>
              </a:spcBef>
              <a:spcAft>
                <a:spcPts val="0"/>
              </a:spcAft>
              <a:buSzPts val="1400"/>
              <a:buNone/>
              <a:defRPr b="0" i="0" sz="1800" u="none" cap="none" strike="noStrike">
                <a:solidFill>
                  <a:schemeClr val="dk1"/>
                </a:solidFill>
                <a:latin typeface="Corbel"/>
                <a:ea typeface="Corbel"/>
                <a:cs typeface="Corbel"/>
                <a:sym typeface="Corbel"/>
              </a:defRPr>
            </a:lvl7pPr>
            <a:lvl8pPr lvl="7" marR="0" rtl="0" algn="l">
              <a:spcBef>
                <a:spcPts val="0"/>
              </a:spcBef>
              <a:spcAft>
                <a:spcPts val="0"/>
              </a:spcAft>
              <a:buSzPts val="1400"/>
              <a:buNone/>
              <a:defRPr b="0" i="0" sz="1800" u="none" cap="none" strike="noStrike">
                <a:solidFill>
                  <a:schemeClr val="dk1"/>
                </a:solidFill>
                <a:latin typeface="Corbel"/>
                <a:ea typeface="Corbel"/>
                <a:cs typeface="Corbel"/>
                <a:sym typeface="Corbel"/>
              </a:defRPr>
            </a:lvl8pPr>
            <a:lvl9pPr lvl="8" marR="0" rtl="0" algn="l">
              <a:spcBef>
                <a:spcPts val="0"/>
              </a:spcBef>
              <a:spcAft>
                <a:spcPts val="0"/>
              </a:spcAft>
              <a:buSzPts val="1400"/>
              <a:buNone/>
              <a:defRPr b="0" i="0" sz="1800" u="none" cap="none" strike="noStrike">
                <a:solidFill>
                  <a:schemeClr val="dk1"/>
                </a:solidFill>
                <a:latin typeface="Corbel"/>
                <a:ea typeface="Corbel"/>
                <a:cs typeface="Corbel"/>
                <a:sym typeface="Corbel"/>
              </a:defRPr>
            </a:lvl9pPr>
          </a:lstStyle>
          <a:p/>
        </p:txBody>
      </p:sp>
      <p:sp>
        <p:nvSpPr>
          <p:cNvPr id="4" name="Google Shape;4;n"/>
          <p:cNvSpPr txBox="1"/>
          <p:nvPr>
            <p:ph idx="10" type="dt"/>
          </p:nvPr>
        </p:nvSpPr>
        <p:spPr>
          <a:xfrm>
            <a:off x="3884613" y="0"/>
            <a:ext cx="2971800" cy="457200"/>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Corbel"/>
                <a:ea typeface="Corbel"/>
                <a:cs typeface="Corbel"/>
                <a:sym typeface="Corbel"/>
              </a:defRPr>
            </a:lvl1pPr>
            <a:lvl2pPr lvl="1" marR="0" rtl="0" algn="l">
              <a:spcBef>
                <a:spcPts val="0"/>
              </a:spcBef>
              <a:spcAft>
                <a:spcPts val="0"/>
              </a:spcAft>
              <a:buSzPts val="1400"/>
              <a:buNone/>
              <a:defRPr b="0" i="0" sz="1800" u="none" cap="none" strike="noStrike">
                <a:solidFill>
                  <a:schemeClr val="dk1"/>
                </a:solidFill>
                <a:latin typeface="Corbel"/>
                <a:ea typeface="Corbel"/>
                <a:cs typeface="Corbel"/>
                <a:sym typeface="Corbel"/>
              </a:defRPr>
            </a:lvl2pPr>
            <a:lvl3pPr lvl="2" marR="0" rtl="0" algn="l">
              <a:spcBef>
                <a:spcPts val="0"/>
              </a:spcBef>
              <a:spcAft>
                <a:spcPts val="0"/>
              </a:spcAft>
              <a:buSzPts val="1400"/>
              <a:buNone/>
              <a:defRPr b="0" i="0" sz="1800" u="none" cap="none" strike="noStrike">
                <a:solidFill>
                  <a:schemeClr val="dk1"/>
                </a:solidFill>
                <a:latin typeface="Corbel"/>
                <a:ea typeface="Corbel"/>
                <a:cs typeface="Corbel"/>
                <a:sym typeface="Corbel"/>
              </a:defRPr>
            </a:lvl3pPr>
            <a:lvl4pPr lvl="3" marR="0" rtl="0" algn="l">
              <a:spcBef>
                <a:spcPts val="0"/>
              </a:spcBef>
              <a:spcAft>
                <a:spcPts val="0"/>
              </a:spcAft>
              <a:buSzPts val="1400"/>
              <a:buNone/>
              <a:defRPr b="0" i="0" sz="1800" u="none" cap="none" strike="noStrike">
                <a:solidFill>
                  <a:schemeClr val="dk1"/>
                </a:solidFill>
                <a:latin typeface="Corbel"/>
                <a:ea typeface="Corbel"/>
                <a:cs typeface="Corbel"/>
                <a:sym typeface="Corbel"/>
              </a:defRPr>
            </a:lvl4pPr>
            <a:lvl5pPr lvl="4" marR="0" rtl="0" algn="l">
              <a:spcBef>
                <a:spcPts val="0"/>
              </a:spcBef>
              <a:spcAft>
                <a:spcPts val="0"/>
              </a:spcAft>
              <a:buSzPts val="1400"/>
              <a:buNone/>
              <a:defRPr b="0" i="0" sz="1800" u="none" cap="none" strike="noStrike">
                <a:solidFill>
                  <a:schemeClr val="dk1"/>
                </a:solidFill>
                <a:latin typeface="Corbel"/>
                <a:ea typeface="Corbel"/>
                <a:cs typeface="Corbel"/>
                <a:sym typeface="Corbel"/>
              </a:defRPr>
            </a:lvl5pPr>
            <a:lvl6pPr lvl="5" marR="0" rtl="0" algn="l">
              <a:spcBef>
                <a:spcPts val="0"/>
              </a:spcBef>
              <a:spcAft>
                <a:spcPts val="0"/>
              </a:spcAft>
              <a:buSzPts val="1400"/>
              <a:buNone/>
              <a:defRPr b="0" i="0" sz="1800" u="none" cap="none" strike="noStrike">
                <a:solidFill>
                  <a:schemeClr val="dk1"/>
                </a:solidFill>
                <a:latin typeface="Corbel"/>
                <a:ea typeface="Corbel"/>
                <a:cs typeface="Corbel"/>
                <a:sym typeface="Corbel"/>
              </a:defRPr>
            </a:lvl6pPr>
            <a:lvl7pPr lvl="6" marR="0" rtl="0" algn="l">
              <a:spcBef>
                <a:spcPts val="0"/>
              </a:spcBef>
              <a:spcAft>
                <a:spcPts val="0"/>
              </a:spcAft>
              <a:buSzPts val="1400"/>
              <a:buNone/>
              <a:defRPr b="0" i="0" sz="1800" u="none" cap="none" strike="noStrike">
                <a:solidFill>
                  <a:schemeClr val="dk1"/>
                </a:solidFill>
                <a:latin typeface="Corbel"/>
                <a:ea typeface="Corbel"/>
                <a:cs typeface="Corbel"/>
                <a:sym typeface="Corbel"/>
              </a:defRPr>
            </a:lvl7pPr>
            <a:lvl8pPr lvl="7" marR="0" rtl="0" algn="l">
              <a:spcBef>
                <a:spcPts val="0"/>
              </a:spcBef>
              <a:spcAft>
                <a:spcPts val="0"/>
              </a:spcAft>
              <a:buSzPts val="1400"/>
              <a:buNone/>
              <a:defRPr b="0" i="0" sz="1800" u="none" cap="none" strike="noStrike">
                <a:solidFill>
                  <a:schemeClr val="dk1"/>
                </a:solidFill>
                <a:latin typeface="Corbel"/>
                <a:ea typeface="Corbel"/>
                <a:cs typeface="Corbel"/>
                <a:sym typeface="Corbel"/>
              </a:defRPr>
            </a:lvl8pPr>
            <a:lvl9pPr lvl="8" marR="0" rtl="0" algn="l">
              <a:spcBef>
                <a:spcPts val="0"/>
              </a:spcBef>
              <a:spcAft>
                <a:spcPts val="0"/>
              </a:spcAft>
              <a:buSzPts val="1400"/>
              <a:buNone/>
              <a:defRPr b="0" i="0" sz="1800" u="none" cap="none" strike="noStrike">
                <a:solidFill>
                  <a:schemeClr val="dk1"/>
                </a:solidFill>
                <a:latin typeface="Corbel"/>
                <a:ea typeface="Corbel"/>
                <a:cs typeface="Corbel"/>
                <a:sym typeface="Corbel"/>
              </a:defRPr>
            </a:lvl9pPr>
          </a:lstStyle>
          <a:p/>
        </p:txBody>
      </p:sp>
      <p:sp>
        <p:nvSpPr>
          <p:cNvPr id="5" name="Google Shape;5;n"/>
          <p:cNvSpPr/>
          <p:nvPr>
            <p:ph idx="3" type="sldImg"/>
          </p:nvPr>
        </p:nvSpPr>
        <p:spPr>
          <a:xfrm>
            <a:off x="382588" y="685800"/>
            <a:ext cx="6092825"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200" u="none" cap="none" strike="noStrike">
                <a:solidFill>
                  <a:schemeClr val="dk1"/>
                </a:solidFill>
                <a:latin typeface="Corbel"/>
                <a:ea typeface="Corbel"/>
                <a:cs typeface="Corbel"/>
                <a:sym typeface="Corbel"/>
              </a:defRPr>
            </a:lvl1pPr>
            <a:lvl2pPr indent="-228600" lvl="1" marL="914400" marR="0" rtl="0" algn="l">
              <a:spcBef>
                <a:spcPts val="0"/>
              </a:spcBef>
              <a:spcAft>
                <a:spcPts val="0"/>
              </a:spcAft>
              <a:buSzPts val="1400"/>
              <a:buNone/>
              <a:defRPr b="0" i="0" sz="1200" u="none" cap="none" strike="noStrike">
                <a:solidFill>
                  <a:schemeClr val="dk1"/>
                </a:solidFill>
                <a:latin typeface="Corbel"/>
                <a:ea typeface="Corbel"/>
                <a:cs typeface="Corbel"/>
                <a:sym typeface="Corbel"/>
              </a:defRPr>
            </a:lvl2pPr>
            <a:lvl3pPr indent="-228600" lvl="2" marL="1371600" marR="0" rtl="0" algn="l">
              <a:spcBef>
                <a:spcPts val="0"/>
              </a:spcBef>
              <a:spcAft>
                <a:spcPts val="0"/>
              </a:spcAft>
              <a:buSzPts val="1400"/>
              <a:buNone/>
              <a:defRPr b="0" i="0" sz="1200" u="none" cap="none" strike="noStrike">
                <a:solidFill>
                  <a:schemeClr val="dk1"/>
                </a:solidFill>
                <a:latin typeface="Corbel"/>
                <a:ea typeface="Corbel"/>
                <a:cs typeface="Corbel"/>
                <a:sym typeface="Corbel"/>
              </a:defRPr>
            </a:lvl3pPr>
            <a:lvl4pPr indent="-228600" lvl="3" marL="1828800" marR="0" rtl="0" algn="l">
              <a:spcBef>
                <a:spcPts val="0"/>
              </a:spcBef>
              <a:spcAft>
                <a:spcPts val="0"/>
              </a:spcAft>
              <a:buSzPts val="1400"/>
              <a:buNone/>
              <a:defRPr b="0" i="0" sz="1200" u="none" cap="none" strike="noStrike">
                <a:solidFill>
                  <a:schemeClr val="dk1"/>
                </a:solidFill>
                <a:latin typeface="Corbel"/>
                <a:ea typeface="Corbel"/>
                <a:cs typeface="Corbel"/>
                <a:sym typeface="Corbel"/>
              </a:defRPr>
            </a:lvl4pPr>
            <a:lvl5pPr indent="-228600" lvl="4" marL="2286000" marR="0" rtl="0" algn="l">
              <a:spcBef>
                <a:spcPts val="0"/>
              </a:spcBef>
              <a:spcAft>
                <a:spcPts val="0"/>
              </a:spcAft>
              <a:buSzPts val="1400"/>
              <a:buNone/>
              <a:defRPr b="0" i="0" sz="1200" u="none" cap="none" strike="noStrike">
                <a:solidFill>
                  <a:schemeClr val="dk1"/>
                </a:solidFill>
                <a:latin typeface="Corbel"/>
                <a:ea typeface="Corbel"/>
                <a:cs typeface="Corbel"/>
                <a:sym typeface="Corbel"/>
              </a:defRPr>
            </a:lvl5pPr>
            <a:lvl6pPr indent="-228600" lvl="5" marL="2743200" marR="0" rtl="0" algn="l">
              <a:spcBef>
                <a:spcPts val="0"/>
              </a:spcBef>
              <a:spcAft>
                <a:spcPts val="0"/>
              </a:spcAft>
              <a:buSzPts val="1400"/>
              <a:buNone/>
              <a:defRPr b="0" i="0" sz="1200" u="none" cap="none" strike="noStrike">
                <a:solidFill>
                  <a:schemeClr val="dk1"/>
                </a:solidFill>
                <a:latin typeface="Corbel"/>
                <a:ea typeface="Corbel"/>
                <a:cs typeface="Corbel"/>
                <a:sym typeface="Corbel"/>
              </a:defRPr>
            </a:lvl6pPr>
            <a:lvl7pPr indent="-228600" lvl="6" marL="3200400" marR="0" rtl="0" algn="l">
              <a:spcBef>
                <a:spcPts val="0"/>
              </a:spcBef>
              <a:spcAft>
                <a:spcPts val="0"/>
              </a:spcAft>
              <a:buSzPts val="1400"/>
              <a:buNone/>
              <a:defRPr b="0" i="0" sz="1200" u="none" cap="none" strike="noStrike">
                <a:solidFill>
                  <a:schemeClr val="dk1"/>
                </a:solidFill>
                <a:latin typeface="Corbel"/>
                <a:ea typeface="Corbel"/>
                <a:cs typeface="Corbel"/>
                <a:sym typeface="Corbel"/>
              </a:defRPr>
            </a:lvl7pPr>
            <a:lvl8pPr indent="-228600" lvl="7" marL="3657600" marR="0" rtl="0" algn="l">
              <a:spcBef>
                <a:spcPts val="0"/>
              </a:spcBef>
              <a:spcAft>
                <a:spcPts val="0"/>
              </a:spcAft>
              <a:buSzPts val="1400"/>
              <a:buNone/>
              <a:defRPr b="0" i="0" sz="1200" u="none" cap="none" strike="noStrike">
                <a:solidFill>
                  <a:schemeClr val="dk1"/>
                </a:solidFill>
                <a:latin typeface="Corbel"/>
                <a:ea typeface="Corbel"/>
                <a:cs typeface="Corbel"/>
                <a:sym typeface="Corbel"/>
              </a:defRPr>
            </a:lvl8pPr>
            <a:lvl9pPr indent="-228600" lvl="8" marL="4114800" marR="0" rtl="0" algn="l">
              <a:spcBef>
                <a:spcPts val="0"/>
              </a:spcBef>
              <a:spcAft>
                <a:spcPts val="0"/>
              </a:spcAft>
              <a:buSzPts val="1400"/>
              <a:buNone/>
              <a:defRPr b="0" i="0" sz="1200" u="none" cap="none" strike="noStrike">
                <a:solidFill>
                  <a:schemeClr val="dk1"/>
                </a:solidFill>
                <a:latin typeface="Corbel"/>
                <a:ea typeface="Corbel"/>
                <a:cs typeface="Corbel"/>
                <a:sym typeface="Corbel"/>
              </a:defRPr>
            </a:lvl9pPr>
          </a:lstStyle>
          <a:p/>
        </p:txBody>
      </p:sp>
      <p:sp>
        <p:nvSpPr>
          <p:cNvPr id="7" name="Google Shape;7;n"/>
          <p:cNvSpPr txBox="1"/>
          <p:nvPr>
            <p:ph idx="11" type="ftr"/>
          </p:nvPr>
        </p:nvSpPr>
        <p:spPr>
          <a:xfrm>
            <a:off x="0" y="8685213"/>
            <a:ext cx="2971800" cy="457200"/>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orbel"/>
                <a:ea typeface="Corbel"/>
                <a:cs typeface="Corbel"/>
                <a:sym typeface="Corbel"/>
              </a:defRPr>
            </a:lvl1pPr>
            <a:lvl2pPr lvl="1" marR="0" rtl="0" algn="l">
              <a:spcBef>
                <a:spcPts val="0"/>
              </a:spcBef>
              <a:spcAft>
                <a:spcPts val="0"/>
              </a:spcAft>
              <a:buSzPts val="1400"/>
              <a:buNone/>
              <a:defRPr b="0" i="0" sz="1800" u="none" cap="none" strike="noStrike">
                <a:solidFill>
                  <a:schemeClr val="dk1"/>
                </a:solidFill>
                <a:latin typeface="Corbel"/>
                <a:ea typeface="Corbel"/>
                <a:cs typeface="Corbel"/>
                <a:sym typeface="Corbel"/>
              </a:defRPr>
            </a:lvl2pPr>
            <a:lvl3pPr lvl="2" marR="0" rtl="0" algn="l">
              <a:spcBef>
                <a:spcPts val="0"/>
              </a:spcBef>
              <a:spcAft>
                <a:spcPts val="0"/>
              </a:spcAft>
              <a:buSzPts val="1400"/>
              <a:buNone/>
              <a:defRPr b="0" i="0" sz="1800" u="none" cap="none" strike="noStrike">
                <a:solidFill>
                  <a:schemeClr val="dk1"/>
                </a:solidFill>
                <a:latin typeface="Corbel"/>
                <a:ea typeface="Corbel"/>
                <a:cs typeface="Corbel"/>
                <a:sym typeface="Corbel"/>
              </a:defRPr>
            </a:lvl3pPr>
            <a:lvl4pPr lvl="3" marR="0" rtl="0" algn="l">
              <a:spcBef>
                <a:spcPts val="0"/>
              </a:spcBef>
              <a:spcAft>
                <a:spcPts val="0"/>
              </a:spcAft>
              <a:buSzPts val="1400"/>
              <a:buNone/>
              <a:defRPr b="0" i="0" sz="1800" u="none" cap="none" strike="noStrike">
                <a:solidFill>
                  <a:schemeClr val="dk1"/>
                </a:solidFill>
                <a:latin typeface="Corbel"/>
                <a:ea typeface="Corbel"/>
                <a:cs typeface="Corbel"/>
                <a:sym typeface="Corbel"/>
              </a:defRPr>
            </a:lvl4pPr>
            <a:lvl5pPr lvl="4" marR="0" rtl="0" algn="l">
              <a:spcBef>
                <a:spcPts val="0"/>
              </a:spcBef>
              <a:spcAft>
                <a:spcPts val="0"/>
              </a:spcAft>
              <a:buSzPts val="1400"/>
              <a:buNone/>
              <a:defRPr b="0" i="0" sz="1800" u="none" cap="none" strike="noStrike">
                <a:solidFill>
                  <a:schemeClr val="dk1"/>
                </a:solidFill>
                <a:latin typeface="Corbel"/>
                <a:ea typeface="Corbel"/>
                <a:cs typeface="Corbel"/>
                <a:sym typeface="Corbel"/>
              </a:defRPr>
            </a:lvl5pPr>
            <a:lvl6pPr lvl="5" marR="0" rtl="0" algn="l">
              <a:spcBef>
                <a:spcPts val="0"/>
              </a:spcBef>
              <a:spcAft>
                <a:spcPts val="0"/>
              </a:spcAft>
              <a:buSzPts val="1400"/>
              <a:buNone/>
              <a:defRPr b="0" i="0" sz="1800" u="none" cap="none" strike="noStrike">
                <a:solidFill>
                  <a:schemeClr val="dk1"/>
                </a:solidFill>
                <a:latin typeface="Corbel"/>
                <a:ea typeface="Corbel"/>
                <a:cs typeface="Corbel"/>
                <a:sym typeface="Corbel"/>
              </a:defRPr>
            </a:lvl6pPr>
            <a:lvl7pPr lvl="6" marR="0" rtl="0" algn="l">
              <a:spcBef>
                <a:spcPts val="0"/>
              </a:spcBef>
              <a:spcAft>
                <a:spcPts val="0"/>
              </a:spcAft>
              <a:buSzPts val="1400"/>
              <a:buNone/>
              <a:defRPr b="0" i="0" sz="1800" u="none" cap="none" strike="noStrike">
                <a:solidFill>
                  <a:schemeClr val="dk1"/>
                </a:solidFill>
                <a:latin typeface="Corbel"/>
                <a:ea typeface="Corbel"/>
                <a:cs typeface="Corbel"/>
                <a:sym typeface="Corbel"/>
              </a:defRPr>
            </a:lvl7pPr>
            <a:lvl8pPr lvl="7" marR="0" rtl="0" algn="l">
              <a:spcBef>
                <a:spcPts val="0"/>
              </a:spcBef>
              <a:spcAft>
                <a:spcPts val="0"/>
              </a:spcAft>
              <a:buSzPts val="1400"/>
              <a:buNone/>
              <a:defRPr b="0" i="0" sz="1800" u="none" cap="none" strike="noStrike">
                <a:solidFill>
                  <a:schemeClr val="dk1"/>
                </a:solidFill>
                <a:latin typeface="Corbel"/>
                <a:ea typeface="Corbel"/>
                <a:cs typeface="Corbel"/>
                <a:sym typeface="Corbel"/>
              </a:defRPr>
            </a:lvl8pPr>
            <a:lvl9pPr lvl="8" marR="0" rtl="0" algn="l">
              <a:spcBef>
                <a:spcPts val="0"/>
              </a:spcBef>
              <a:spcAft>
                <a:spcPts val="0"/>
              </a:spcAft>
              <a:buSzPts val="1400"/>
              <a:buNone/>
              <a:defRPr b="0" i="0" sz="1800" u="none" cap="none" strike="noStrike">
                <a:solidFill>
                  <a:schemeClr val="dk1"/>
                </a:solidFill>
                <a:latin typeface="Corbel"/>
                <a:ea typeface="Corbel"/>
                <a:cs typeface="Corbel"/>
                <a:sym typeface="Corbel"/>
              </a:defRPr>
            </a:lvl9pPr>
          </a:lstStyle>
          <a:p/>
        </p:txBody>
      </p:sp>
      <p:sp>
        <p:nvSpPr>
          <p:cNvPr id="8" name="Google Shape;8;n"/>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pt-BR" sz="1200" u="none" cap="none" strike="noStrike">
                <a:solidFill>
                  <a:schemeClr val="dk1"/>
                </a:solidFill>
                <a:latin typeface="Corbel"/>
                <a:ea typeface="Corbel"/>
                <a:cs typeface="Corbel"/>
                <a:sym typeface="Corbel"/>
              </a:rPr>
              <a:t>‹#›</a:t>
            </a:fld>
            <a:endParaRPr b="0" i="0" sz="1200" u="none" cap="none" strike="noStrike">
              <a:solidFill>
                <a:schemeClr val="dk1"/>
              </a:solidFill>
              <a:latin typeface="Corbel"/>
              <a:ea typeface="Corbel"/>
              <a:cs typeface="Corbel"/>
              <a:sym typeface="Corbel"/>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85" name="Shape 1385"/>
        <p:cNvGrpSpPr/>
        <p:nvPr/>
      </p:nvGrpSpPr>
      <p:grpSpPr>
        <a:xfrm>
          <a:off x="0" y="0"/>
          <a:ext cx="0" cy="0"/>
          <a:chOff x="0" y="0"/>
          <a:chExt cx="0" cy="0"/>
        </a:xfrm>
      </p:grpSpPr>
      <p:sp>
        <p:nvSpPr>
          <p:cNvPr id="1386" name="Google Shape;1386;p1:notes"/>
          <p:cNvSpPr/>
          <p:nvPr>
            <p:ph idx="2" type="sldImg"/>
          </p:nvPr>
        </p:nvSpPr>
        <p:spPr>
          <a:xfrm>
            <a:off x="382588" y="685800"/>
            <a:ext cx="6092825"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87" name="Google Shape;1387;p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388" name="Google Shape;1388;p1: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pt-BR"/>
              <a:t>‹#›</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55" name="Shape 1455"/>
        <p:cNvGrpSpPr/>
        <p:nvPr/>
      </p:nvGrpSpPr>
      <p:grpSpPr>
        <a:xfrm>
          <a:off x="0" y="0"/>
          <a:ext cx="0" cy="0"/>
          <a:chOff x="0" y="0"/>
          <a:chExt cx="0" cy="0"/>
        </a:xfrm>
      </p:grpSpPr>
      <p:sp>
        <p:nvSpPr>
          <p:cNvPr id="1456" name="Google Shape;1456;p10:notes"/>
          <p:cNvSpPr/>
          <p:nvPr>
            <p:ph idx="2" type="sldImg"/>
          </p:nvPr>
        </p:nvSpPr>
        <p:spPr>
          <a:xfrm>
            <a:off x="382588" y="685800"/>
            <a:ext cx="6092825"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57" name="Google Shape;1457;p1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58" name="Google Shape;1458;p10: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pt-BR"/>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62" name="Shape 1462"/>
        <p:cNvGrpSpPr/>
        <p:nvPr/>
      </p:nvGrpSpPr>
      <p:grpSpPr>
        <a:xfrm>
          <a:off x="0" y="0"/>
          <a:ext cx="0" cy="0"/>
          <a:chOff x="0" y="0"/>
          <a:chExt cx="0" cy="0"/>
        </a:xfrm>
      </p:grpSpPr>
      <p:sp>
        <p:nvSpPr>
          <p:cNvPr id="1463" name="Google Shape;1463;p11:notes"/>
          <p:cNvSpPr/>
          <p:nvPr>
            <p:ph idx="2" type="sldImg"/>
          </p:nvPr>
        </p:nvSpPr>
        <p:spPr>
          <a:xfrm>
            <a:off x="382588" y="685800"/>
            <a:ext cx="6092825"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64" name="Google Shape;1464;p1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65" name="Google Shape;1465;p11: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pt-BR"/>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70" name="Shape 1470"/>
        <p:cNvGrpSpPr/>
        <p:nvPr/>
      </p:nvGrpSpPr>
      <p:grpSpPr>
        <a:xfrm>
          <a:off x="0" y="0"/>
          <a:ext cx="0" cy="0"/>
          <a:chOff x="0" y="0"/>
          <a:chExt cx="0" cy="0"/>
        </a:xfrm>
      </p:grpSpPr>
      <p:sp>
        <p:nvSpPr>
          <p:cNvPr id="1471" name="Google Shape;1471;p12:notes"/>
          <p:cNvSpPr/>
          <p:nvPr>
            <p:ph idx="2" type="sldImg"/>
          </p:nvPr>
        </p:nvSpPr>
        <p:spPr>
          <a:xfrm>
            <a:off x="382588" y="685800"/>
            <a:ext cx="6092825"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72" name="Google Shape;1472;p1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73" name="Google Shape;1473;p12: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pt-BR"/>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78" name="Shape 1478"/>
        <p:cNvGrpSpPr/>
        <p:nvPr/>
      </p:nvGrpSpPr>
      <p:grpSpPr>
        <a:xfrm>
          <a:off x="0" y="0"/>
          <a:ext cx="0" cy="0"/>
          <a:chOff x="0" y="0"/>
          <a:chExt cx="0" cy="0"/>
        </a:xfrm>
      </p:grpSpPr>
      <p:sp>
        <p:nvSpPr>
          <p:cNvPr id="1479" name="Google Shape;1479;p13:notes"/>
          <p:cNvSpPr/>
          <p:nvPr>
            <p:ph idx="2" type="sldImg"/>
          </p:nvPr>
        </p:nvSpPr>
        <p:spPr>
          <a:xfrm>
            <a:off x="382588" y="685800"/>
            <a:ext cx="6092825"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80" name="Google Shape;1480;p13: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81" name="Google Shape;1481;p13: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pt-BR"/>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86" name="Shape 1486"/>
        <p:cNvGrpSpPr/>
        <p:nvPr/>
      </p:nvGrpSpPr>
      <p:grpSpPr>
        <a:xfrm>
          <a:off x="0" y="0"/>
          <a:ext cx="0" cy="0"/>
          <a:chOff x="0" y="0"/>
          <a:chExt cx="0" cy="0"/>
        </a:xfrm>
      </p:grpSpPr>
      <p:sp>
        <p:nvSpPr>
          <p:cNvPr id="1487" name="Google Shape;1487;p14:notes"/>
          <p:cNvSpPr/>
          <p:nvPr>
            <p:ph idx="2" type="sldImg"/>
          </p:nvPr>
        </p:nvSpPr>
        <p:spPr>
          <a:xfrm>
            <a:off x="382588" y="685800"/>
            <a:ext cx="6092825"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88" name="Google Shape;1488;p1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89" name="Google Shape;1489;p14: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pt-BR"/>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95" name="Shape 1495"/>
        <p:cNvGrpSpPr/>
        <p:nvPr/>
      </p:nvGrpSpPr>
      <p:grpSpPr>
        <a:xfrm>
          <a:off x="0" y="0"/>
          <a:ext cx="0" cy="0"/>
          <a:chOff x="0" y="0"/>
          <a:chExt cx="0" cy="0"/>
        </a:xfrm>
      </p:grpSpPr>
      <p:sp>
        <p:nvSpPr>
          <p:cNvPr id="1496" name="Google Shape;1496;p15:notes"/>
          <p:cNvSpPr/>
          <p:nvPr>
            <p:ph idx="2" type="sldImg"/>
          </p:nvPr>
        </p:nvSpPr>
        <p:spPr>
          <a:xfrm>
            <a:off x="382588" y="685800"/>
            <a:ext cx="6092825"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97" name="Google Shape;1497;p15: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98" name="Google Shape;1498;p15: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pt-BR"/>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03" name="Shape 1503"/>
        <p:cNvGrpSpPr/>
        <p:nvPr/>
      </p:nvGrpSpPr>
      <p:grpSpPr>
        <a:xfrm>
          <a:off x="0" y="0"/>
          <a:ext cx="0" cy="0"/>
          <a:chOff x="0" y="0"/>
          <a:chExt cx="0" cy="0"/>
        </a:xfrm>
      </p:grpSpPr>
      <p:sp>
        <p:nvSpPr>
          <p:cNvPr id="1504" name="Google Shape;1504;p16:notes"/>
          <p:cNvSpPr/>
          <p:nvPr>
            <p:ph idx="2" type="sldImg"/>
          </p:nvPr>
        </p:nvSpPr>
        <p:spPr>
          <a:xfrm>
            <a:off x="382588" y="685800"/>
            <a:ext cx="6092825"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05" name="Google Shape;1505;p16: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506" name="Google Shape;1506;p16: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pt-BR"/>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10" name="Shape 1510"/>
        <p:cNvGrpSpPr/>
        <p:nvPr/>
      </p:nvGrpSpPr>
      <p:grpSpPr>
        <a:xfrm>
          <a:off x="0" y="0"/>
          <a:ext cx="0" cy="0"/>
          <a:chOff x="0" y="0"/>
          <a:chExt cx="0" cy="0"/>
        </a:xfrm>
      </p:grpSpPr>
      <p:sp>
        <p:nvSpPr>
          <p:cNvPr id="1511" name="Google Shape;1511;p17:notes"/>
          <p:cNvSpPr/>
          <p:nvPr>
            <p:ph idx="2" type="sldImg"/>
          </p:nvPr>
        </p:nvSpPr>
        <p:spPr>
          <a:xfrm>
            <a:off x="382588" y="685800"/>
            <a:ext cx="6092825"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12" name="Google Shape;1512;p17: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513" name="Google Shape;1513;p17: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pt-BR"/>
              <a:t>‹#›</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17" name="Shape 1517"/>
        <p:cNvGrpSpPr/>
        <p:nvPr/>
      </p:nvGrpSpPr>
      <p:grpSpPr>
        <a:xfrm>
          <a:off x="0" y="0"/>
          <a:ext cx="0" cy="0"/>
          <a:chOff x="0" y="0"/>
          <a:chExt cx="0" cy="0"/>
        </a:xfrm>
      </p:grpSpPr>
      <p:sp>
        <p:nvSpPr>
          <p:cNvPr id="1518" name="Google Shape;1518;p18:notes"/>
          <p:cNvSpPr/>
          <p:nvPr>
            <p:ph idx="2" type="sldImg"/>
          </p:nvPr>
        </p:nvSpPr>
        <p:spPr>
          <a:xfrm>
            <a:off x="382588" y="685800"/>
            <a:ext cx="6092825"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19" name="Google Shape;1519;p18: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520" name="Google Shape;1520;p18: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pt-BR"/>
              <a:t>‹#›</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26" name="Shape 1526"/>
        <p:cNvGrpSpPr/>
        <p:nvPr/>
      </p:nvGrpSpPr>
      <p:grpSpPr>
        <a:xfrm>
          <a:off x="0" y="0"/>
          <a:ext cx="0" cy="0"/>
          <a:chOff x="0" y="0"/>
          <a:chExt cx="0" cy="0"/>
        </a:xfrm>
      </p:grpSpPr>
      <p:sp>
        <p:nvSpPr>
          <p:cNvPr id="1527" name="Google Shape;1527;p19:notes"/>
          <p:cNvSpPr/>
          <p:nvPr>
            <p:ph idx="2" type="sldImg"/>
          </p:nvPr>
        </p:nvSpPr>
        <p:spPr>
          <a:xfrm>
            <a:off x="382588" y="685800"/>
            <a:ext cx="6092825"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28" name="Google Shape;1528;p19: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529" name="Google Shape;1529;p19: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pt-BR"/>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92" name="Shape 1392"/>
        <p:cNvGrpSpPr/>
        <p:nvPr/>
      </p:nvGrpSpPr>
      <p:grpSpPr>
        <a:xfrm>
          <a:off x="0" y="0"/>
          <a:ext cx="0" cy="0"/>
          <a:chOff x="0" y="0"/>
          <a:chExt cx="0" cy="0"/>
        </a:xfrm>
      </p:grpSpPr>
      <p:sp>
        <p:nvSpPr>
          <p:cNvPr id="1393" name="Google Shape;1393;p2:notes"/>
          <p:cNvSpPr/>
          <p:nvPr>
            <p:ph idx="2" type="sldImg"/>
          </p:nvPr>
        </p:nvSpPr>
        <p:spPr>
          <a:xfrm>
            <a:off x="382588" y="685800"/>
            <a:ext cx="6092825"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94" name="Google Shape;1394;p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395" name="Google Shape;1395;p2: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pt-BR"/>
              <a:t>‹#›</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35" name="Shape 1535"/>
        <p:cNvGrpSpPr/>
        <p:nvPr/>
      </p:nvGrpSpPr>
      <p:grpSpPr>
        <a:xfrm>
          <a:off x="0" y="0"/>
          <a:ext cx="0" cy="0"/>
          <a:chOff x="0" y="0"/>
          <a:chExt cx="0" cy="0"/>
        </a:xfrm>
      </p:grpSpPr>
      <p:sp>
        <p:nvSpPr>
          <p:cNvPr id="1536" name="Google Shape;1536;p20:notes"/>
          <p:cNvSpPr/>
          <p:nvPr>
            <p:ph idx="2" type="sldImg"/>
          </p:nvPr>
        </p:nvSpPr>
        <p:spPr>
          <a:xfrm>
            <a:off x="382588" y="685800"/>
            <a:ext cx="6092825"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37" name="Google Shape;1537;p2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538" name="Google Shape;1538;p20: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pt-BR"/>
              <a:t>‹#›</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43" name="Shape 1543"/>
        <p:cNvGrpSpPr/>
        <p:nvPr/>
      </p:nvGrpSpPr>
      <p:grpSpPr>
        <a:xfrm>
          <a:off x="0" y="0"/>
          <a:ext cx="0" cy="0"/>
          <a:chOff x="0" y="0"/>
          <a:chExt cx="0" cy="0"/>
        </a:xfrm>
      </p:grpSpPr>
      <p:sp>
        <p:nvSpPr>
          <p:cNvPr id="1544" name="Google Shape;1544;p21:notes"/>
          <p:cNvSpPr/>
          <p:nvPr>
            <p:ph idx="2" type="sldImg"/>
          </p:nvPr>
        </p:nvSpPr>
        <p:spPr>
          <a:xfrm>
            <a:off x="382588" y="685800"/>
            <a:ext cx="6092825"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45" name="Google Shape;1545;p2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546" name="Google Shape;1546;p21: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pt-BR"/>
              <a:t>‹#›</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51" name="Shape 1551"/>
        <p:cNvGrpSpPr/>
        <p:nvPr/>
      </p:nvGrpSpPr>
      <p:grpSpPr>
        <a:xfrm>
          <a:off x="0" y="0"/>
          <a:ext cx="0" cy="0"/>
          <a:chOff x="0" y="0"/>
          <a:chExt cx="0" cy="0"/>
        </a:xfrm>
      </p:grpSpPr>
      <p:sp>
        <p:nvSpPr>
          <p:cNvPr id="1552" name="Google Shape;1552;p22:notes"/>
          <p:cNvSpPr/>
          <p:nvPr>
            <p:ph idx="2" type="sldImg"/>
          </p:nvPr>
        </p:nvSpPr>
        <p:spPr>
          <a:xfrm>
            <a:off x="382588" y="685800"/>
            <a:ext cx="6092825"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53" name="Google Shape;1553;p2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554" name="Google Shape;1554;p22: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pt-BR"/>
              <a:t>‹#›</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59" name="Shape 1559"/>
        <p:cNvGrpSpPr/>
        <p:nvPr/>
      </p:nvGrpSpPr>
      <p:grpSpPr>
        <a:xfrm>
          <a:off x="0" y="0"/>
          <a:ext cx="0" cy="0"/>
          <a:chOff x="0" y="0"/>
          <a:chExt cx="0" cy="0"/>
        </a:xfrm>
      </p:grpSpPr>
      <p:sp>
        <p:nvSpPr>
          <p:cNvPr id="1560" name="Google Shape;1560;p23:notes"/>
          <p:cNvSpPr/>
          <p:nvPr>
            <p:ph idx="2" type="sldImg"/>
          </p:nvPr>
        </p:nvSpPr>
        <p:spPr>
          <a:xfrm>
            <a:off x="382588" y="685800"/>
            <a:ext cx="6092825"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61" name="Google Shape;1561;p23: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562" name="Google Shape;1562;p23: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pt-BR"/>
              <a:t>‹#›</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67" name="Shape 1567"/>
        <p:cNvGrpSpPr/>
        <p:nvPr/>
      </p:nvGrpSpPr>
      <p:grpSpPr>
        <a:xfrm>
          <a:off x="0" y="0"/>
          <a:ext cx="0" cy="0"/>
          <a:chOff x="0" y="0"/>
          <a:chExt cx="0" cy="0"/>
        </a:xfrm>
      </p:grpSpPr>
      <p:sp>
        <p:nvSpPr>
          <p:cNvPr id="1568" name="Google Shape;1568;p24: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569" name="Google Shape;1569;p24:notes"/>
          <p:cNvSpPr/>
          <p:nvPr>
            <p:ph idx="2" type="sldImg"/>
          </p:nvPr>
        </p:nvSpPr>
        <p:spPr>
          <a:xfrm>
            <a:off x="382588" y="685800"/>
            <a:ext cx="60928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72" name="Shape 1572"/>
        <p:cNvGrpSpPr/>
        <p:nvPr/>
      </p:nvGrpSpPr>
      <p:grpSpPr>
        <a:xfrm>
          <a:off x="0" y="0"/>
          <a:ext cx="0" cy="0"/>
          <a:chOff x="0" y="0"/>
          <a:chExt cx="0" cy="0"/>
        </a:xfrm>
      </p:grpSpPr>
      <p:sp>
        <p:nvSpPr>
          <p:cNvPr id="1573" name="Google Shape;1573;p25:notes"/>
          <p:cNvSpPr/>
          <p:nvPr>
            <p:ph idx="2" type="sldImg"/>
          </p:nvPr>
        </p:nvSpPr>
        <p:spPr>
          <a:xfrm>
            <a:off x="382588" y="685800"/>
            <a:ext cx="6092825"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74" name="Google Shape;1574;p25: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575" name="Google Shape;1575;p25: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pt-BR"/>
              <a:t>‹#›</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80" name="Shape 1580"/>
        <p:cNvGrpSpPr/>
        <p:nvPr/>
      </p:nvGrpSpPr>
      <p:grpSpPr>
        <a:xfrm>
          <a:off x="0" y="0"/>
          <a:ext cx="0" cy="0"/>
          <a:chOff x="0" y="0"/>
          <a:chExt cx="0" cy="0"/>
        </a:xfrm>
      </p:grpSpPr>
      <p:sp>
        <p:nvSpPr>
          <p:cNvPr id="1581" name="Google Shape;1581;p26: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582" name="Google Shape;1582;p26:notes"/>
          <p:cNvSpPr/>
          <p:nvPr>
            <p:ph idx="2" type="sldImg"/>
          </p:nvPr>
        </p:nvSpPr>
        <p:spPr>
          <a:xfrm>
            <a:off x="382588" y="685800"/>
            <a:ext cx="60928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85" name="Shape 1585"/>
        <p:cNvGrpSpPr/>
        <p:nvPr/>
      </p:nvGrpSpPr>
      <p:grpSpPr>
        <a:xfrm>
          <a:off x="0" y="0"/>
          <a:ext cx="0" cy="0"/>
          <a:chOff x="0" y="0"/>
          <a:chExt cx="0" cy="0"/>
        </a:xfrm>
      </p:grpSpPr>
      <p:sp>
        <p:nvSpPr>
          <p:cNvPr id="1586" name="Google Shape;1586;p27:notes"/>
          <p:cNvSpPr/>
          <p:nvPr>
            <p:ph idx="2" type="sldImg"/>
          </p:nvPr>
        </p:nvSpPr>
        <p:spPr>
          <a:xfrm>
            <a:off x="382588" y="685800"/>
            <a:ext cx="6092825"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87" name="Google Shape;1587;p27: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588" name="Google Shape;1588;p27: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pt-BR"/>
              <a:t>‹#›</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93" name="Shape 1593"/>
        <p:cNvGrpSpPr/>
        <p:nvPr/>
      </p:nvGrpSpPr>
      <p:grpSpPr>
        <a:xfrm>
          <a:off x="0" y="0"/>
          <a:ext cx="0" cy="0"/>
          <a:chOff x="0" y="0"/>
          <a:chExt cx="0" cy="0"/>
        </a:xfrm>
      </p:grpSpPr>
      <p:sp>
        <p:nvSpPr>
          <p:cNvPr id="1594" name="Google Shape;1594;p28:notes"/>
          <p:cNvSpPr/>
          <p:nvPr>
            <p:ph idx="2" type="sldImg"/>
          </p:nvPr>
        </p:nvSpPr>
        <p:spPr>
          <a:xfrm>
            <a:off x="382588" y="685800"/>
            <a:ext cx="6092825"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95" name="Google Shape;1595;p28: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596" name="Google Shape;1596;p28: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pt-BR"/>
              <a:t>‹#›</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01" name="Shape 1601"/>
        <p:cNvGrpSpPr/>
        <p:nvPr/>
      </p:nvGrpSpPr>
      <p:grpSpPr>
        <a:xfrm>
          <a:off x="0" y="0"/>
          <a:ext cx="0" cy="0"/>
          <a:chOff x="0" y="0"/>
          <a:chExt cx="0" cy="0"/>
        </a:xfrm>
      </p:grpSpPr>
      <p:sp>
        <p:nvSpPr>
          <p:cNvPr id="1602" name="Google Shape;1602;p29:notes"/>
          <p:cNvSpPr/>
          <p:nvPr>
            <p:ph idx="2" type="sldImg"/>
          </p:nvPr>
        </p:nvSpPr>
        <p:spPr>
          <a:xfrm>
            <a:off x="382588" y="685800"/>
            <a:ext cx="6092825"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03" name="Google Shape;1603;p29: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604" name="Google Shape;1604;p29: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pt-BR"/>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00" name="Shape 1400"/>
        <p:cNvGrpSpPr/>
        <p:nvPr/>
      </p:nvGrpSpPr>
      <p:grpSpPr>
        <a:xfrm>
          <a:off x="0" y="0"/>
          <a:ext cx="0" cy="0"/>
          <a:chOff x="0" y="0"/>
          <a:chExt cx="0" cy="0"/>
        </a:xfrm>
      </p:grpSpPr>
      <p:sp>
        <p:nvSpPr>
          <p:cNvPr id="1401" name="Google Shape;1401;p3:notes"/>
          <p:cNvSpPr/>
          <p:nvPr>
            <p:ph idx="2" type="sldImg"/>
          </p:nvPr>
        </p:nvSpPr>
        <p:spPr>
          <a:xfrm>
            <a:off x="382588" y="685800"/>
            <a:ext cx="6092825"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02" name="Google Shape;1402;p3: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03" name="Google Shape;1403;p3: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pt-BR"/>
              <a:t>‹#›</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09" name="Shape 1609"/>
        <p:cNvGrpSpPr/>
        <p:nvPr/>
      </p:nvGrpSpPr>
      <p:grpSpPr>
        <a:xfrm>
          <a:off x="0" y="0"/>
          <a:ext cx="0" cy="0"/>
          <a:chOff x="0" y="0"/>
          <a:chExt cx="0" cy="0"/>
        </a:xfrm>
      </p:grpSpPr>
      <p:sp>
        <p:nvSpPr>
          <p:cNvPr id="1610" name="Google Shape;1610;p30:notes"/>
          <p:cNvSpPr/>
          <p:nvPr>
            <p:ph idx="2" type="sldImg"/>
          </p:nvPr>
        </p:nvSpPr>
        <p:spPr>
          <a:xfrm>
            <a:off x="382588" y="685800"/>
            <a:ext cx="6092825"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11" name="Google Shape;1611;p3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612" name="Google Shape;1612;p30: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pt-BR"/>
              <a:t>‹#›</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16" name="Shape 1616"/>
        <p:cNvGrpSpPr/>
        <p:nvPr/>
      </p:nvGrpSpPr>
      <p:grpSpPr>
        <a:xfrm>
          <a:off x="0" y="0"/>
          <a:ext cx="0" cy="0"/>
          <a:chOff x="0" y="0"/>
          <a:chExt cx="0" cy="0"/>
        </a:xfrm>
      </p:grpSpPr>
      <p:sp>
        <p:nvSpPr>
          <p:cNvPr id="1617" name="Google Shape;1617;p31:notes"/>
          <p:cNvSpPr/>
          <p:nvPr>
            <p:ph idx="2" type="sldImg"/>
          </p:nvPr>
        </p:nvSpPr>
        <p:spPr>
          <a:xfrm>
            <a:off x="382588" y="685800"/>
            <a:ext cx="6092825"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18" name="Google Shape;1618;p3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619" name="Google Shape;1619;p31: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pt-BR"/>
              <a:t>‹#›</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24" name="Shape 1624"/>
        <p:cNvGrpSpPr/>
        <p:nvPr/>
      </p:nvGrpSpPr>
      <p:grpSpPr>
        <a:xfrm>
          <a:off x="0" y="0"/>
          <a:ext cx="0" cy="0"/>
          <a:chOff x="0" y="0"/>
          <a:chExt cx="0" cy="0"/>
        </a:xfrm>
      </p:grpSpPr>
      <p:sp>
        <p:nvSpPr>
          <p:cNvPr id="1625" name="Google Shape;1625;p32:notes"/>
          <p:cNvSpPr/>
          <p:nvPr>
            <p:ph idx="2" type="sldImg"/>
          </p:nvPr>
        </p:nvSpPr>
        <p:spPr>
          <a:xfrm>
            <a:off x="382588" y="685800"/>
            <a:ext cx="6092825"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26" name="Google Shape;1626;p3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627" name="Google Shape;1627;p32: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pt-BR"/>
              <a:t>‹#›</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32" name="Shape 1632"/>
        <p:cNvGrpSpPr/>
        <p:nvPr/>
      </p:nvGrpSpPr>
      <p:grpSpPr>
        <a:xfrm>
          <a:off x="0" y="0"/>
          <a:ext cx="0" cy="0"/>
          <a:chOff x="0" y="0"/>
          <a:chExt cx="0" cy="0"/>
        </a:xfrm>
      </p:grpSpPr>
      <p:sp>
        <p:nvSpPr>
          <p:cNvPr id="1633" name="Google Shape;1633;p33:notes"/>
          <p:cNvSpPr/>
          <p:nvPr>
            <p:ph idx="2" type="sldImg"/>
          </p:nvPr>
        </p:nvSpPr>
        <p:spPr>
          <a:xfrm>
            <a:off x="382588" y="685800"/>
            <a:ext cx="6092825"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34" name="Google Shape;1634;p33: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635" name="Google Shape;1635;p33: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pt-BR"/>
              <a:t>‹#›</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40" name="Shape 1640"/>
        <p:cNvGrpSpPr/>
        <p:nvPr/>
      </p:nvGrpSpPr>
      <p:grpSpPr>
        <a:xfrm>
          <a:off x="0" y="0"/>
          <a:ext cx="0" cy="0"/>
          <a:chOff x="0" y="0"/>
          <a:chExt cx="0" cy="0"/>
        </a:xfrm>
      </p:grpSpPr>
      <p:sp>
        <p:nvSpPr>
          <p:cNvPr id="1641" name="Google Shape;1641;p34:notes"/>
          <p:cNvSpPr/>
          <p:nvPr>
            <p:ph idx="2" type="sldImg"/>
          </p:nvPr>
        </p:nvSpPr>
        <p:spPr>
          <a:xfrm>
            <a:off x="382588" y="685800"/>
            <a:ext cx="6092825"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42" name="Google Shape;1642;p3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643" name="Google Shape;1643;p34: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pt-BR"/>
              <a:t>‹#›</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48" name="Shape 1648"/>
        <p:cNvGrpSpPr/>
        <p:nvPr/>
      </p:nvGrpSpPr>
      <p:grpSpPr>
        <a:xfrm>
          <a:off x="0" y="0"/>
          <a:ext cx="0" cy="0"/>
          <a:chOff x="0" y="0"/>
          <a:chExt cx="0" cy="0"/>
        </a:xfrm>
      </p:grpSpPr>
      <p:sp>
        <p:nvSpPr>
          <p:cNvPr id="1649" name="Google Shape;1649;p35:notes"/>
          <p:cNvSpPr/>
          <p:nvPr>
            <p:ph idx="2" type="sldImg"/>
          </p:nvPr>
        </p:nvSpPr>
        <p:spPr>
          <a:xfrm>
            <a:off x="382588" y="685800"/>
            <a:ext cx="6092825"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50" name="Google Shape;1650;p35: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651" name="Google Shape;1651;p35: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pt-BR"/>
              <a:t>‹#›</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56" name="Shape 1656"/>
        <p:cNvGrpSpPr/>
        <p:nvPr/>
      </p:nvGrpSpPr>
      <p:grpSpPr>
        <a:xfrm>
          <a:off x="0" y="0"/>
          <a:ext cx="0" cy="0"/>
          <a:chOff x="0" y="0"/>
          <a:chExt cx="0" cy="0"/>
        </a:xfrm>
      </p:grpSpPr>
      <p:sp>
        <p:nvSpPr>
          <p:cNvPr id="1657" name="Google Shape;1657;p36:notes"/>
          <p:cNvSpPr/>
          <p:nvPr>
            <p:ph idx="2" type="sldImg"/>
          </p:nvPr>
        </p:nvSpPr>
        <p:spPr>
          <a:xfrm>
            <a:off x="382588" y="685800"/>
            <a:ext cx="6092825"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58" name="Google Shape;1658;p36: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659" name="Google Shape;1659;p36: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pt-BR"/>
              <a:t>‹#›</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64" name="Shape 1664"/>
        <p:cNvGrpSpPr/>
        <p:nvPr/>
      </p:nvGrpSpPr>
      <p:grpSpPr>
        <a:xfrm>
          <a:off x="0" y="0"/>
          <a:ext cx="0" cy="0"/>
          <a:chOff x="0" y="0"/>
          <a:chExt cx="0" cy="0"/>
        </a:xfrm>
      </p:grpSpPr>
      <p:sp>
        <p:nvSpPr>
          <p:cNvPr id="1665" name="Google Shape;1665;p37:notes"/>
          <p:cNvSpPr/>
          <p:nvPr>
            <p:ph idx="2" type="sldImg"/>
          </p:nvPr>
        </p:nvSpPr>
        <p:spPr>
          <a:xfrm>
            <a:off x="382588" y="685800"/>
            <a:ext cx="6092825"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66" name="Google Shape;1666;p37: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667" name="Google Shape;1667;p37: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pt-BR"/>
              <a:t>‹#›</a:t>
            </a:fld>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73" name="Shape 1673"/>
        <p:cNvGrpSpPr/>
        <p:nvPr/>
      </p:nvGrpSpPr>
      <p:grpSpPr>
        <a:xfrm>
          <a:off x="0" y="0"/>
          <a:ext cx="0" cy="0"/>
          <a:chOff x="0" y="0"/>
          <a:chExt cx="0" cy="0"/>
        </a:xfrm>
      </p:grpSpPr>
      <p:sp>
        <p:nvSpPr>
          <p:cNvPr id="1674" name="Google Shape;1674;p38: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675" name="Google Shape;1675;p38:notes"/>
          <p:cNvSpPr/>
          <p:nvPr>
            <p:ph idx="2" type="sldImg"/>
          </p:nvPr>
        </p:nvSpPr>
        <p:spPr>
          <a:xfrm>
            <a:off x="382588" y="685800"/>
            <a:ext cx="60928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78" name="Shape 1678"/>
        <p:cNvGrpSpPr/>
        <p:nvPr/>
      </p:nvGrpSpPr>
      <p:grpSpPr>
        <a:xfrm>
          <a:off x="0" y="0"/>
          <a:ext cx="0" cy="0"/>
          <a:chOff x="0" y="0"/>
          <a:chExt cx="0" cy="0"/>
        </a:xfrm>
      </p:grpSpPr>
      <p:sp>
        <p:nvSpPr>
          <p:cNvPr id="1679" name="Google Shape;1679;p39:notes"/>
          <p:cNvSpPr/>
          <p:nvPr>
            <p:ph idx="2" type="sldImg"/>
          </p:nvPr>
        </p:nvSpPr>
        <p:spPr>
          <a:xfrm>
            <a:off x="382588" y="685800"/>
            <a:ext cx="6092825"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80" name="Google Shape;1680;p39: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681" name="Google Shape;1681;p39: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pt-BR"/>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08" name="Shape 1408"/>
        <p:cNvGrpSpPr/>
        <p:nvPr/>
      </p:nvGrpSpPr>
      <p:grpSpPr>
        <a:xfrm>
          <a:off x="0" y="0"/>
          <a:ext cx="0" cy="0"/>
          <a:chOff x="0" y="0"/>
          <a:chExt cx="0" cy="0"/>
        </a:xfrm>
      </p:grpSpPr>
      <p:sp>
        <p:nvSpPr>
          <p:cNvPr id="1409" name="Google Shape;1409;p4:notes"/>
          <p:cNvSpPr/>
          <p:nvPr>
            <p:ph idx="2" type="sldImg"/>
          </p:nvPr>
        </p:nvSpPr>
        <p:spPr>
          <a:xfrm>
            <a:off x="382588" y="685800"/>
            <a:ext cx="6092825"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10" name="Google Shape;1410;p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11" name="Google Shape;1411;p4: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pt-BR"/>
              <a:t>‹#›</a:t>
            </a:fld>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86" name="Shape 1686"/>
        <p:cNvGrpSpPr/>
        <p:nvPr/>
      </p:nvGrpSpPr>
      <p:grpSpPr>
        <a:xfrm>
          <a:off x="0" y="0"/>
          <a:ext cx="0" cy="0"/>
          <a:chOff x="0" y="0"/>
          <a:chExt cx="0" cy="0"/>
        </a:xfrm>
      </p:grpSpPr>
      <p:sp>
        <p:nvSpPr>
          <p:cNvPr id="1687" name="Google Shape;1687;p40:notes"/>
          <p:cNvSpPr/>
          <p:nvPr>
            <p:ph idx="2" type="sldImg"/>
          </p:nvPr>
        </p:nvSpPr>
        <p:spPr>
          <a:xfrm>
            <a:off x="382588" y="685800"/>
            <a:ext cx="6092825"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88" name="Google Shape;1688;p4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689" name="Google Shape;1689;p40: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pt-BR"/>
              <a:t>‹#›</a:t>
            </a:fld>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94" name="Shape 1694"/>
        <p:cNvGrpSpPr/>
        <p:nvPr/>
      </p:nvGrpSpPr>
      <p:grpSpPr>
        <a:xfrm>
          <a:off x="0" y="0"/>
          <a:ext cx="0" cy="0"/>
          <a:chOff x="0" y="0"/>
          <a:chExt cx="0" cy="0"/>
        </a:xfrm>
      </p:grpSpPr>
      <p:sp>
        <p:nvSpPr>
          <p:cNvPr id="1695" name="Google Shape;1695;p41:notes"/>
          <p:cNvSpPr/>
          <p:nvPr>
            <p:ph idx="2" type="sldImg"/>
          </p:nvPr>
        </p:nvSpPr>
        <p:spPr>
          <a:xfrm>
            <a:off x="382588" y="685800"/>
            <a:ext cx="6092825"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96" name="Google Shape;1696;p4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697" name="Google Shape;1697;p41: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pt-BR"/>
              <a:t>‹#›</a:t>
            </a:fld>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02" name="Shape 1702"/>
        <p:cNvGrpSpPr/>
        <p:nvPr/>
      </p:nvGrpSpPr>
      <p:grpSpPr>
        <a:xfrm>
          <a:off x="0" y="0"/>
          <a:ext cx="0" cy="0"/>
          <a:chOff x="0" y="0"/>
          <a:chExt cx="0" cy="0"/>
        </a:xfrm>
      </p:grpSpPr>
      <p:sp>
        <p:nvSpPr>
          <p:cNvPr id="1703" name="Google Shape;1703;p42: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704" name="Google Shape;1704;p42:notes"/>
          <p:cNvSpPr/>
          <p:nvPr>
            <p:ph idx="2" type="sldImg"/>
          </p:nvPr>
        </p:nvSpPr>
        <p:spPr>
          <a:xfrm>
            <a:off x="382588" y="685800"/>
            <a:ext cx="60928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07" name="Shape 1707"/>
        <p:cNvGrpSpPr/>
        <p:nvPr/>
      </p:nvGrpSpPr>
      <p:grpSpPr>
        <a:xfrm>
          <a:off x="0" y="0"/>
          <a:ext cx="0" cy="0"/>
          <a:chOff x="0" y="0"/>
          <a:chExt cx="0" cy="0"/>
        </a:xfrm>
      </p:grpSpPr>
      <p:sp>
        <p:nvSpPr>
          <p:cNvPr id="1708" name="Google Shape;1708;p43: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709" name="Google Shape;1709;p43:notes"/>
          <p:cNvSpPr/>
          <p:nvPr>
            <p:ph idx="2" type="sldImg"/>
          </p:nvPr>
        </p:nvSpPr>
        <p:spPr>
          <a:xfrm>
            <a:off x="382588" y="685800"/>
            <a:ext cx="60928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13" name="Shape 1713"/>
        <p:cNvGrpSpPr/>
        <p:nvPr/>
      </p:nvGrpSpPr>
      <p:grpSpPr>
        <a:xfrm>
          <a:off x="0" y="0"/>
          <a:ext cx="0" cy="0"/>
          <a:chOff x="0" y="0"/>
          <a:chExt cx="0" cy="0"/>
        </a:xfrm>
      </p:grpSpPr>
      <p:sp>
        <p:nvSpPr>
          <p:cNvPr id="1714" name="Google Shape;1714;p44: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715" name="Google Shape;1715;p44:notes"/>
          <p:cNvSpPr/>
          <p:nvPr>
            <p:ph idx="2" type="sldImg"/>
          </p:nvPr>
        </p:nvSpPr>
        <p:spPr>
          <a:xfrm>
            <a:off x="382588" y="685800"/>
            <a:ext cx="60928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18" name="Shape 1718"/>
        <p:cNvGrpSpPr/>
        <p:nvPr/>
      </p:nvGrpSpPr>
      <p:grpSpPr>
        <a:xfrm>
          <a:off x="0" y="0"/>
          <a:ext cx="0" cy="0"/>
          <a:chOff x="0" y="0"/>
          <a:chExt cx="0" cy="0"/>
        </a:xfrm>
      </p:grpSpPr>
      <p:sp>
        <p:nvSpPr>
          <p:cNvPr id="1719" name="Google Shape;1719;p45:notes"/>
          <p:cNvSpPr/>
          <p:nvPr>
            <p:ph idx="2" type="sldImg"/>
          </p:nvPr>
        </p:nvSpPr>
        <p:spPr>
          <a:xfrm>
            <a:off x="382588" y="685800"/>
            <a:ext cx="6092825"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720" name="Google Shape;1720;p45: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721" name="Google Shape;1721;p45: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pt-BR"/>
              <a:t>‹#›</a:t>
            </a:fld>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26" name="Shape 1726"/>
        <p:cNvGrpSpPr/>
        <p:nvPr/>
      </p:nvGrpSpPr>
      <p:grpSpPr>
        <a:xfrm>
          <a:off x="0" y="0"/>
          <a:ext cx="0" cy="0"/>
          <a:chOff x="0" y="0"/>
          <a:chExt cx="0" cy="0"/>
        </a:xfrm>
      </p:grpSpPr>
      <p:sp>
        <p:nvSpPr>
          <p:cNvPr id="1727" name="Google Shape;1727;p46:notes"/>
          <p:cNvSpPr/>
          <p:nvPr>
            <p:ph idx="2" type="sldImg"/>
          </p:nvPr>
        </p:nvSpPr>
        <p:spPr>
          <a:xfrm>
            <a:off x="382588" y="685800"/>
            <a:ext cx="6092825"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728" name="Google Shape;1728;p46: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729" name="Google Shape;1729;p46: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pt-BR"/>
              <a:t>‹#›</a:t>
            </a:fld>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34" name="Shape 1734"/>
        <p:cNvGrpSpPr/>
        <p:nvPr/>
      </p:nvGrpSpPr>
      <p:grpSpPr>
        <a:xfrm>
          <a:off x="0" y="0"/>
          <a:ext cx="0" cy="0"/>
          <a:chOff x="0" y="0"/>
          <a:chExt cx="0" cy="0"/>
        </a:xfrm>
      </p:grpSpPr>
      <p:sp>
        <p:nvSpPr>
          <p:cNvPr id="1735" name="Google Shape;1735;p47:notes"/>
          <p:cNvSpPr/>
          <p:nvPr>
            <p:ph idx="2" type="sldImg"/>
          </p:nvPr>
        </p:nvSpPr>
        <p:spPr>
          <a:xfrm>
            <a:off x="382588" y="685800"/>
            <a:ext cx="6092825"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736" name="Google Shape;1736;p47: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737" name="Google Shape;1737;p47: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pt-BR"/>
              <a:t>‹#›</a:t>
            </a:fld>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42" name="Shape 1742"/>
        <p:cNvGrpSpPr/>
        <p:nvPr/>
      </p:nvGrpSpPr>
      <p:grpSpPr>
        <a:xfrm>
          <a:off x="0" y="0"/>
          <a:ext cx="0" cy="0"/>
          <a:chOff x="0" y="0"/>
          <a:chExt cx="0" cy="0"/>
        </a:xfrm>
      </p:grpSpPr>
      <p:sp>
        <p:nvSpPr>
          <p:cNvPr id="1743" name="Google Shape;1743;p48:notes"/>
          <p:cNvSpPr/>
          <p:nvPr>
            <p:ph idx="2" type="sldImg"/>
          </p:nvPr>
        </p:nvSpPr>
        <p:spPr>
          <a:xfrm>
            <a:off x="382588" y="685800"/>
            <a:ext cx="6092825"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744" name="Google Shape;1744;p48: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745" name="Google Shape;1745;p48: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pt-BR"/>
              <a:t>‹#›</a:t>
            </a:fld>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50" name="Shape 1750"/>
        <p:cNvGrpSpPr/>
        <p:nvPr/>
      </p:nvGrpSpPr>
      <p:grpSpPr>
        <a:xfrm>
          <a:off x="0" y="0"/>
          <a:ext cx="0" cy="0"/>
          <a:chOff x="0" y="0"/>
          <a:chExt cx="0" cy="0"/>
        </a:xfrm>
      </p:grpSpPr>
      <p:sp>
        <p:nvSpPr>
          <p:cNvPr id="1751" name="Google Shape;1751;p49:notes"/>
          <p:cNvSpPr/>
          <p:nvPr>
            <p:ph idx="2" type="sldImg"/>
          </p:nvPr>
        </p:nvSpPr>
        <p:spPr>
          <a:xfrm>
            <a:off x="382588" y="685800"/>
            <a:ext cx="6092825"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752" name="Google Shape;1752;p49: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753" name="Google Shape;1753;p49: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pt-BR"/>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16" name="Shape 1416"/>
        <p:cNvGrpSpPr/>
        <p:nvPr/>
      </p:nvGrpSpPr>
      <p:grpSpPr>
        <a:xfrm>
          <a:off x="0" y="0"/>
          <a:ext cx="0" cy="0"/>
          <a:chOff x="0" y="0"/>
          <a:chExt cx="0" cy="0"/>
        </a:xfrm>
      </p:grpSpPr>
      <p:sp>
        <p:nvSpPr>
          <p:cNvPr id="1417" name="Google Shape;1417;p5:notes"/>
          <p:cNvSpPr/>
          <p:nvPr>
            <p:ph idx="2" type="sldImg"/>
          </p:nvPr>
        </p:nvSpPr>
        <p:spPr>
          <a:xfrm>
            <a:off x="382588" y="685800"/>
            <a:ext cx="6092825"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18" name="Google Shape;1418;p5: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19" name="Google Shape;1419;p5: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pt-BR"/>
              <a:t>‹#›</a:t>
            </a:fld>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57" name="Shape 1757"/>
        <p:cNvGrpSpPr/>
        <p:nvPr/>
      </p:nvGrpSpPr>
      <p:grpSpPr>
        <a:xfrm>
          <a:off x="0" y="0"/>
          <a:ext cx="0" cy="0"/>
          <a:chOff x="0" y="0"/>
          <a:chExt cx="0" cy="0"/>
        </a:xfrm>
      </p:grpSpPr>
      <p:sp>
        <p:nvSpPr>
          <p:cNvPr id="1758" name="Google Shape;1758;p50:notes"/>
          <p:cNvSpPr/>
          <p:nvPr>
            <p:ph idx="2" type="sldImg"/>
          </p:nvPr>
        </p:nvSpPr>
        <p:spPr>
          <a:xfrm>
            <a:off x="382588" y="685800"/>
            <a:ext cx="6092825"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759" name="Google Shape;1759;p5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760" name="Google Shape;1760;p50: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pt-BR"/>
              <a:t>‹#›</a:t>
            </a:fld>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66" name="Shape 1766"/>
        <p:cNvGrpSpPr/>
        <p:nvPr/>
      </p:nvGrpSpPr>
      <p:grpSpPr>
        <a:xfrm>
          <a:off x="0" y="0"/>
          <a:ext cx="0" cy="0"/>
          <a:chOff x="0" y="0"/>
          <a:chExt cx="0" cy="0"/>
        </a:xfrm>
      </p:grpSpPr>
      <p:sp>
        <p:nvSpPr>
          <p:cNvPr id="1767" name="Google Shape;1767;p51:notes"/>
          <p:cNvSpPr/>
          <p:nvPr>
            <p:ph idx="2" type="sldImg"/>
          </p:nvPr>
        </p:nvSpPr>
        <p:spPr>
          <a:xfrm>
            <a:off x="382588" y="685800"/>
            <a:ext cx="6092825"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768" name="Google Shape;1768;p5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769" name="Google Shape;1769;p51: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pt-BR"/>
              <a:t>‹#›</a:t>
            </a:fld>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73" name="Shape 1773"/>
        <p:cNvGrpSpPr/>
        <p:nvPr/>
      </p:nvGrpSpPr>
      <p:grpSpPr>
        <a:xfrm>
          <a:off x="0" y="0"/>
          <a:ext cx="0" cy="0"/>
          <a:chOff x="0" y="0"/>
          <a:chExt cx="0" cy="0"/>
        </a:xfrm>
      </p:grpSpPr>
      <p:sp>
        <p:nvSpPr>
          <p:cNvPr id="1774" name="Google Shape;1774;p52:notes"/>
          <p:cNvSpPr/>
          <p:nvPr>
            <p:ph idx="2" type="sldImg"/>
          </p:nvPr>
        </p:nvSpPr>
        <p:spPr>
          <a:xfrm>
            <a:off x="382588" y="685800"/>
            <a:ext cx="6092825"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775" name="Google Shape;1775;p5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776" name="Google Shape;1776;p52: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pt-BR"/>
              <a:t>‹#›</a:t>
            </a:fld>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80" name="Shape 1780"/>
        <p:cNvGrpSpPr/>
        <p:nvPr/>
      </p:nvGrpSpPr>
      <p:grpSpPr>
        <a:xfrm>
          <a:off x="0" y="0"/>
          <a:ext cx="0" cy="0"/>
          <a:chOff x="0" y="0"/>
          <a:chExt cx="0" cy="0"/>
        </a:xfrm>
      </p:grpSpPr>
      <p:sp>
        <p:nvSpPr>
          <p:cNvPr id="1781" name="Google Shape;1781;p53:notes"/>
          <p:cNvSpPr/>
          <p:nvPr>
            <p:ph idx="2" type="sldImg"/>
          </p:nvPr>
        </p:nvSpPr>
        <p:spPr>
          <a:xfrm>
            <a:off x="382588" y="685800"/>
            <a:ext cx="6092825"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782" name="Google Shape;1782;p53: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783" name="Google Shape;1783;p53: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pt-BR"/>
              <a:t>‹#›</a:t>
            </a:fld>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89" name="Shape 1789"/>
        <p:cNvGrpSpPr/>
        <p:nvPr/>
      </p:nvGrpSpPr>
      <p:grpSpPr>
        <a:xfrm>
          <a:off x="0" y="0"/>
          <a:ext cx="0" cy="0"/>
          <a:chOff x="0" y="0"/>
          <a:chExt cx="0" cy="0"/>
        </a:xfrm>
      </p:grpSpPr>
      <p:sp>
        <p:nvSpPr>
          <p:cNvPr id="1790" name="Google Shape;1790;p54:notes"/>
          <p:cNvSpPr/>
          <p:nvPr>
            <p:ph idx="2" type="sldImg"/>
          </p:nvPr>
        </p:nvSpPr>
        <p:spPr>
          <a:xfrm>
            <a:off x="382588" y="685800"/>
            <a:ext cx="6092825"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791" name="Google Shape;1791;p5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792" name="Google Shape;1792;p54: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pt-BR"/>
              <a:t>‹#›</a:t>
            </a:fld>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97" name="Shape 1797"/>
        <p:cNvGrpSpPr/>
        <p:nvPr/>
      </p:nvGrpSpPr>
      <p:grpSpPr>
        <a:xfrm>
          <a:off x="0" y="0"/>
          <a:ext cx="0" cy="0"/>
          <a:chOff x="0" y="0"/>
          <a:chExt cx="0" cy="0"/>
        </a:xfrm>
      </p:grpSpPr>
      <p:sp>
        <p:nvSpPr>
          <p:cNvPr id="1798" name="Google Shape;1798;p55:notes"/>
          <p:cNvSpPr/>
          <p:nvPr>
            <p:ph idx="2" type="sldImg"/>
          </p:nvPr>
        </p:nvSpPr>
        <p:spPr>
          <a:xfrm>
            <a:off x="382588" y="685800"/>
            <a:ext cx="6092825"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799" name="Google Shape;1799;p55: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800" name="Google Shape;1800;p55: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pt-BR"/>
              <a:t>‹#›</a:t>
            </a:fld>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07" name="Shape 1807"/>
        <p:cNvGrpSpPr/>
        <p:nvPr/>
      </p:nvGrpSpPr>
      <p:grpSpPr>
        <a:xfrm>
          <a:off x="0" y="0"/>
          <a:ext cx="0" cy="0"/>
          <a:chOff x="0" y="0"/>
          <a:chExt cx="0" cy="0"/>
        </a:xfrm>
      </p:grpSpPr>
      <p:sp>
        <p:nvSpPr>
          <p:cNvPr id="1808" name="Google Shape;1808;p56:notes"/>
          <p:cNvSpPr/>
          <p:nvPr>
            <p:ph idx="2" type="sldImg"/>
          </p:nvPr>
        </p:nvSpPr>
        <p:spPr>
          <a:xfrm>
            <a:off x="382588" y="685800"/>
            <a:ext cx="6092825"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09" name="Google Shape;1809;p56: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810" name="Google Shape;1810;p56: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pt-BR"/>
              <a:t>‹#›</a:t>
            </a:fld>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15" name="Shape 1815"/>
        <p:cNvGrpSpPr/>
        <p:nvPr/>
      </p:nvGrpSpPr>
      <p:grpSpPr>
        <a:xfrm>
          <a:off x="0" y="0"/>
          <a:ext cx="0" cy="0"/>
          <a:chOff x="0" y="0"/>
          <a:chExt cx="0" cy="0"/>
        </a:xfrm>
      </p:grpSpPr>
      <p:sp>
        <p:nvSpPr>
          <p:cNvPr id="1816" name="Google Shape;1816;p57:notes"/>
          <p:cNvSpPr/>
          <p:nvPr>
            <p:ph idx="2" type="sldImg"/>
          </p:nvPr>
        </p:nvSpPr>
        <p:spPr>
          <a:xfrm>
            <a:off x="382588" y="685800"/>
            <a:ext cx="6092825"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17" name="Google Shape;1817;p57: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818" name="Google Shape;1818;p57: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pt-BR"/>
              <a:t>‹#›</a:t>
            </a:fld>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23" name="Shape 1823"/>
        <p:cNvGrpSpPr/>
        <p:nvPr/>
      </p:nvGrpSpPr>
      <p:grpSpPr>
        <a:xfrm>
          <a:off x="0" y="0"/>
          <a:ext cx="0" cy="0"/>
          <a:chOff x="0" y="0"/>
          <a:chExt cx="0" cy="0"/>
        </a:xfrm>
      </p:grpSpPr>
      <p:sp>
        <p:nvSpPr>
          <p:cNvPr id="1824" name="Google Shape;1824;p58:notes"/>
          <p:cNvSpPr/>
          <p:nvPr>
            <p:ph idx="2" type="sldImg"/>
          </p:nvPr>
        </p:nvSpPr>
        <p:spPr>
          <a:xfrm>
            <a:off x="382588" y="685800"/>
            <a:ext cx="6092825"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25" name="Google Shape;1825;p58: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826" name="Google Shape;1826;p58: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pt-BR"/>
              <a:t>‹#›</a:t>
            </a:fld>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30" name="Shape 1830"/>
        <p:cNvGrpSpPr/>
        <p:nvPr/>
      </p:nvGrpSpPr>
      <p:grpSpPr>
        <a:xfrm>
          <a:off x="0" y="0"/>
          <a:ext cx="0" cy="0"/>
          <a:chOff x="0" y="0"/>
          <a:chExt cx="0" cy="0"/>
        </a:xfrm>
      </p:grpSpPr>
      <p:sp>
        <p:nvSpPr>
          <p:cNvPr id="1831" name="Google Shape;1831;p59:notes"/>
          <p:cNvSpPr/>
          <p:nvPr>
            <p:ph idx="2" type="sldImg"/>
          </p:nvPr>
        </p:nvSpPr>
        <p:spPr>
          <a:xfrm>
            <a:off x="382588" y="685800"/>
            <a:ext cx="6092825"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32" name="Google Shape;1832;p59: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833" name="Google Shape;1833;p59: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pt-BR"/>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24" name="Shape 1424"/>
        <p:cNvGrpSpPr/>
        <p:nvPr/>
      </p:nvGrpSpPr>
      <p:grpSpPr>
        <a:xfrm>
          <a:off x="0" y="0"/>
          <a:ext cx="0" cy="0"/>
          <a:chOff x="0" y="0"/>
          <a:chExt cx="0" cy="0"/>
        </a:xfrm>
      </p:grpSpPr>
      <p:sp>
        <p:nvSpPr>
          <p:cNvPr id="1425" name="Google Shape;1425;p6:notes"/>
          <p:cNvSpPr/>
          <p:nvPr>
            <p:ph idx="2" type="sldImg"/>
          </p:nvPr>
        </p:nvSpPr>
        <p:spPr>
          <a:xfrm>
            <a:off x="382588" y="685800"/>
            <a:ext cx="6092825"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26" name="Google Shape;1426;p6: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27" name="Google Shape;1427;p6: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pt-BR"/>
              <a:t>‹#›</a:t>
            </a:fld>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37" name="Shape 1837"/>
        <p:cNvGrpSpPr/>
        <p:nvPr/>
      </p:nvGrpSpPr>
      <p:grpSpPr>
        <a:xfrm>
          <a:off x="0" y="0"/>
          <a:ext cx="0" cy="0"/>
          <a:chOff x="0" y="0"/>
          <a:chExt cx="0" cy="0"/>
        </a:xfrm>
      </p:grpSpPr>
      <p:sp>
        <p:nvSpPr>
          <p:cNvPr id="1838" name="Google Shape;1838;p60:notes"/>
          <p:cNvSpPr/>
          <p:nvPr>
            <p:ph idx="2" type="sldImg"/>
          </p:nvPr>
        </p:nvSpPr>
        <p:spPr>
          <a:xfrm>
            <a:off x="382588" y="685800"/>
            <a:ext cx="6092825"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39" name="Google Shape;1839;p6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840" name="Google Shape;1840;p60: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pt-BR"/>
              <a:t>‹#›</a:t>
            </a:fld>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45" name="Shape 1845"/>
        <p:cNvGrpSpPr/>
        <p:nvPr/>
      </p:nvGrpSpPr>
      <p:grpSpPr>
        <a:xfrm>
          <a:off x="0" y="0"/>
          <a:ext cx="0" cy="0"/>
          <a:chOff x="0" y="0"/>
          <a:chExt cx="0" cy="0"/>
        </a:xfrm>
      </p:grpSpPr>
      <p:sp>
        <p:nvSpPr>
          <p:cNvPr id="1846" name="Google Shape;1846;p61:notes"/>
          <p:cNvSpPr/>
          <p:nvPr>
            <p:ph idx="2" type="sldImg"/>
          </p:nvPr>
        </p:nvSpPr>
        <p:spPr>
          <a:xfrm>
            <a:off x="382588" y="685800"/>
            <a:ext cx="6092825"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47" name="Google Shape;1847;p6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848" name="Google Shape;1848;p61: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pt-BR"/>
              <a:t>‹#›</a:t>
            </a:fld>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52" name="Shape 1852"/>
        <p:cNvGrpSpPr/>
        <p:nvPr/>
      </p:nvGrpSpPr>
      <p:grpSpPr>
        <a:xfrm>
          <a:off x="0" y="0"/>
          <a:ext cx="0" cy="0"/>
          <a:chOff x="0" y="0"/>
          <a:chExt cx="0" cy="0"/>
        </a:xfrm>
      </p:grpSpPr>
      <p:sp>
        <p:nvSpPr>
          <p:cNvPr id="1853" name="Google Shape;1853;p62:notes"/>
          <p:cNvSpPr/>
          <p:nvPr>
            <p:ph idx="2" type="sldImg"/>
          </p:nvPr>
        </p:nvSpPr>
        <p:spPr>
          <a:xfrm>
            <a:off x="382588" y="685800"/>
            <a:ext cx="6092825"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54" name="Google Shape;1854;p6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855" name="Google Shape;1855;p62: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pt-BR"/>
              <a:t>‹#›</a:t>
            </a:fld>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60" name="Shape 1860"/>
        <p:cNvGrpSpPr/>
        <p:nvPr/>
      </p:nvGrpSpPr>
      <p:grpSpPr>
        <a:xfrm>
          <a:off x="0" y="0"/>
          <a:ext cx="0" cy="0"/>
          <a:chOff x="0" y="0"/>
          <a:chExt cx="0" cy="0"/>
        </a:xfrm>
      </p:grpSpPr>
      <p:sp>
        <p:nvSpPr>
          <p:cNvPr id="1861" name="Google Shape;1861;p63:notes"/>
          <p:cNvSpPr/>
          <p:nvPr>
            <p:ph idx="2" type="sldImg"/>
          </p:nvPr>
        </p:nvSpPr>
        <p:spPr>
          <a:xfrm>
            <a:off x="382588" y="685800"/>
            <a:ext cx="6092825"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62" name="Google Shape;1862;p63: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863" name="Google Shape;1863;p63: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pt-BR"/>
              <a:t>‹#›</a:t>
            </a:fld>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68" name="Shape 1868"/>
        <p:cNvGrpSpPr/>
        <p:nvPr/>
      </p:nvGrpSpPr>
      <p:grpSpPr>
        <a:xfrm>
          <a:off x="0" y="0"/>
          <a:ext cx="0" cy="0"/>
          <a:chOff x="0" y="0"/>
          <a:chExt cx="0" cy="0"/>
        </a:xfrm>
      </p:grpSpPr>
      <p:sp>
        <p:nvSpPr>
          <p:cNvPr id="1869" name="Google Shape;1869;p64:notes"/>
          <p:cNvSpPr/>
          <p:nvPr>
            <p:ph idx="2" type="sldImg"/>
          </p:nvPr>
        </p:nvSpPr>
        <p:spPr>
          <a:xfrm>
            <a:off x="382588" y="685800"/>
            <a:ext cx="6092825"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70" name="Google Shape;1870;p6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871" name="Google Shape;1871;p64: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pt-BR"/>
              <a:t>‹#›</a:t>
            </a:fld>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77" name="Shape 1877"/>
        <p:cNvGrpSpPr/>
        <p:nvPr/>
      </p:nvGrpSpPr>
      <p:grpSpPr>
        <a:xfrm>
          <a:off x="0" y="0"/>
          <a:ext cx="0" cy="0"/>
          <a:chOff x="0" y="0"/>
          <a:chExt cx="0" cy="0"/>
        </a:xfrm>
      </p:grpSpPr>
      <p:sp>
        <p:nvSpPr>
          <p:cNvPr id="1878" name="Google Shape;1878;p65:notes"/>
          <p:cNvSpPr/>
          <p:nvPr>
            <p:ph idx="2" type="sldImg"/>
          </p:nvPr>
        </p:nvSpPr>
        <p:spPr>
          <a:xfrm>
            <a:off x="382588" y="685800"/>
            <a:ext cx="6092825"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79" name="Google Shape;1879;p65: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880" name="Google Shape;1880;p65: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pt-BR"/>
              <a:t>‹#›</a:t>
            </a:fld>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85" name="Shape 1885"/>
        <p:cNvGrpSpPr/>
        <p:nvPr/>
      </p:nvGrpSpPr>
      <p:grpSpPr>
        <a:xfrm>
          <a:off x="0" y="0"/>
          <a:ext cx="0" cy="0"/>
          <a:chOff x="0" y="0"/>
          <a:chExt cx="0" cy="0"/>
        </a:xfrm>
      </p:grpSpPr>
      <p:sp>
        <p:nvSpPr>
          <p:cNvPr id="1886" name="Google Shape;1886;p66:notes"/>
          <p:cNvSpPr/>
          <p:nvPr>
            <p:ph idx="2" type="sldImg"/>
          </p:nvPr>
        </p:nvSpPr>
        <p:spPr>
          <a:xfrm>
            <a:off x="382588" y="685800"/>
            <a:ext cx="6092825"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87" name="Google Shape;1887;p66: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888" name="Google Shape;1888;p66: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pt-BR"/>
              <a:t>‹#›</a:t>
            </a:fld>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93" name="Shape 1893"/>
        <p:cNvGrpSpPr/>
        <p:nvPr/>
      </p:nvGrpSpPr>
      <p:grpSpPr>
        <a:xfrm>
          <a:off x="0" y="0"/>
          <a:ext cx="0" cy="0"/>
          <a:chOff x="0" y="0"/>
          <a:chExt cx="0" cy="0"/>
        </a:xfrm>
      </p:grpSpPr>
      <p:sp>
        <p:nvSpPr>
          <p:cNvPr id="1894" name="Google Shape;1894;p67:notes"/>
          <p:cNvSpPr/>
          <p:nvPr>
            <p:ph idx="2" type="sldImg"/>
          </p:nvPr>
        </p:nvSpPr>
        <p:spPr>
          <a:xfrm>
            <a:off x="382588" y="685800"/>
            <a:ext cx="6092825"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95" name="Google Shape;1895;p67: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896" name="Google Shape;1896;p67: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pt-BR"/>
              <a:t>‹#›</a:t>
            </a:fld>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01" name="Shape 1901"/>
        <p:cNvGrpSpPr/>
        <p:nvPr/>
      </p:nvGrpSpPr>
      <p:grpSpPr>
        <a:xfrm>
          <a:off x="0" y="0"/>
          <a:ext cx="0" cy="0"/>
          <a:chOff x="0" y="0"/>
          <a:chExt cx="0" cy="0"/>
        </a:xfrm>
      </p:grpSpPr>
      <p:sp>
        <p:nvSpPr>
          <p:cNvPr id="1902" name="Google Shape;1902;p68:notes"/>
          <p:cNvSpPr/>
          <p:nvPr>
            <p:ph idx="2" type="sldImg"/>
          </p:nvPr>
        </p:nvSpPr>
        <p:spPr>
          <a:xfrm>
            <a:off x="382588" y="685800"/>
            <a:ext cx="6092825"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903" name="Google Shape;1903;p68: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904" name="Google Shape;1904;p68: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pt-BR"/>
              <a:t>‹#›</a:t>
            </a:fld>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09" name="Shape 1909"/>
        <p:cNvGrpSpPr/>
        <p:nvPr/>
      </p:nvGrpSpPr>
      <p:grpSpPr>
        <a:xfrm>
          <a:off x="0" y="0"/>
          <a:ext cx="0" cy="0"/>
          <a:chOff x="0" y="0"/>
          <a:chExt cx="0" cy="0"/>
        </a:xfrm>
      </p:grpSpPr>
      <p:sp>
        <p:nvSpPr>
          <p:cNvPr id="1910" name="Google Shape;1910;p69:notes"/>
          <p:cNvSpPr/>
          <p:nvPr>
            <p:ph idx="2" type="sldImg"/>
          </p:nvPr>
        </p:nvSpPr>
        <p:spPr>
          <a:xfrm>
            <a:off x="382588" y="685800"/>
            <a:ext cx="6092825"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911" name="Google Shape;1911;p69: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912" name="Google Shape;1912;p69: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pt-BR"/>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33" name="Shape 1433"/>
        <p:cNvGrpSpPr/>
        <p:nvPr/>
      </p:nvGrpSpPr>
      <p:grpSpPr>
        <a:xfrm>
          <a:off x="0" y="0"/>
          <a:ext cx="0" cy="0"/>
          <a:chOff x="0" y="0"/>
          <a:chExt cx="0" cy="0"/>
        </a:xfrm>
      </p:grpSpPr>
      <p:sp>
        <p:nvSpPr>
          <p:cNvPr id="1434" name="Google Shape;1434;p7:notes"/>
          <p:cNvSpPr/>
          <p:nvPr>
            <p:ph idx="2" type="sldImg"/>
          </p:nvPr>
        </p:nvSpPr>
        <p:spPr>
          <a:xfrm>
            <a:off x="382588" y="685800"/>
            <a:ext cx="6092825"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35" name="Google Shape;1435;p7: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36" name="Google Shape;1436;p7: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pt-BR"/>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40" name="Shape 1440"/>
        <p:cNvGrpSpPr/>
        <p:nvPr/>
      </p:nvGrpSpPr>
      <p:grpSpPr>
        <a:xfrm>
          <a:off x="0" y="0"/>
          <a:ext cx="0" cy="0"/>
          <a:chOff x="0" y="0"/>
          <a:chExt cx="0" cy="0"/>
        </a:xfrm>
      </p:grpSpPr>
      <p:sp>
        <p:nvSpPr>
          <p:cNvPr id="1441" name="Google Shape;1441;p8:notes"/>
          <p:cNvSpPr/>
          <p:nvPr>
            <p:ph idx="2" type="sldImg"/>
          </p:nvPr>
        </p:nvSpPr>
        <p:spPr>
          <a:xfrm>
            <a:off x="382588" y="685800"/>
            <a:ext cx="6092825"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42" name="Google Shape;1442;p8: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43" name="Google Shape;1443;p8: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pt-BR"/>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48" name="Shape 1448"/>
        <p:cNvGrpSpPr/>
        <p:nvPr/>
      </p:nvGrpSpPr>
      <p:grpSpPr>
        <a:xfrm>
          <a:off x="0" y="0"/>
          <a:ext cx="0" cy="0"/>
          <a:chOff x="0" y="0"/>
          <a:chExt cx="0" cy="0"/>
        </a:xfrm>
      </p:grpSpPr>
      <p:sp>
        <p:nvSpPr>
          <p:cNvPr id="1449" name="Google Shape;1449;p9:notes"/>
          <p:cNvSpPr/>
          <p:nvPr>
            <p:ph idx="2" type="sldImg"/>
          </p:nvPr>
        </p:nvSpPr>
        <p:spPr>
          <a:xfrm>
            <a:off x="382588" y="685800"/>
            <a:ext cx="6092825"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50" name="Google Shape;1450;p9: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51" name="Google Shape;1451;p9: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pt-BR"/>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lide de Título" type="title">
  <p:cSld name="TITLE">
    <p:spTree>
      <p:nvGrpSpPr>
        <p:cNvPr id="15" name="Shape 15"/>
        <p:cNvGrpSpPr/>
        <p:nvPr/>
      </p:nvGrpSpPr>
      <p:grpSpPr>
        <a:xfrm>
          <a:off x="0" y="0"/>
          <a:ext cx="0" cy="0"/>
          <a:chOff x="0" y="0"/>
          <a:chExt cx="0" cy="0"/>
        </a:xfrm>
      </p:grpSpPr>
      <p:sp>
        <p:nvSpPr>
          <p:cNvPr id="16" name="Google Shape;16;p71"/>
          <p:cNvSpPr txBox="1"/>
          <p:nvPr>
            <p:ph type="ctrTitle"/>
          </p:nvPr>
        </p:nvSpPr>
        <p:spPr>
          <a:xfrm>
            <a:off x="1522413" y="1905000"/>
            <a:ext cx="9144000" cy="2667000"/>
          </a:xfrm>
          <a:prstGeom prst="rect">
            <a:avLst/>
          </a:prstGeom>
          <a:noFill/>
          <a:ln>
            <a:noFill/>
          </a:ln>
        </p:spPr>
        <p:txBody>
          <a:bodyPr anchorCtr="0" anchor="b" bIns="45700" lIns="91425" spcFirstLastPara="1" rIns="91425" wrap="square" tIns="45700">
            <a:noAutofit/>
          </a:bodyPr>
          <a:lstStyle>
            <a:lvl1pPr lvl="0" algn="l">
              <a:lnSpc>
                <a:spcPct val="90000"/>
              </a:lnSpc>
              <a:spcBef>
                <a:spcPts val="0"/>
              </a:spcBef>
              <a:spcAft>
                <a:spcPts val="0"/>
              </a:spcAft>
              <a:buClr>
                <a:schemeClr val="lt1"/>
              </a:buClr>
              <a:buSzPts val="5400"/>
              <a:buFont typeface="Consolas"/>
              <a:buNone/>
              <a:defRPr sz="54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grpSp>
        <p:nvGrpSpPr>
          <p:cNvPr descr="Gráfico de linhas" id="17" name="Google Shape;17;p71"/>
          <p:cNvGrpSpPr/>
          <p:nvPr/>
        </p:nvGrpSpPr>
        <p:grpSpPr>
          <a:xfrm>
            <a:off x="1584896" y="4724400"/>
            <a:ext cx="8631936" cy="64008"/>
            <a:chOff x="-4110038" y="2703513"/>
            <a:chExt cx="17394239" cy="160336"/>
          </a:xfrm>
        </p:grpSpPr>
        <p:sp>
          <p:nvSpPr>
            <p:cNvPr id="18" name="Google Shape;18;p71"/>
            <p:cNvSpPr/>
            <p:nvPr/>
          </p:nvSpPr>
          <p:spPr>
            <a:xfrm>
              <a:off x="12815888" y="2768600"/>
              <a:ext cx="468313" cy="19050"/>
            </a:xfrm>
            <a:custGeom>
              <a:rect b="b" l="l" r="r" t="t"/>
              <a:pathLst>
                <a:path extrusionOk="0" h="8" w="244">
                  <a:moveTo>
                    <a:pt x="21" y="5"/>
                  </a:moveTo>
                  <a:lnTo>
                    <a:pt x="21" y="5"/>
                  </a:lnTo>
                  <a:cubicBezTo>
                    <a:pt x="42" y="5"/>
                    <a:pt x="59" y="7"/>
                    <a:pt x="52" y="7"/>
                  </a:cubicBezTo>
                  <a:cubicBezTo>
                    <a:pt x="94" y="6"/>
                    <a:pt x="94" y="8"/>
                    <a:pt x="100" y="5"/>
                  </a:cubicBezTo>
                  <a:cubicBezTo>
                    <a:pt x="127" y="4"/>
                    <a:pt x="155" y="6"/>
                    <a:pt x="125" y="7"/>
                  </a:cubicBezTo>
                  <a:lnTo>
                    <a:pt x="202" y="6"/>
                  </a:lnTo>
                  <a:lnTo>
                    <a:pt x="156" y="5"/>
                  </a:lnTo>
                  <a:cubicBezTo>
                    <a:pt x="168" y="2"/>
                    <a:pt x="230" y="6"/>
                    <a:pt x="244" y="3"/>
                  </a:cubicBezTo>
                  <a:lnTo>
                    <a:pt x="161" y="3"/>
                  </a:lnTo>
                  <a:lnTo>
                    <a:pt x="165" y="2"/>
                  </a:lnTo>
                  <a:cubicBezTo>
                    <a:pt x="146" y="3"/>
                    <a:pt x="109" y="2"/>
                    <a:pt x="96" y="2"/>
                  </a:cubicBezTo>
                  <a:cubicBezTo>
                    <a:pt x="98" y="1"/>
                    <a:pt x="97" y="1"/>
                    <a:pt x="111" y="1"/>
                  </a:cubicBezTo>
                  <a:cubicBezTo>
                    <a:pt x="10" y="0"/>
                    <a:pt x="84" y="5"/>
                    <a:pt x="0" y="5"/>
                  </a:cubicBezTo>
                  <a:cubicBezTo>
                    <a:pt x="5" y="5"/>
                    <a:pt x="12" y="5"/>
                    <a:pt x="21" y="5"/>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800" u="none" cap="none" strike="noStrike">
                <a:solidFill>
                  <a:schemeClr val="lt1"/>
                </a:solidFill>
                <a:latin typeface="Corbel"/>
                <a:ea typeface="Corbel"/>
                <a:cs typeface="Corbel"/>
                <a:sym typeface="Corbel"/>
              </a:endParaRPr>
            </a:p>
          </p:txBody>
        </p:sp>
        <p:sp>
          <p:nvSpPr>
            <p:cNvPr id="19" name="Google Shape;19;p71"/>
            <p:cNvSpPr/>
            <p:nvPr/>
          </p:nvSpPr>
          <p:spPr>
            <a:xfrm>
              <a:off x="12380913" y="2755900"/>
              <a:ext cx="461963" cy="26987"/>
            </a:xfrm>
            <a:custGeom>
              <a:rect b="b" l="l" r="r" t="t"/>
              <a:pathLst>
                <a:path extrusionOk="0" h="12" w="241">
                  <a:moveTo>
                    <a:pt x="162" y="4"/>
                  </a:moveTo>
                  <a:lnTo>
                    <a:pt x="162" y="4"/>
                  </a:lnTo>
                  <a:lnTo>
                    <a:pt x="127" y="7"/>
                  </a:lnTo>
                  <a:lnTo>
                    <a:pt x="68" y="6"/>
                  </a:lnTo>
                  <a:cubicBezTo>
                    <a:pt x="67" y="7"/>
                    <a:pt x="24" y="8"/>
                    <a:pt x="53" y="9"/>
                  </a:cubicBezTo>
                  <a:cubicBezTo>
                    <a:pt x="59" y="9"/>
                    <a:pt x="70" y="8"/>
                    <a:pt x="79" y="9"/>
                  </a:cubicBezTo>
                  <a:cubicBezTo>
                    <a:pt x="73" y="11"/>
                    <a:pt x="0" y="9"/>
                    <a:pt x="18" y="11"/>
                  </a:cubicBezTo>
                  <a:cubicBezTo>
                    <a:pt x="65" y="11"/>
                    <a:pt x="72" y="12"/>
                    <a:pt x="101" y="10"/>
                  </a:cubicBezTo>
                  <a:cubicBezTo>
                    <a:pt x="144" y="11"/>
                    <a:pt x="175" y="11"/>
                    <a:pt x="195" y="12"/>
                  </a:cubicBezTo>
                  <a:cubicBezTo>
                    <a:pt x="208" y="12"/>
                    <a:pt x="209" y="11"/>
                    <a:pt x="226" y="11"/>
                  </a:cubicBezTo>
                  <a:lnTo>
                    <a:pt x="215" y="11"/>
                  </a:lnTo>
                  <a:lnTo>
                    <a:pt x="213" y="7"/>
                  </a:lnTo>
                  <a:cubicBezTo>
                    <a:pt x="199" y="8"/>
                    <a:pt x="187" y="7"/>
                    <a:pt x="172" y="7"/>
                  </a:cubicBezTo>
                  <a:lnTo>
                    <a:pt x="241" y="4"/>
                  </a:lnTo>
                  <a:cubicBezTo>
                    <a:pt x="219" y="1"/>
                    <a:pt x="151" y="2"/>
                    <a:pt x="123" y="0"/>
                  </a:cubicBezTo>
                  <a:cubicBezTo>
                    <a:pt x="157" y="4"/>
                    <a:pt x="96" y="2"/>
                    <a:pt x="162" y="4"/>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800" u="none" cap="none" strike="noStrike">
                <a:solidFill>
                  <a:schemeClr val="lt1"/>
                </a:solidFill>
                <a:latin typeface="Corbel"/>
                <a:ea typeface="Corbel"/>
                <a:cs typeface="Corbel"/>
                <a:sym typeface="Corbel"/>
              </a:endParaRPr>
            </a:p>
          </p:txBody>
        </p:sp>
        <p:sp>
          <p:nvSpPr>
            <p:cNvPr id="20" name="Google Shape;20;p71"/>
            <p:cNvSpPr/>
            <p:nvPr/>
          </p:nvSpPr>
          <p:spPr>
            <a:xfrm>
              <a:off x="12814300" y="2779713"/>
              <a:ext cx="1588" cy="0"/>
            </a:xfrm>
            <a:custGeom>
              <a:rect b="b" l="l" r="r" t="t"/>
              <a:pathLst>
                <a:path extrusionOk="0" h="120000" w="1">
                  <a:moveTo>
                    <a:pt x="0" y="0"/>
                  </a:moveTo>
                  <a:lnTo>
                    <a:pt x="0" y="0"/>
                  </a:lnTo>
                  <a:lnTo>
                    <a:pt x="1" y="0"/>
                  </a:lnTo>
                  <a:lnTo>
                    <a:pt x="0" y="0"/>
                  </a:ln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800" u="none" cap="none" strike="noStrike">
                <a:solidFill>
                  <a:schemeClr val="lt1"/>
                </a:solidFill>
                <a:latin typeface="Corbel"/>
                <a:ea typeface="Corbel"/>
                <a:cs typeface="Corbel"/>
                <a:sym typeface="Corbel"/>
              </a:endParaRPr>
            </a:p>
          </p:txBody>
        </p:sp>
        <p:sp>
          <p:nvSpPr>
            <p:cNvPr id="21" name="Google Shape;21;p71"/>
            <p:cNvSpPr/>
            <p:nvPr/>
          </p:nvSpPr>
          <p:spPr>
            <a:xfrm>
              <a:off x="2738437" y="2795588"/>
              <a:ext cx="425450" cy="15875"/>
            </a:xfrm>
            <a:custGeom>
              <a:rect b="b" l="l" r="r" t="t"/>
              <a:pathLst>
                <a:path extrusionOk="0" h="7" w="222">
                  <a:moveTo>
                    <a:pt x="77" y="5"/>
                  </a:moveTo>
                  <a:lnTo>
                    <a:pt x="77" y="5"/>
                  </a:lnTo>
                  <a:cubicBezTo>
                    <a:pt x="62" y="5"/>
                    <a:pt x="58" y="5"/>
                    <a:pt x="56" y="6"/>
                  </a:cubicBezTo>
                  <a:lnTo>
                    <a:pt x="222" y="5"/>
                  </a:lnTo>
                  <a:cubicBezTo>
                    <a:pt x="216" y="5"/>
                    <a:pt x="169" y="4"/>
                    <a:pt x="200" y="3"/>
                  </a:cubicBezTo>
                  <a:cubicBezTo>
                    <a:pt x="186" y="2"/>
                    <a:pt x="143" y="3"/>
                    <a:pt x="137" y="4"/>
                  </a:cubicBezTo>
                  <a:lnTo>
                    <a:pt x="149" y="3"/>
                  </a:lnTo>
                  <a:cubicBezTo>
                    <a:pt x="110" y="5"/>
                    <a:pt x="84" y="1"/>
                    <a:pt x="109" y="0"/>
                  </a:cubicBezTo>
                  <a:lnTo>
                    <a:pt x="106" y="0"/>
                  </a:lnTo>
                  <a:lnTo>
                    <a:pt x="0" y="7"/>
                  </a:lnTo>
                  <a:cubicBezTo>
                    <a:pt x="39" y="7"/>
                    <a:pt x="30" y="5"/>
                    <a:pt x="77" y="5"/>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800" u="none" cap="none" strike="noStrike">
                <a:solidFill>
                  <a:schemeClr val="lt1"/>
                </a:solidFill>
                <a:latin typeface="Corbel"/>
                <a:ea typeface="Corbel"/>
                <a:cs typeface="Corbel"/>
                <a:sym typeface="Corbel"/>
              </a:endParaRPr>
            </a:p>
          </p:txBody>
        </p:sp>
        <p:sp>
          <p:nvSpPr>
            <p:cNvPr id="22" name="Google Shape;22;p71"/>
            <p:cNvSpPr/>
            <p:nvPr/>
          </p:nvSpPr>
          <p:spPr>
            <a:xfrm>
              <a:off x="-3646488" y="2800350"/>
              <a:ext cx="46038" cy="3175"/>
            </a:xfrm>
            <a:custGeom>
              <a:rect b="b" l="l" r="r" t="t"/>
              <a:pathLst>
                <a:path extrusionOk="0" h="1" w="24">
                  <a:moveTo>
                    <a:pt x="0" y="1"/>
                  </a:moveTo>
                  <a:lnTo>
                    <a:pt x="0" y="1"/>
                  </a:lnTo>
                  <a:cubicBezTo>
                    <a:pt x="21" y="0"/>
                    <a:pt x="24" y="0"/>
                    <a:pt x="21" y="0"/>
                  </a:cubicBezTo>
                  <a:lnTo>
                    <a:pt x="0" y="1"/>
                  </a:ln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800" u="none" cap="none" strike="noStrike">
                <a:solidFill>
                  <a:schemeClr val="lt1"/>
                </a:solidFill>
                <a:latin typeface="Corbel"/>
                <a:ea typeface="Corbel"/>
                <a:cs typeface="Corbel"/>
                <a:sym typeface="Corbel"/>
              </a:endParaRPr>
            </a:p>
          </p:txBody>
        </p:sp>
        <p:sp>
          <p:nvSpPr>
            <p:cNvPr id="23" name="Google Shape;23;p71"/>
            <p:cNvSpPr/>
            <p:nvPr/>
          </p:nvSpPr>
          <p:spPr>
            <a:xfrm>
              <a:off x="2627312" y="2816225"/>
              <a:ext cx="63500" cy="4762"/>
            </a:xfrm>
            <a:custGeom>
              <a:rect b="b" l="l" r="r" t="t"/>
              <a:pathLst>
                <a:path extrusionOk="0" h="2" w="33">
                  <a:moveTo>
                    <a:pt x="33" y="0"/>
                  </a:moveTo>
                  <a:lnTo>
                    <a:pt x="33" y="0"/>
                  </a:lnTo>
                  <a:lnTo>
                    <a:pt x="0" y="2"/>
                  </a:lnTo>
                  <a:cubicBezTo>
                    <a:pt x="14" y="1"/>
                    <a:pt x="25" y="1"/>
                    <a:pt x="33" y="0"/>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800" u="none" cap="none" strike="noStrike">
                <a:solidFill>
                  <a:schemeClr val="lt1"/>
                </a:solidFill>
                <a:latin typeface="Corbel"/>
                <a:ea typeface="Corbel"/>
                <a:cs typeface="Corbel"/>
                <a:sym typeface="Corbel"/>
              </a:endParaRPr>
            </a:p>
          </p:txBody>
        </p:sp>
        <p:sp>
          <p:nvSpPr>
            <p:cNvPr id="24" name="Google Shape;24;p71"/>
            <p:cNvSpPr/>
            <p:nvPr/>
          </p:nvSpPr>
          <p:spPr>
            <a:xfrm>
              <a:off x="3103562" y="2741613"/>
              <a:ext cx="28575" cy="3175"/>
            </a:xfrm>
            <a:custGeom>
              <a:rect b="b" l="l" r="r" t="t"/>
              <a:pathLst>
                <a:path extrusionOk="0" h="1" w="15">
                  <a:moveTo>
                    <a:pt x="15" y="0"/>
                  </a:moveTo>
                  <a:lnTo>
                    <a:pt x="15" y="0"/>
                  </a:lnTo>
                  <a:cubicBezTo>
                    <a:pt x="15" y="0"/>
                    <a:pt x="15" y="0"/>
                    <a:pt x="15" y="0"/>
                  </a:cubicBezTo>
                  <a:lnTo>
                    <a:pt x="0" y="1"/>
                  </a:lnTo>
                  <a:lnTo>
                    <a:pt x="0" y="1"/>
                  </a:lnTo>
                  <a:lnTo>
                    <a:pt x="15" y="0"/>
                  </a:ln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800" u="none" cap="none" strike="noStrike">
                <a:solidFill>
                  <a:schemeClr val="lt1"/>
                </a:solidFill>
                <a:latin typeface="Corbel"/>
                <a:ea typeface="Corbel"/>
                <a:cs typeface="Corbel"/>
                <a:sym typeface="Corbel"/>
              </a:endParaRPr>
            </a:p>
          </p:txBody>
        </p:sp>
        <p:sp>
          <p:nvSpPr>
            <p:cNvPr id="25" name="Google Shape;25;p71"/>
            <p:cNvSpPr/>
            <p:nvPr/>
          </p:nvSpPr>
          <p:spPr>
            <a:xfrm>
              <a:off x="1227137" y="2836863"/>
              <a:ext cx="20638" cy="0"/>
            </a:xfrm>
            <a:custGeom>
              <a:rect b="b" l="l" r="r" t="t"/>
              <a:pathLst>
                <a:path extrusionOk="0" h="120000" w="11">
                  <a:moveTo>
                    <a:pt x="11" y="0"/>
                  </a:moveTo>
                  <a:lnTo>
                    <a:pt x="11" y="0"/>
                  </a:lnTo>
                  <a:lnTo>
                    <a:pt x="0" y="0"/>
                  </a:lnTo>
                  <a:lnTo>
                    <a:pt x="11" y="0"/>
                  </a:ln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800" u="none" cap="none" strike="noStrike">
                <a:solidFill>
                  <a:schemeClr val="lt1"/>
                </a:solidFill>
                <a:latin typeface="Corbel"/>
                <a:ea typeface="Corbel"/>
                <a:cs typeface="Corbel"/>
                <a:sym typeface="Corbel"/>
              </a:endParaRPr>
            </a:p>
          </p:txBody>
        </p:sp>
        <p:sp>
          <p:nvSpPr>
            <p:cNvPr id="26" name="Google Shape;26;p71"/>
            <p:cNvSpPr/>
            <p:nvPr/>
          </p:nvSpPr>
          <p:spPr>
            <a:xfrm>
              <a:off x="3660775" y="2713038"/>
              <a:ext cx="331788" cy="20637"/>
            </a:xfrm>
            <a:custGeom>
              <a:rect b="b" l="l" r="r" t="t"/>
              <a:pathLst>
                <a:path extrusionOk="0" h="9" w="173">
                  <a:moveTo>
                    <a:pt x="173" y="0"/>
                  </a:moveTo>
                  <a:lnTo>
                    <a:pt x="173" y="0"/>
                  </a:lnTo>
                  <a:lnTo>
                    <a:pt x="99" y="2"/>
                  </a:lnTo>
                  <a:cubicBezTo>
                    <a:pt x="109" y="2"/>
                    <a:pt x="74" y="2"/>
                    <a:pt x="89" y="1"/>
                  </a:cubicBezTo>
                  <a:cubicBezTo>
                    <a:pt x="84" y="1"/>
                    <a:pt x="57" y="1"/>
                    <a:pt x="64" y="2"/>
                  </a:cubicBezTo>
                  <a:lnTo>
                    <a:pt x="79" y="2"/>
                  </a:lnTo>
                  <a:cubicBezTo>
                    <a:pt x="41" y="5"/>
                    <a:pt x="64" y="6"/>
                    <a:pt x="0" y="8"/>
                  </a:cubicBezTo>
                  <a:cubicBezTo>
                    <a:pt x="40" y="9"/>
                    <a:pt x="57" y="8"/>
                    <a:pt x="78" y="7"/>
                  </a:cubicBezTo>
                  <a:lnTo>
                    <a:pt x="98" y="6"/>
                  </a:lnTo>
                  <a:lnTo>
                    <a:pt x="159" y="2"/>
                  </a:lnTo>
                  <a:lnTo>
                    <a:pt x="173" y="0"/>
                  </a:ln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800" u="none" cap="none" strike="noStrike">
                <a:solidFill>
                  <a:schemeClr val="lt1"/>
                </a:solidFill>
                <a:latin typeface="Corbel"/>
                <a:ea typeface="Corbel"/>
                <a:cs typeface="Corbel"/>
                <a:sym typeface="Corbel"/>
              </a:endParaRPr>
            </a:p>
          </p:txBody>
        </p:sp>
        <p:sp>
          <p:nvSpPr>
            <p:cNvPr id="27" name="Google Shape;27;p71"/>
            <p:cNvSpPr/>
            <p:nvPr/>
          </p:nvSpPr>
          <p:spPr>
            <a:xfrm>
              <a:off x="-1674813" y="2768600"/>
              <a:ext cx="1588" cy="0"/>
            </a:xfrm>
            <a:custGeom>
              <a:rect b="b" l="l" r="r" t="t"/>
              <a:pathLst>
                <a:path extrusionOk="0" h="120000" w="1">
                  <a:moveTo>
                    <a:pt x="0" y="0"/>
                  </a:moveTo>
                  <a:lnTo>
                    <a:pt x="0" y="0"/>
                  </a:lnTo>
                  <a:lnTo>
                    <a:pt x="1" y="0"/>
                  </a:lnTo>
                  <a:cubicBezTo>
                    <a:pt x="0" y="0"/>
                    <a:pt x="0" y="0"/>
                    <a:pt x="0" y="0"/>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800" u="none" cap="none" strike="noStrike">
                <a:solidFill>
                  <a:schemeClr val="lt1"/>
                </a:solidFill>
                <a:latin typeface="Corbel"/>
                <a:ea typeface="Corbel"/>
                <a:cs typeface="Corbel"/>
                <a:sym typeface="Corbel"/>
              </a:endParaRPr>
            </a:p>
          </p:txBody>
        </p:sp>
        <p:sp>
          <p:nvSpPr>
            <p:cNvPr id="28" name="Google Shape;28;p71"/>
            <p:cNvSpPr/>
            <p:nvPr/>
          </p:nvSpPr>
          <p:spPr>
            <a:xfrm>
              <a:off x="-1673225" y="2767013"/>
              <a:ext cx="36513" cy="1587"/>
            </a:xfrm>
            <a:custGeom>
              <a:rect b="b" l="l" r="r" t="t"/>
              <a:pathLst>
                <a:path extrusionOk="0" h="1" w="19">
                  <a:moveTo>
                    <a:pt x="3" y="0"/>
                  </a:moveTo>
                  <a:lnTo>
                    <a:pt x="3" y="0"/>
                  </a:lnTo>
                  <a:lnTo>
                    <a:pt x="0" y="1"/>
                  </a:lnTo>
                  <a:cubicBezTo>
                    <a:pt x="4" y="0"/>
                    <a:pt x="19" y="0"/>
                    <a:pt x="3" y="0"/>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800" u="none" cap="none" strike="noStrike">
                <a:solidFill>
                  <a:schemeClr val="lt1"/>
                </a:solidFill>
                <a:latin typeface="Corbel"/>
                <a:ea typeface="Corbel"/>
                <a:cs typeface="Corbel"/>
                <a:sym typeface="Corbel"/>
              </a:endParaRPr>
            </a:p>
          </p:txBody>
        </p:sp>
        <p:sp>
          <p:nvSpPr>
            <p:cNvPr id="29" name="Google Shape;29;p71"/>
            <p:cNvSpPr/>
            <p:nvPr/>
          </p:nvSpPr>
          <p:spPr>
            <a:xfrm>
              <a:off x="2690812" y="2811463"/>
              <a:ext cx="47625" cy="4762"/>
            </a:xfrm>
            <a:custGeom>
              <a:rect b="b" l="l" r="r" t="t"/>
              <a:pathLst>
                <a:path extrusionOk="0" h="2" w="25">
                  <a:moveTo>
                    <a:pt x="13" y="0"/>
                  </a:moveTo>
                  <a:lnTo>
                    <a:pt x="13" y="0"/>
                  </a:lnTo>
                  <a:cubicBezTo>
                    <a:pt x="12" y="0"/>
                    <a:pt x="7" y="1"/>
                    <a:pt x="0" y="2"/>
                  </a:cubicBezTo>
                  <a:lnTo>
                    <a:pt x="25" y="0"/>
                  </a:lnTo>
                  <a:lnTo>
                    <a:pt x="13" y="0"/>
                  </a:ln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800" u="none" cap="none" strike="noStrike">
                <a:solidFill>
                  <a:schemeClr val="lt1"/>
                </a:solidFill>
                <a:latin typeface="Corbel"/>
                <a:ea typeface="Corbel"/>
                <a:cs typeface="Corbel"/>
                <a:sym typeface="Corbel"/>
              </a:endParaRPr>
            </a:p>
          </p:txBody>
        </p:sp>
        <p:sp>
          <p:nvSpPr>
            <p:cNvPr id="30" name="Google Shape;30;p71"/>
            <p:cNvSpPr/>
            <p:nvPr/>
          </p:nvSpPr>
          <p:spPr>
            <a:xfrm>
              <a:off x="2822575" y="2794000"/>
              <a:ext cx="163513" cy="4762"/>
            </a:xfrm>
            <a:custGeom>
              <a:rect b="b" l="l" r="r" t="t"/>
              <a:pathLst>
                <a:path extrusionOk="0" h="2" w="85">
                  <a:moveTo>
                    <a:pt x="0" y="2"/>
                  </a:moveTo>
                  <a:lnTo>
                    <a:pt x="0" y="2"/>
                  </a:lnTo>
                  <a:lnTo>
                    <a:pt x="62" y="1"/>
                  </a:lnTo>
                  <a:lnTo>
                    <a:pt x="85" y="0"/>
                  </a:lnTo>
                  <a:lnTo>
                    <a:pt x="0" y="2"/>
                  </a:ln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800" u="none" cap="none" strike="noStrike">
                <a:solidFill>
                  <a:schemeClr val="lt1"/>
                </a:solidFill>
                <a:latin typeface="Corbel"/>
                <a:ea typeface="Corbel"/>
                <a:cs typeface="Corbel"/>
                <a:sym typeface="Corbel"/>
              </a:endParaRPr>
            </a:p>
          </p:txBody>
        </p:sp>
        <p:sp>
          <p:nvSpPr>
            <p:cNvPr id="31" name="Google Shape;31;p71"/>
            <p:cNvSpPr/>
            <p:nvPr/>
          </p:nvSpPr>
          <p:spPr>
            <a:xfrm>
              <a:off x="715962" y="2809875"/>
              <a:ext cx="1911350" cy="50800"/>
            </a:xfrm>
            <a:custGeom>
              <a:rect b="b" l="l" r="r" t="t"/>
              <a:pathLst>
                <a:path extrusionOk="0" h="23" w="996">
                  <a:moveTo>
                    <a:pt x="375" y="13"/>
                  </a:moveTo>
                  <a:lnTo>
                    <a:pt x="375" y="13"/>
                  </a:lnTo>
                  <a:cubicBezTo>
                    <a:pt x="247" y="14"/>
                    <a:pt x="407" y="10"/>
                    <a:pt x="348" y="9"/>
                  </a:cubicBezTo>
                  <a:cubicBezTo>
                    <a:pt x="312" y="10"/>
                    <a:pt x="299" y="11"/>
                    <a:pt x="277" y="12"/>
                  </a:cubicBezTo>
                  <a:cubicBezTo>
                    <a:pt x="379" y="10"/>
                    <a:pt x="263" y="17"/>
                    <a:pt x="366" y="16"/>
                  </a:cubicBezTo>
                  <a:cubicBezTo>
                    <a:pt x="352" y="19"/>
                    <a:pt x="292" y="19"/>
                    <a:pt x="257" y="19"/>
                  </a:cubicBezTo>
                  <a:cubicBezTo>
                    <a:pt x="218" y="16"/>
                    <a:pt x="292" y="17"/>
                    <a:pt x="301" y="14"/>
                  </a:cubicBezTo>
                  <a:cubicBezTo>
                    <a:pt x="259" y="14"/>
                    <a:pt x="267" y="15"/>
                    <a:pt x="249" y="16"/>
                  </a:cubicBezTo>
                  <a:cubicBezTo>
                    <a:pt x="184" y="16"/>
                    <a:pt x="115" y="20"/>
                    <a:pt x="76" y="16"/>
                  </a:cubicBezTo>
                  <a:cubicBezTo>
                    <a:pt x="29" y="17"/>
                    <a:pt x="32" y="18"/>
                    <a:pt x="5" y="20"/>
                  </a:cubicBezTo>
                  <a:cubicBezTo>
                    <a:pt x="0" y="23"/>
                    <a:pt x="75" y="21"/>
                    <a:pt x="93" y="23"/>
                  </a:cubicBezTo>
                  <a:cubicBezTo>
                    <a:pt x="89" y="23"/>
                    <a:pt x="82" y="23"/>
                    <a:pt x="84" y="22"/>
                  </a:cubicBezTo>
                  <a:lnTo>
                    <a:pt x="125" y="23"/>
                  </a:lnTo>
                  <a:cubicBezTo>
                    <a:pt x="86" y="22"/>
                    <a:pt x="130" y="20"/>
                    <a:pt x="151" y="20"/>
                  </a:cubicBezTo>
                  <a:cubicBezTo>
                    <a:pt x="165" y="20"/>
                    <a:pt x="195" y="19"/>
                    <a:pt x="191" y="20"/>
                  </a:cubicBezTo>
                  <a:lnTo>
                    <a:pt x="168" y="21"/>
                  </a:lnTo>
                  <a:cubicBezTo>
                    <a:pt x="198" y="22"/>
                    <a:pt x="233" y="19"/>
                    <a:pt x="264" y="20"/>
                  </a:cubicBezTo>
                  <a:cubicBezTo>
                    <a:pt x="265" y="21"/>
                    <a:pt x="254" y="21"/>
                    <a:pt x="252" y="22"/>
                  </a:cubicBezTo>
                  <a:cubicBezTo>
                    <a:pt x="286" y="20"/>
                    <a:pt x="320" y="20"/>
                    <a:pt x="371" y="18"/>
                  </a:cubicBezTo>
                  <a:lnTo>
                    <a:pt x="341" y="21"/>
                  </a:lnTo>
                  <a:cubicBezTo>
                    <a:pt x="382" y="18"/>
                    <a:pt x="475" y="19"/>
                    <a:pt x="539" y="20"/>
                  </a:cubicBezTo>
                  <a:cubicBezTo>
                    <a:pt x="532" y="20"/>
                    <a:pt x="519" y="19"/>
                    <a:pt x="527" y="19"/>
                  </a:cubicBezTo>
                  <a:cubicBezTo>
                    <a:pt x="564" y="18"/>
                    <a:pt x="593" y="20"/>
                    <a:pt x="575" y="21"/>
                  </a:cubicBezTo>
                  <a:cubicBezTo>
                    <a:pt x="612" y="19"/>
                    <a:pt x="716" y="23"/>
                    <a:pt x="766" y="20"/>
                  </a:cubicBezTo>
                  <a:lnTo>
                    <a:pt x="996" y="5"/>
                  </a:lnTo>
                  <a:cubicBezTo>
                    <a:pt x="988" y="5"/>
                    <a:pt x="978" y="6"/>
                    <a:pt x="969" y="6"/>
                  </a:cubicBezTo>
                  <a:cubicBezTo>
                    <a:pt x="948" y="3"/>
                    <a:pt x="937" y="4"/>
                    <a:pt x="973" y="1"/>
                  </a:cubicBezTo>
                  <a:cubicBezTo>
                    <a:pt x="937" y="3"/>
                    <a:pt x="951" y="5"/>
                    <a:pt x="897" y="5"/>
                  </a:cubicBezTo>
                  <a:cubicBezTo>
                    <a:pt x="918" y="3"/>
                    <a:pt x="924" y="0"/>
                    <a:pt x="872" y="0"/>
                  </a:cubicBezTo>
                  <a:cubicBezTo>
                    <a:pt x="742" y="3"/>
                    <a:pt x="656" y="10"/>
                    <a:pt x="535" y="14"/>
                  </a:cubicBezTo>
                  <a:cubicBezTo>
                    <a:pt x="530" y="12"/>
                    <a:pt x="435" y="13"/>
                    <a:pt x="389" y="13"/>
                  </a:cubicBezTo>
                  <a:cubicBezTo>
                    <a:pt x="406" y="11"/>
                    <a:pt x="441" y="10"/>
                    <a:pt x="476" y="9"/>
                  </a:cubicBezTo>
                  <a:lnTo>
                    <a:pt x="387" y="9"/>
                  </a:lnTo>
                  <a:lnTo>
                    <a:pt x="375" y="13"/>
                  </a:ln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800" u="none" cap="none" strike="noStrike">
                <a:solidFill>
                  <a:schemeClr val="lt1"/>
                </a:solidFill>
                <a:latin typeface="Corbel"/>
                <a:ea typeface="Corbel"/>
                <a:cs typeface="Corbel"/>
                <a:sym typeface="Corbel"/>
              </a:endParaRPr>
            </a:p>
          </p:txBody>
        </p:sp>
        <p:sp>
          <p:nvSpPr>
            <p:cNvPr id="32" name="Google Shape;32;p71"/>
            <p:cNvSpPr/>
            <p:nvPr/>
          </p:nvSpPr>
          <p:spPr>
            <a:xfrm>
              <a:off x="1995487" y="2822575"/>
              <a:ext cx="20638" cy="0"/>
            </a:xfrm>
            <a:custGeom>
              <a:rect b="b" l="l" r="r" t="t"/>
              <a:pathLst>
                <a:path extrusionOk="0" h="120000" w="10">
                  <a:moveTo>
                    <a:pt x="10" y="0"/>
                  </a:moveTo>
                  <a:lnTo>
                    <a:pt x="10" y="0"/>
                  </a:lnTo>
                  <a:lnTo>
                    <a:pt x="0" y="0"/>
                  </a:lnTo>
                  <a:cubicBezTo>
                    <a:pt x="1" y="0"/>
                    <a:pt x="4" y="0"/>
                    <a:pt x="10" y="0"/>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800" u="none" cap="none" strike="noStrike">
                <a:solidFill>
                  <a:schemeClr val="lt1"/>
                </a:solidFill>
                <a:latin typeface="Corbel"/>
                <a:ea typeface="Corbel"/>
                <a:cs typeface="Corbel"/>
                <a:sym typeface="Corbel"/>
              </a:endParaRPr>
            </a:p>
          </p:txBody>
        </p:sp>
        <p:sp>
          <p:nvSpPr>
            <p:cNvPr id="33" name="Google Shape;33;p71"/>
            <p:cNvSpPr/>
            <p:nvPr/>
          </p:nvSpPr>
          <p:spPr>
            <a:xfrm>
              <a:off x="1630362" y="2830513"/>
              <a:ext cx="22225" cy="0"/>
            </a:xfrm>
            <a:custGeom>
              <a:rect b="b" l="l" r="r" t="t"/>
              <a:pathLst>
                <a:path extrusionOk="0" h="120000" w="12">
                  <a:moveTo>
                    <a:pt x="11" y="0"/>
                  </a:moveTo>
                  <a:lnTo>
                    <a:pt x="11" y="0"/>
                  </a:lnTo>
                  <a:cubicBezTo>
                    <a:pt x="12" y="0"/>
                    <a:pt x="11" y="0"/>
                    <a:pt x="12" y="0"/>
                  </a:cubicBezTo>
                  <a:lnTo>
                    <a:pt x="0" y="0"/>
                  </a:lnTo>
                  <a:lnTo>
                    <a:pt x="11" y="0"/>
                  </a:ln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800" u="none" cap="none" strike="noStrike">
                <a:solidFill>
                  <a:schemeClr val="lt1"/>
                </a:solidFill>
                <a:latin typeface="Corbel"/>
                <a:ea typeface="Corbel"/>
                <a:cs typeface="Corbel"/>
                <a:sym typeface="Corbel"/>
              </a:endParaRPr>
            </a:p>
          </p:txBody>
        </p:sp>
        <p:sp>
          <p:nvSpPr>
            <p:cNvPr id="34" name="Google Shape;34;p71"/>
            <p:cNvSpPr/>
            <p:nvPr/>
          </p:nvSpPr>
          <p:spPr>
            <a:xfrm>
              <a:off x="2651125" y="2798763"/>
              <a:ext cx="46038" cy="1587"/>
            </a:xfrm>
            <a:custGeom>
              <a:rect b="b" l="l" r="r" t="t"/>
              <a:pathLst>
                <a:path extrusionOk="0" h="1" w="24">
                  <a:moveTo>
                    <a:pt x="3" y="1"/>
                  </a:moveTo>
                  <a:lnTo>
                    <a:pt x="3" y="1"/>
                  </a:lnTo>
                  <a:lnTo>
                    <a:pt x="24" y="0"/>
                  </a:lnTo>
                  <a:lnTo>
                    <a:pt x="8" y="1"/>
                  </a:lnTo>
                  <a:cubicBezTo>
                    <a:pt x="2" y="1"/>
                    <a:pt x="0" y="1"/>
                    <a:pt x="3" y="1"/>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800" u="none" cap="none" strike="noStrike">
                <a:solidFill>
                  <a:schemeClr val="lt1"/>
                </a:solidFill>
                <a:latin typeface="Corbel"/>
                <a:ea typeface="Corbel"/>
                <a:cs typeface="Corbel"/>
                <a:sym typeface="Corbel"/>
              </a:endParaRPr>
            </a:p>
          </p:txBody>
        </p:sp>
        <p:sp>
          <p:nvSpPr>
            <p:cNvPr id="35" name="Google Shape;35;p71"/>
            <p:cNvSpPr/>
            <p:nvPr/>
          </p:nvSpPr>
          <p:spPr>
            <a:xfrm>
              <a:off x="2698750" y="2809875"/>
              <a:ext cx="19050" cy="1587"/>
            </a:xfrm>
            <a:custGeom>
              <a:rect b="b" l="l" r="r" t="t"/>
              <a:pathLst>
                <a:path extrusionOk="0" h="1" w="10">
                  <a:moveTo>
                    <a:pt x="4" y="0"/>
                  </a:moveTo>
                  <a:lnTo>
                    <a:pt x="4" y="0"/>
                  </a:lnTo>
                  <a:lnTo>
                    <a:pt x="0" y="1"/>
                  </a:lnTo>
                  <a:lnTo>
                    <a:pt x="9" y="1"/>
                  </a:lnTo>
                  <a:cubicBezTo>
                    <a:pt x="10" y="0"/>
                    <a:pt x="9" y="0"/>
                    <a:pt x="4" y="0"/>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800" u="none" cap="none" strike="noStrike">
                <a:solidFill>
                  <a:schemeClr val="lt1"/>
                </a:solidFill>
                <a:latin typeface="Corbel"/>
                <a:ea typeface="Corbel"/>
                <a:cs typeface="Corbel"/>
                <a:sym typeface="Corbel"/>
              </a:endParaRPr>
            </a:p>
          </p:txBody>
        </p:sp>
        <p:sp>
          <p:nvSpPr>
            <p:cNvPr id="36" name="Google Shape;36;p71"/>
            <p:cNvSpPr/>
            <p:nvPr/>
          </p:nvSpPr>
          <p:spPr>
            <a:xfrm>
              <a:off x="469900" y="2800350"/>
              <a:ext cx="23813" cy="3175"/>
            </a:xfrm>
            <a:custGeom>
              <a:rect b="b" l="l" r="r" t="t"/>
              <a:pathLst>
                <a:path extrusionOk="0" h="1" w="13">
                  <a:moveTo>
                    <a:pt x="13" y="0"/>
                  </a:moveTo>
                  <a:lnTo>
                    <a:pt x="13" y="0"/>
                  </a:lnTo>
                  <a:lnTo>
                    <a:pt x="0" y="1"/>
                  </a:lnTo>
                  <a:cubicBezTo>
                    <a:pt x="8" y="1"/>
                    <a:pt x="11" y="1"/>
                    <a:pt x="13" y="0"/>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800" u="none" cap="none" strike="noStrike">
                <a:solidFill>
                  <a:schemeClr val="lt1"/>
                </a:solidFill>
                <a:latin typeface="Corbel"/>
                <a:ea typeface="Corbel"/>
                <a:cs typeface="Corbel"/>
                <a:sym typeface="Corbel"/>
              </a:endParaRPr>
            </a:p>
          </p:txBody>
        </p:sp>
        <p:sp>
          <p:nvSpPr>
            <p:cNvPr id="37" name="Google Shape;37;p71"/>
            <p:cNvSpPr/>
            <p:nvPr/>
          </p:nvSpPr>
          <p:spPr>
            <a:xfrm>
              <a:off x="998537" y="2811463"/>
              <a:ext cx="1076325" cy="20637"/>
            </a:xfrm>
            <a:custGeom>
              <a:rect b="b" l="l" r="r" t="t"/>
              <a:pathLst>
                <a:path extrusionOk="0" h="9" w="561">
                  <a:moveTo>
                    <a:pt x="85" y="9"/>
                  </a:moveTo>
                  <a:lnTo>
                    <a:pt x="85" y="9"/>
                  </a:lnTo>
                  <a:cubicBezTo>
                    <a:pt x="130" y="9"/>
                    <a:pt x="90" y="6"/>
                    <a:pt x="154" y="6"/>
                  </a:cubicBezTo>
                  <a:lnTo>
                    <a:pt x="135" y="6"/>
                  </a:lnTo>
                  <a:cubicBezTo>
                    <a:pt x="180" y="5"/>
                    <a:pt x="260" y="5"/>
                    <a:pt x="314" y="5"/>
                  </a:cubicBezTo>
                  <a:cubicBezTo>
                    <a:pt x="308" y="6"/>
                    <a:pt x="347" y="6"/>
                    <a:pt x="341" y="8"/>
                  </a:cubicBezTo>
                  <a:cubicBezTo>
                    <a:pt x="377" y="8"/>
                    <a:pt x="414" y="7"/>
                    <a:pt x="433" y="5"/>
                  </a:cubicBezTo>
                  <a:cubicBezTo>
                    <a:pt x="456" y="6"/>
                    <a:pt x="491" y="4"/>
                    <a:pt x="520" y="5"/>
                  </a:cubicBezTo>
                  <a:cubicBezTo>
                    <a:pt x="507" y="4"/>
                    <a:pt x="561" y="1"/>
                    <a:pt x="490" y="3"/>
                  </a:cubicBezTo>
                  <a:cubicBezTo>
                    <a:pt x="496" y="3"/>
                    <a:pt x="492" y="2"/>
                    <a:pt x="498" y="2"/>
                  </a:cubicBezTo>
                  <a:cubicBezTo>
                    <a:pt x="452" y="1"/>
                    <a:pt x="434" y="3"/>
                    <a:pt x="395" y="3"/>
                  </a:cubicBezTo>
                  <a:cubicBezTo>
                    <a:pt x="372" y="2"/>
                    <a:pt x="433" y="2"/>
                    <a:pt x="411" y="1"/>
                  </a:cubicBezTo>
                  <a:cubicBezTo>
                    <a:pt x="362" y="2"/>
                    <a:pt x="258" y="0"/>
                    <a:pt x="261" y="4"/>
                  </a:cubicBezTo>
                  <a:cubicBezTo>
                    <a:pt x="225" y="5"/>
                    <a:pt x="220" y="4"/>
                    <a:pt x="210" y="3"/>
                  </a:cubicBezTo>
                  <a:cubicBezTo>
                    <a:pt x="153" y="7"/>
                    <a:pt x="0" y="1"/>
                    <a:pt x="1" y="7"/>
                  </a:cubicBezTo>
                  <a:cubicBezTo>
                    <a:pt x="21" y="7"/>
                    <a:pt x="55" y="7"/>
                    <a:pt x="85" y="6"/>
                  </a:cubicBezTo>
                  <a:lnTo>
                    <a:pt x="85" y="9"/>
                  </a:ln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800" u="none" cap="none" strike="noStrike">
                <a:solidFill>
                  <a:schemeClr val="lt1"/>
                </a:solidFill>
                <a:latin typeface="Corbel"/>
                <a:ea typeface="Corbel"/>
                <a:cs typeface="Corbel"/>
                <a:sym typeface="Corbel"/>
              </a:endParaRPr>
            </a:p>
          </p:txBody>
        </p:sp>
        <p:sp>
          <p:nvSpPr>
            <p:cNvPr id="38" name="Google Shape;38;p71"/>
            <p:cNvSpPr/>
            <p:nvPr/>
          </p:nvSpPr>
          <p:spPr>
            <a:xfrm>
              <a:off x="2495550" y="2803525"/>
              <a:ext cx="17463" cy="0"/>
            </a:xfrm>
            <a:custGeom>
              <a:rect b="b" l="l" r="r" t="t"/>
              <a:pathLst>
                <a:path extrusionOk="0" h="120000" w="9">
                  <a:moveTo>
                    <a:pt x="9" y="0"/>
                  </a:moveTo>
                  <a:lnTo>
                    <a:pt x="9" y="0"/>
                  </a:lnTo>
                  <a:lnTo>
                    <a:pt x="0" y="0"/>
                  </a:lnTo>
                  <a:lnTo>
                    <a:pt x="9" y="0"/>
                  </a:ln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800" u="none" cap="none" strike="noStrike">
                <a:solidFill>
                  <a:schemeClr val="lt1"/>
                </a:solidFill>
                <a:latin typeface="Corbel"/>
                <a:ea typeface="Corbel"/>
                <a:cs typeface="Corbel"/>
                <a:sym typeface="Corbel"/>
              </a:endParaRPr>
            </a:p>
          </p:txBody>
        </p:sp>
        <p:sp>
          <p:nvSpPr>
            <p:cNvPr id="39" name="Google Shape;39;p71"/>
            <p:cNvSpPr/>
            <p:nvPr/>
          </p:nvSpPr>
          <p:spPr>
            <a:xfrm>
              <a:off x="2538412" y="2816225"/>
              <a:ext cx="1057275" cy="31750"/>
            </a:xfrm>
            <a:custGeom>
              <a:rect b="b" l="l" r="r" t="t"/>
              <a:pathLst>
                <a:path extrusionOk="0" h="14" w="551">
                  <a:moveTo>
                    <a:pt x="495" y="10"/>
                  </a:moveTo>
                  <a:lnTo>
                    <a:pt x="495" y="10"/>
                  </a:lnTo>
                  <a:lnTo>
                    <a:pt x="461" y="9"/>
                  </a:lnTo>
                  <a:cubicBezTo>
                    <a:pt x="469" y="10"/>
                    <a:pt x="482" y="10"/>
                    <a:pt x="495" y="10"/>
                  </a:cubicBezTo>
                  <a:close/>
                  <a:moveTo>
                    <a:pt x="551" y="9"/>
                  </a:moveTo>
                  <a:lnTo>
                    <a:pt x="551" y="9"/>
                  </a:lnTo>
                  <a:lnTo>
                    <a:pt x="532" y="13"/>
                  </a:lnTo>
                  <a:cubicBezTo>
                    <a:pt x="425" y="14"/>
                    <a:pt x="387" y="13"/>
                    <a:pt x="294" y="13"/>
                  </a:cubicBezTo>
                  <a:cubicBezTo>
                    <a:pt x="287" y="12"/>
                    <a:pt x="298" y="12"/>
                    <a:pt x="304" y="12"/>
                  </a:cubicBezTo>
                  <a:cubicBezTo>
                    <a:pt x="238" y="13"/>
                    <a:pt x="140" y="12"/>
                    <a:pt x="93" y="14"/>
                  </a:cubicBezTo>
                  <a:cubicBezTo>
                    <a:pt x="72" y="14"/>
                    <a:pt x="17" y="13"/>
                    <a:pt x="38" y="12"/>
                  </a:cubicBezTo>
                  <a:cubicBezTo>
                    <a:pt x="28" y="12"/>
                    <a:pt x="16" y="12"/>
                    <a:pt x="4" y="12"/>
                  </a:cubicBezTo>
                  <a:cubicBezTo>
                    <a:pt x="1" y="11"/>
                    <a:pt x="30" y="12"/>
                    <a:pt x="31" y="11"/>
                  </a:cubicBezTo>
                  <a:cubicBezTo>
                    <a:pt x="22" y="11"/>
                    <a:pt x="18" y="10"/>
                    <a:pt x="16" y="11"/>
                  </a:cubicBezTo>
                  <a:cubicBezTo>
                    <a:pt x="32" y="10"/>
                    <a:pt x="0" y="6"/>
                    <a:pt x="73" y="6"/>
                  </a:cubicBezTo>
                  <a:cubicBezTo>
                    <a:pt x="101" y="9"/>
                    <a:pt x="22" y="7"/>
                    <a:pt x="39" y="10"/>
                  </a:cubicBezTo>
                  <a:cubicBezTo>
                    <a:pt x="63" y="10"/>
                    <a:pt x="60" y="9"/>
                    <a:pt x="62" y="8"/>
                  </a:cubicBezTo>
                  <a:cubicBezTo>
                    <a:pt x="93" y="8"/>
                    <a:pt x="92" y="9"/>
                    <a:pt x="90" y="10"/>
                  </a:cubicBezTo>
                  <a:cubicBezTo>
                    <a:pt x="102" y="9"/>
                    <a:pt x="141" y="10"/>
                    <a:pt x="157" y="9"/>
                  </a:cubicBezTo>
                  <a:cubicBezTo>
                    <a:pt x="216" y="8"/>
                    <a:pt x="154" y="11"/>
                    <a:pt x="193" y="11"/>
                  </a:cubicBezTo>
                  <a:lnTo>
                    <a:pt x="215" y="8"/>
                  </a:lnTo>
                  <a:lnTo>
                    <a:pt x="280" y="8"/>
                  </a:lnTo>
                  <a:cubicBezTo>
                    <a:pt x="373" y="7"/>
                    <a:pt x="266" y="2"/>
                    <a:pt x="373" y="0"/>
                  </a:cubicBezTo>
                  <a:cubicBezTo>
                    <a:pt x="359" y="2"/>
                    <a:pt x="402" y="5"/>
                    <a:pt x="452" y="6"/>
                  </a:cubicBezTo>
                  <a:cubicBezTo>
                    <a:pt x="422" y="6"/>
                    <a:pt x="367" y="8"/>
                    <a:pt x="329" y="7"/>
                  </a:cubicBezTo>
                  <a:cubicBezTo>
                    <a:pt x="383" y="10"/>
                    <a:pt x="254" y="8"/>
                    <a:pt x="282" y="11"/>
                  </a:cubicBezTo>
                  <a:cubicBezTo>
                    <a:pt x="309" y="9"/>
                    <a:pt x="354" y="9"/>
                    <a:pt x="389" y="9"/>
                  </a:cubicBezTo>
                  <a:lnTo>
                    <a:pt x="377" y="10"/>
                  </a:lnTo>
                  <a:cubicBezTo>
                    <a:pt x="414" y="10"/>
                    <a:pt x="442" y="7"/>
                    <a:pt x="494" y="8"/>
                  </a:cubicBezTo>
                  <a:cubicBezTo>
                    <a:pt x="519" y="8"/>
                    <a:pt x="514" y="9"/>
                    <a:pt x="510" y="9"/>
                  </a:cubicBezTo>
                  <a:cubicBezTo>
                    <a:pt x="531" y="9"/>
                    <a:pt x="551" y="8"/>
                    <a:pt x="551" y="9"/>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800" u="none" cap="none" strike="noStrike">
                <a:solidFill>
                  <a:schemeClr val="lt1"/>
                </a:solidFill>
                <a:latin typeface="Corbel"/>
                <a:ea typeface="Corbel"/>
                <a:cs typeface="Corbel"/>
                <a:sym typeface="Corbel"/>
              </a:endParaRPr>
            </a:p>
          </p:txBody>
        </p:sp>
        <p:sp>
          <p:nvSpPr>
            <p:cNvPr id="40" name="Google Shape;40;p71"/>
            <p:cNvSpPr/>
            <p:nvPr/>
          </p:nvSpPr>
          <p:spPr>
            <a:xfrm>
              <a:off x="11777663" y="2757488"/>
              <a:ext cx="19050" cy="3175"/>
            </a:xfrm>
            <a:custGeom>
              <a:rect b="b" l="l" r="r" t="t"/>
              <a:pathLst>
                <a:path extrusionOk="0" h="1" w="10">
                  <a:moveTo>
                    <a:pt x="0" y="0"/>
                  </a:moveTo>
                  <a:lnTo>
                    <a:pt x="0" y="0"/>
                  </a:lnTo>
                  <a:lnTo>
                    <a:pt x="10" y="1"/>
                  </a:lnTo>
                  <a:cubicBezTo>
                    <a:pt x="8" y="1"/>
                    <a:pt x="4" y="1"/>
                    <a:pt x="0" y="0"/>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800" u="none" cap="none" strike="noStrike">
                <a:solidFill>
                  <a:schemeClr val="lt1"/>
                </a:solidFill>
                <a:latin typeface="Corbel"/>
                <a:ea typeface="Corbel"/>
                <a:cs typeface="Corbel"/>
                <a:sym typeface="Corbel"/>
              </a:endParaRPr>
            </a:p>
          </p:txBody>
        </p:sp>
        <p:sp>
          <p:nvSpPr>
            <p:cNvPr id="41" name="Google Shape;41;p71"/>
            <p:cNvSpPr/>
            <p:nvPr/>
          </p:nvSpPr>
          <p:spPr>
            <a:xfrm>
              <a:off x="5983288" y="2741613"/>
              <a:ext cx="38100" cy="0"/>
            </a:xfrm>
            <a:custGeom>
              <a:rect b="b" l="l" r="r" t="t"/>
              <a:pathLst>
                <a:path extrusionOk="0" h="120000" w="20">
                  <a:moveTo>
                    <a:pt x="0" y="0"/>
                  </a:moveTo>
                  <a:lnTo>
                    <a:pt x="0" y="0"/>
                  </a:lnTo>
                  <a:lnTo>
                    <a:pt x="20" y="0"/>
                  </a:lnTo>
                  <a:lnTo>
                    <a:pt x="0" y="0"/>
                  </a:ln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800" u="none" cap="none" strike="noStrike">
                <a:solidFill>
                  <a:schemeClr val="lt1"/>
                </a:solidFill>
                <a:latin typeface="Corbel"/>
                <a:ea typeface="Corbel"/>
                <a:cs typeface="Corbel"/>
                <a:sym typeface="Corbel"/>
              </a:endParaRPr>
            </a:p>
          </p:txBody>
        </p:sp>
        <p:sp>
          <p:nvSpPr>
            <p:cNvPr id="42" name="Google Shape;42;p71"/>
            <p:cNvSpPr/>
            <p:nvPr/>
          </p:nvSpPr>
          <p:spPr>
            <a:xfrm>
              <a:off x="6832600" y="2713038"/>
              <a:ext cx="53975" cy="1587"/>
            </a:xfrm>
            <a:custGeom>
              <a:rect b="b" l="l" r="r" t="t"/>
              <a:pathLst>
                <a:path extrusionOk="0" h="1" w="28">
                  <a:moveTo>
                    <a:pt x="0" y="1"/>
                  </a:moveTo>
                  <a:lnTo>
                    <a:pt x="0" y="1"/>
                  </a:lnTo>
                  <a:lnTo>
                    <a:pt x="28" y="0"/>
                  </a:lnTo>
                  <a:cubicBezTo>
                    <a:pt x="17" y="0"/>
                    <a:pt x="8" y="1"/>
                    <a:pt x="0" y="1"/>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800" u="none" cap="none" strike="noStrike">
                <a:solidFill>
                  <a:schemeClr val="lt1"/>
                </a:solidFill>
                <a:latin typeface="Corbel"/>
                <a:ea typeface="Corbel"/>
                <a:cs typeface="Corbel"/>
                <a:sym typeface="Corbel"/>
              </a:endParaRPr>
            </a:p>
          </p:txBody>
        </p:sp>
        <p:sp>
          <p:nvSpPr>
            <p:cNvPr id="43" name="Google Shape;43;p71"/>
            <p:cNvSpPr/>
            <p:nvPr/>
          </p:nvSpPr>
          <p:spPr>
            <a:xfrm>
              <a:off x="11317288" y="2755900"/>
              <a:ext cx="9525" cy="0"/>
            </a:xfrm>
            <a:custGeom>
              <a:rect b="b" l="l" r="r" t="t"/>
              <a:pathLst>
                <a:path extrusionOk="0" h="120000" w="5">
                  <a:moveTo>
                    <a:pt x="5" y="0"/>
                  </a:moveTo>
                  <a:lnTo>
                    <a:pt x="5" y="0"/>
                  </a:lnTo>
                  <a:lnTo>
                    <a:pt x="4" y="0"/>
                  </a:lnTo>
                  <a:lnTo>
                    <a:pt x="0" y="0"/>
                  </a:lnTo>
                  <a:lnTo>
                    <a:pt x="5" y="0"/>
                  </a:ln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800" u="none" cap="none" strike="noStrike">
                <a:solidFill>
                  <a:schemeClr val="lt1"/>
                </a:solidFill>
                <a:latin typeface="Corbel"/>
                <a:ea typeface="Corbel"/>
                <a:cs typeface="Corbel"/>
                <a:sym typeface="Corbel"/>
              </a:endParaRPr>
            </a:p>
          </p:txBody>
        </p:sp>
        <p:sp>
          <p:nvSpPr>
            <p:cNvPr id="44" name="Google Shape;44;p71"/>
            <p:cNvSpPr/>
            <p:nvPr/>
          </p:nvSpPr>
          <p:spPr>
            <a:xfrm>
              <a:off x="8534400" y="2735263"/>
              <a:ext cx="30163" cy="0"/>
            </a:xfrm>
            <a:custGeom>
              <a:rect b="b" l="l" r="r" t="t"/>
              <a:pathLst>
                <a:path extrusionOk="0" h="120000" w="16">
                  <a:moveTo>
                    <a:pt x="0" y="0"/>
                  </a:moveTo>
                  <a:lnTo>
                    <a:pt x="0" y="0"/>
                  </a:lnTo>
                  <a:cubicBezTo>
                    <a:pt x="4" y="0"/>
                    <a:pt x="9" y="0"/>
                    <a:pt x="16" y="0"/>
                  </a:cubicBezTo>
                  <a:cubicBezTo>
                    <a:pt x="15" y="0"/>
                    <a:pt x="9" y="0"/>
                    <a:pt x="0" y="0"/>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800" u="none" cap="none" strike="noStrike">
                <a:solidFill>
                  <a:schemeClr val="lt1"/>
                </a:solidFill>
                <a:latin typeface="Corbel"/>
                <a:ea typeface="Corbel"/>
                <a:cs typeface="Corbel"/>
                <a:sym typeface="Corbel"/>
              </a:endParaRPr>
            </a:p>
          </p:txBody>
        </p:sp>
        <p:sp>
          <p:nvSpPr>
            <p:cNvPr id="45" name="Google Shape;45;p71"/>
            <p:cNvSpPr/>
            <p:nvPr/>
          </p:nvSpPr>
          <p:spPr>
            <a:xfrm>
              <a:off x="6821488" y="2714625"/>
              <a:ext cx="9525" cy="0"/>
            </a:xfrm>
            <a:custGeom>
              <a:rect b="b" l="l" r="r" t="t"/>
              <a:pathLst>
                <a:path extrusionOk="0" h="120000" w="5">
                  <a:moveTo>
                    <a:pt x="0" y="0"/>
                  </a:moveTo>
                  <a:lnTo>
                    <a:pt x="0" y="0"/>
                  </a:lnTo>
                  <a:lnTo>
                    <a:pt x="2" y="0"/>
                  </a:lnTo>
                  <a:lnTo>
                    <a:pt x="5" y="0"/>
                  </a:lnTo>
                  <a:lnTo>
                    <a:pt x="0" y="0"/>
                  </a:ln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800" u="none" cap="none" strike="noStrike">
                <a:solidFill>
                  <a:schemeClr val="lt1"/>
                </a:solidFill>
                <a:latin typeface="Corbel"/>
                <a:ea typeface="Corbel"/>
                <a:cs typeface="Corbel"/>
                <a:sym typeface="Corbel"/>
              </a:endParaRPr>
            </a:p>
          </p:txBody>
        </p:sp>
        <p:sp>
          <p:nvSpPr>
            <p:cNvPr id="46" name="Google Shape;46;p71"/>
            <p:cNvSpPr/>
            <p:nvPr/>
          </p:nvSpPr>
          <p:spPr>
            <a:xfrm>
              <a:off x="5583238" y="2719388"/>
              <a:ext cx="25400" cy="0"/>
            </a:xfrm>
            <a:custGeom>
              <a:rect b="b" l="l" r="r" t="t"/>
              <a:pathLst>
                <a:path extrusionOk="0" h="120000" w="13">
                  <a:moveTo>
                    <a:pt x="13" y="0"/>
                  </a:moveTo>
                  <a:lnTo>
                    <a:pt x="13" y="0"/>
                  </a:lnTo>
                  <a:lnTo>
                    <a:pt x="0" y="0"/>
                  </a:lnTo>
                  <a:lnTo>
                    <a:pt x="13" y="0"/>
                  </a:ln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800" u="none" cap="none" strike="noStrike">
                <a:solidFill>
                  <a:schemeClr val="lt1"/>
                </a:solidFill>
                <a:latin typeface="Corbel"/>
                <a:ea typeface="Corbel"/>
                <a:cs typeface="Corbel"/>
                <a:sym typeface="Corbel"/>
              </a:endParaRPr>
            </a:p>
          </p:txBody>
        </p:sp>
        <p:sp>
          <p:nvSpPr>
            <p:cNvPr id="47" name="Google Shape;47;p71"/>
            <p:cNvSpPr/>
            <p:nvPr/>
          </p:nvSpPr>
          <p:spPr>
            <a:xfrm>
              <a:off x="5638800" y="2740025"/>
              <a:ext cx="23813" cy="1587"/>
            </a:xfrm>
            <a:custGeom>
              <a:rect b="b" l="l" r="r" t="t"/>
              <a:pathLst>
                <a:path extrusionOk="0" h="1" w="12">
                  <a:moveTo>
                    <a:pt x="12" y="0"/>
                  </a:moveTo>
                  <a:lnTo>
                    <a:pt x="12" y="0"/>
                  </a:lnTo>
                  <a:lnTo>
                    <a:pt x="0" y="1"/>
                  </a:lnTo>
                  <a:lnTo>
                    <a:pt x="12" y="0"/>
                  </a:ln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800" u="none" cap="none" strike="noStrike">
                <a:solidFill>
                  <a:schemeClr val="lt1"/>
                </a:solidFill>
                <a:latin typeface="Corbel"/>
                <a:ea typeface="Corbel"/>
                <a:cs typeface="Corbel"/>
                <a:sym typeface="Corbel"/>
              </a:endParaRPr>
            </a:p>
          </p:txBody>
        </p:sp>
        <p:sp>
          <p:nvSpPr>
            <p:cNvPr id="48" name="Google Shape;48;p71"/>
            <p:cNvSpPr/>
            <p:nvPr/>
          </p:nvSpPr>
          <p:spPr>
            <a:xfrm>
              <a:off x="4303712" y="2728913"/>
              <a:ext cx="50800" cy="0"/>
            </a:xfrm>
            <a:custGeom>
              <a:rect b="b" l="l" r="r" t="t"/>
              <a:pathLst>
                <a:path extrusionOk="0" h="120000" w="26">
                  <a:moveTo>
                    <a:pt x="26" y="0"/>
                  </a:moveTo>
                  <a:lnTo>
                    <a:pt x="26" y="0"/>
                  </a:lnTo>
                  <a:lnTo>
                    <a:pt x="0" y="0"/>
                  </a:lnTo>
                  <a:cubicBezTo>
                    <a:pt x="13" y="0"/>
                    <a:pt x="20" y="0"/>
                    <a:pt x="26" y="0"/>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800" u="none" cap="none" strike="noStrike">
                <a:solidFill>
                  <a:schemeClr val="lt1"/>
                </a:solidFill>
                <a:latin typeface="Corbel"/>
                <a:ea typeface="Corbel"/>
                <a:cs typeface="Corbel"/>
                <a:sym typeface="Corbel"/>
              </a:endParaRPr>
            </a:p>
          </p:txBody>
        </p:sp>
        <p:sp>
          <p:nvSpPr>
            <p:cNvPr id="49" name="Google Shape;49;p71"/>
            <p:cNvSpPr/>
            <p:nvPr/>
          </p:nvSpPr>
          <p:spPr>
            <a:xfrm>
              <a:off x="5519738" y="2735263"/>
              <a:ext cx="9525" cy="3175"/>
            </a:xfrm>
            <a:custGeom>
              <a:rect b="b" l="l" r="r" t="t"/>
              <a:pathLst>
                <a:path extrusionOk="0" h="1" w="5">
                  <a:moveTo>
                    <a:pt x="4" y="0"/>
                  </a:moveTo>
                  <a:lnTo>
                    <a:pt x="4" y="0"/>
                  </a:lnTo>
                  <a:lnTo>
                    <a:pt x="0" y="1"/>
                  </a:lnTo>
                  <a:cubicBezTo>
                    <a:pt x="3" y="1"/>
                    <a:pt x="5" y="1"/>
                    <a:pt x="4" y="0"/>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800" u="none" cap="none" strike="noStrike">
                <a:solidFill>
                  <a:schemeClr val="lt1"/>
                </a:solidFill>
                <a:latin typeface="Corbel"/>
                <a:ea typeface="Corbel"/>
                <a:cs typeface="Corbel"/>
                <a:sym typeface="Corbel"/>
              </a:endParaRPr>
            </a:p>
          </p:txBody>
        </p:sp>
        <p:sp>
          <p:nvSpPr>
            <p:cNvPr id="50" name="Google Shape;50;p71"/>
            <p:cNvSpPr/>
            <p:nvPr/>
          </p:nvSpPr>
          <p:spPr>
            <a:xfrm>
              <a:off x="12096750" y="2784475"/>
              <a:ext cx="6350" cy="0"/>
            </a:xfrm>
            <a:custGeom>
              <a:rect b="b" l="l" r="r" t="t"/>
              <a:pathLst>
                <a:path extrusionOk="0" h="120000" w="3">
                  <a:moveTo>
                    <a:pt x="3" y="0"/>
                  </a:moveTo>
                  <a:lnTo>
                    <a:pt x="3" y="0"/>
                  </a:lnTo>
                  <a:lnTo>
                    <a:pt x="1" y="0"/>
                  </a:lnTo>
                  <a:lnTo>
                    <a:pt x="0" y="0"/>
                  </a:lnTo>
                  <a:lnTo>
                    <a:pt x="3" y="0"/>
                  </a:ln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800" u="none" cap="none" strike="noStrike">
                <a:solidFill>
                  <a:schemeClr val="lt1"/>
                </a:solidFill>
                <a:latin typeface="Corbel"/>
                <a:ea typeface="Corbel"/>
                <a:cs typeface="Corbel"/>
                <a:sym typeface="Corbel"/>
              </a:endParaRPr>
            </a:p>
          </p:txBody>
        </p:sp>
        <p:sp>
          <p:nvSpPr>
            <p:cNvPr id="51" name="Google Shape;51;p71"/>
            <p:cNvSpPr/>
            <p:nvPr/>
          </p:nvSpPr>
          <p:spPr>
            <a:xfrm>
              <a:off x="12225338" y="2773363"/>
              <a:ext cx="46038" cy="0"/>
            </a:xfrm>
            <a:custGeom>
              <a:rect b="b" l="l" r="r" t="t"/>
              <a:pathLst>
                <a:path extrusionOk="0" h="120000" w="24">
                  <a:moveTo>
                    <a:pt x="0" y="0"/>
                  </a:moveTo>
                  <a:lnTo>
                    <a:pt x="0" y="0"/>
                  </a:lnTo>
                  <a:lnTo>
                    <a:pt x="24" y="0"/>
                  </a:lnTo>
                  <a:cubicBezTo>
                    <a:pt x="15" y="0"/>
                    <a:pt x="6" y="0"/>
                    <a:pt x="0" y="0"/>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800" u="none" cap="none" strike="noStrike">
                <a:solidFill>
                  <a:schemeClr val="lt1"/>
                </a:solidFill>
                <a:latin typeface="Corbel"/>
                <a:ea typeface="Corbel"/>
                <a:cs typeface="Corbel"/>
                <a:sym typeface="Corbel"/>
              </a:endParaRPr>
            </a:p>
          </p:txBody>
        </p:sp>
        <p:sp>
          <p:nvSpPr>
            <p:cNvPr id="52" name="Google Shape;52;p71"/>
            <p:cNvSpPr/>
            <p:nvPr/>
          </p:nvSpPr>
          <p:spPr>
            <a:xfrm>
              <a:off x="9274175" y="2746375"/>
              <a:ext cx="55563" cy="4762"/>
            </a:xfrm>
            <a:custGeom>
              <a:rect b="b" l="l" r="r" t="t"/>
              <a:pathLst>
                <a:path extrusionOk="0" h="2" w="29">
                  <a:moveTo>
                    <a:pt x="0" y="1"/>
                  </a:moveTo>
                  <a:lnTo>
                    <a:pt x="0" y="1"/>
                  </a:lnTo>
                  <a:cubicBezTo>
                    <a:pt x="7" y="1"/>
                    <a:pt x="23" y="2"/>
                    <a:pt x="15" y="2"/>
                  </a:cubicBezTo>
                  <a:cubicBezTo>
                    <a:pt x="29" y="2"/>
                    <a:pt x="28" y="0"/>
                    <a:pt x="0" y="1"/>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800" u="none" cap="none" strike="noStrike">
                <a:solidFill>
                  <a:schemeClr val="lt1"/>
                </a:solidFill>
                <a:latin typeface="Corbel"/>
                <a:ea typeface="Corbel"/>
                <a:cs typeface="Corbel"/>
                <a:sym typeface="Corbel"/>
              </a:endParaRPr>
            </a:p>
          </p:txBody>
        </p:sp>
        <p:sp>
          <p:nvSpPr>
            <p:cNvPr id="53" name="Google Shape;53;p71"/>
            <p:cNvSpPr/>
            <p:nvPr/>
          </p:nvSpPr>
          <p:spPr>
            <a:xfrm>
              <a:off x="11847513" y="2827338"/>
              <a:ext cx="34925" cy="3175"/>
            </a:xfrm>
            <a:custGeom>
              <a:rect b="b" l="l" r="r" t="t"/>
              <a:pathLst>
                <a:path extrusionOk="0" h="1" w="18">
                  <a:moveTo>
                    <a:pt x="3" y="1"/>
                  </a:moveTo>
                  <a:lnTo>
                    <a:pt x="3" y="1"/>
                  </a:lnTo>
                  <a:cubicBezTo>
                    <a:pt x="7" y="1"/>
                    <a:pt x="13" y="0"/>
                    <a:pt x="18" y="0"/>
                  </a:cubicBezTo>
                  <a:cubicBezTo>
                    <a:pt x="8" y="0"/>
                    <a:pt x="0" y="1"/>
                    <a:pt x="3" y="1"/>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800" u="none" cap="none" strike="noStrike">
                <a:solidFill>
                  <a:schemeClr val="lt1"/>
                </a:solidFill>
                <a:latin typeface="Corbel"/>
                <a:ea typeface="Corbel"/>
                <a:cs typeface="Corbel"/>
                <a:sym typeface="Corbel"/>
              </a:endParaRPr>
            </a:p>
          </p:txBody>
        </p:sp>
        <p:sp>
          <p:nvSpPr>
            <p:cNvPr id="54" name="Google Shape;54;p71"/>
            <p:cNvSpPr/>
            <p:nvPr/>
          </p:nvSpPr>
          <p:spPr>
            <a:xfrm>
              <a:off x="11882438" y="2825750"/>
              <a:ext cx="25400" cy="1587"/>
            </a:xfrm>
            <a:custGeom>
              <a:rect b="b" l="l" r="r" t="t"/>
              <a:pathLst>
                <a:path extrusionOk="0" h="1" w="14">
                  <a:moveTo>
                    <a:pt x="0" y="1"/>
                  </a:moveTo>
                  <a:lnTo>
                    <a:pt x="0" y="1"/>
                  </a:lnTo>
                  <a:lnTo>
                    <a:pt x="14" y="0"/>
                  </a:lnTo>
                  <a:lnTo>
                    <a:pt x="0" y="1"/>
                  </a:ln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800" u="none" cap="none" strike="noStrike">
                <a:solidFill>
                  <a:schemeClr val="lt1"/>
                </a:solidFill>
                <a:latin typeface="Corbel"/>
                <a:ea typeface="Corbel"/>
                <a:cs typeface="Corbel"/>
                <a:sym typeface="Corbel"/>
              </a:endParaRPr>
            </a:p>
          </p:txBody>
        </p:sp>
        <p:sp>
          <p:nvSpPr>
            <p:cNvPr id="55" name="Google Shape;55;p71"/>
            <p:cNvSpPr/>
            <p:nvPr/>
          </p:nvSpPr>
          <p:spPr>
            <a:xfrm>
              <a:off x="8915400" y="2809875"/>
              <a:ext cx="15875" cy="1587"/>
            </a:xfrm>
            <a:custGeom>
              <a:rect b="b" l="l" r="r" t="t"/>
              <a:pathLst>
                <a:path extrusionOk="0" h="1" w="8">
                  <a:moveTo>
                    <a:pt x="8" y="1"/>
                  </a:moveTo>
                  <a:lnTo>
                    <a:pt x="8" y="1"/>
                  </a:lnTo>
                  <a:cubicBezTo>
                    <a:pt x="6" y="0"/>
                    <a:pt x="3" y="0"/>
                    <a:pt x="0" y="0"/>
                  </a:cubicBezTo>
                  <a:cubicBezTo>
                    <a:pt x="1" y="0"/>
                    <a:pt x="4" y="1"/>
                    <a:pt x="8" y="1"/>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800" u="none" cap="none" strike="noStrike">
                <a:solidFill>
                  <a:schemeClr val="lt1"/>
                </a:solidFill>
                <a:latin typeface="Corbel"/>
                <a:ea typeface="Corbel"/>
                <a:cs typeface="Corbel"/>
                <a:sym typeface="Corbel"/>
              </a:endParaRPr>
            </a:p>
          </p:txBody>
        </p:sp>
        <p:sp>
          <p:nvSpPr>
            <p:cNvPr id="56" name="Google Shape;56;p71"/>
            <p:cNvSpPr/>
            <p:nvPr/>
          </p:nvSpPr>
          <p:spPr>
            <a:xfrm>
              <a:off x="12109450" y="2752725"/>
              <a:ext cx="454025" cy="23812"/>
            </a:xfrm>
            <a:custGeom>
              <a:rect b="b" l="l" r="r" t="t"/>
              <a:pathLst>
                <a:path extrusionOk="0" h="10" w="236">
                  <a:moveTo>
                    <a:pt x="102" y="10"/>
                  </a:moveTo>
                  <a:lnTo>
                    <a:pt x="102" y="10"/>
                  </a:lnTo>
                  <a:cubicBezTo>
                    <a:pt x="107" y="9"/>
                    <a:pt x="208" y="8"/>
                    <a:pt x="123" y="7"/>
                  </a:cubicBezTo>
                  <a:cubicBezTo>
                    <a:pt x="126" y="4"/>
                    <a:pt x="177" y="6"/>
                    <a:pt x="200" y="6"/>
                  </a:cubicBezTo>
                  <a:cubicBezTo>
                    <a:pt x="184" y="5"/>
                    <a:pt x="208" y="4"/>
                    <a:pt x="203" y="3"/>
                  </a:cubicBezTo>
                  <a:cubicBezTo>
                    <a:pt x="192" y="4"/>
                    <a:pt x="179" y="4"/>
                    <a:pt x="160" y="4"/>
                  </a:cubicBezTo>
                  <a:cubicBezTo>
                    <a:pt x="152" y="3"/>
                    <a:pt x="180" y="2"/>
                    <a:pt x="202" y="3"/>
                  </a:cubicBezTo>
                  <a:cubicBezTo>
                    <a:pt x="175" y="1"/>
                    <a:pt x="236" y="1"/>
                    <a:pt x="198" y="0"/>
                  </a:cubicBezTo>
                  <a:cubicBezTo>
                    <a:pt x="116" y="0"/>
                    <a:pt x="57" y="0"/>
                    <a:pt x="0" y="4"/>
                  </a:cubicBezTo>
                  <a:cubicBezTo>
                    <a:pt x="46" y="3"/>
                    <a:pt x="99" y="3"/>
                    <a:pt x="137" y="4"/>
                  </a:cubicBezTo>
                  <a:lnTo>
                    <a:pt x="121" y="6"/>
                  </a:lnTo>
                  <a:cubicBezTo>
                    <a:pt x="78" y="4"/>
                    <a:pt x="51" y="5"/>
                    <a:pt x="8" y="5"/>
                  </a:cubicBezTo>
                  <a:lnTo>
                    <a:pt x="104" y="7"/>
                  </a:lnTo>
                  <a:cubicBezTo>
                    <a:pt x="149" y="9"/>
                    <a:pt x="119" y="9"/>
                    <a:pt x="84" y="9"/>
                  </a:cubicBezTo>
                  <a:cubicBezTo>
                    <a:pt x="92" y="9"/>
                    <a:pt x="100" y="9"/>
                    <a:pt x="102" y="10"/>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800" u="none" cap="none" strike="noStrike">
                <a:solidFill>
                  <a:schemeClr val="lt1"/>
                </a:solidFill>
                <a:latin typeface="Corbel"/>
                <a:ea typeface="Corbel"/>
                <a:cs typeface="Corbel"/>
                <a:sym typeface="Corbel"/>
              </a:endParaRPr>
            </a:p>
          </p:txBody>
        </p:sp>
        <p:sp>
          <p:nvSpPr>
            <p:cNvPr id="57" name="Google Shape;57;p71"/>
            <p:cNvSpPr/>
            <p:nvPr/>
          </p:nvSpPr>
          <p:spPr>
            <a:xfrm>
              <a:off x="12182475" y="2816225"/>
              <a:ext cx="9525" cy="0"/>
            </a:xfrm>
            <a:custGeom>
              <a:rect b="b" l="l" r="r" t="t"/>
              <a:pathLst>
                <a:path extrusionOk="0" h="120000" w="5">
                  <a:moveTo>
                    <a:pt x="0" y="0"/>
                  </a:moveTo>
                  <a:lnTo>
                    <a:pt x="0" y="0"/>
                  </a:lnTo>
                  <a:lnTo>
                    <a:pt x="1" y="0"/>
                  </a:lnTo>
                  <a:lnTo>
                    <a:pt x="5" y="0"/>
                  </a:lnTo>
                  <a:lnTo>
                    <a:pt x="0" y="0"/>
                  </a:ln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800" u="none" cap="none" strike="noStrike">
                <a:solidFill>
                  <a:schemeClr val="lt1"/>
                </a:solidFill>
                <a:latin typeface="Corbel"/>
                <a:ea typeface="Corbel"/>
                <a:cs typeface="Corbel"/>
                <a:sym typeface="Corbel"/>
              </a:endParaRPr>
            </a:p>
          </p:txBody>
        </p:sp>
        <p:sp>
          <p:nvSpPr>
            <p:cNvPr id="58" name="Google Shape;58;p71"/>
            <p:cNvSpPr/>
            <p:nvPr/>
          </p:nvSpPr>
          <p:spPr>
            <a:xfrm>
              <a:off x="4348162" y="2827338"/>
              <a:ext cx="17463" cy="3175"/>
            </a:xfrm>
            <a:custGeom>
              <a:rect b="b" l="l" r="r" t="t"/>
              <a:pathLst>
                <a:path extrusionOk="0" h="1" w="9">
                  <a:moveTo>
                    <a:pt x="8" y="0"/>
                  </a:moveTo>
                  <a:lnTo>
                    <a:pt x="8" y="0"/>
                  </a:lnTo>
                  <a:lnTo>
                    <a:pt x="0" y="1"/>
                  </a:lnTo>
                  <a:cubicBezTo>
                    <a:pt x="7" y="0"/>
                    <a:pt x="9" y="0"/>
                    <a:pt x="8" y="0"/>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800" u="none" cap="none" strike="noStrike">
                <a:solidFill>
                  <a:schemeClr val="lt1"/>
                </a:solidFill>
                <a:latin typeface="Corbel"/>
                <a:ea typeface="Corbel"/>
                <a:cs typeface="Corbel"/>
                <a:sym typeface="Corbel"/>
              </a:endParaRPr>
            </a:p>
          </p:txBody>
        </p:sp>
        <p:sp>
          <p:nvSpPr>
            <p:cNvPr id="59" name="Google Shape;59;p71"/>
            <p:cNvSpPr/>
            <p:nvPr/>
          </p:nvSpPr>
          <p:spPr>
            <a:xfrm>
              <a:off x="12071350" y="2790825"/>
              <a:ext cx="0" cy="0"/>
            </a:xfrm>
            <a:custGeom>
              <a:rect b="b" l="l" r="r" t="t"/>
              <a:pathLst>
                <a:path extrusionOk="0" h="120000" w="120000">
                  <a:moveTo>
                    <a:pt x="0" y="0"/>
                  </a:moveTo>
                  <a:lnTo>
                    <a:pt x="0" y="0"/>
                  </a:lnTo>
                  <a:lnTo>
                    <a:pt x="0" y="0"/>
                  </a:lnTo>
                  <a:cubicBezTo>
                    <a:pt x="0" y="0"/>
                    <a:pt x="0" y="0"/>
                    <a:pt x="0" y="0"/>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800" u="none" cap="none" strike="noStrike">
                <a:solidFill>
                  <a:schemeClr val="lt1"/>
                </a:solidFill>
                <a:latin typeface="Corbel"/>
                <a:ea typeface="Corbel"/>
                <a:cs typeface="Corbel"/>
                <a:sym typeface="Corbel"/>
              </a:endParaRPr>
            </a:p>
          </p:txBody>
        </p:sp>
        <p:sp>
          <p:nvSpPr>
            <p:cNvPr id="60" name="Google Shape;60;p71"/>
            <p:cNvSpPr/>
            <p:nvPr/>
          </p:nvSpPr>
          <p:spPr>
            <a:xfrm>
              <a:off x="4754563" y="2827338"/>
              <a:ext cx="4763" cy="0"/>
            </a:xfrm>
            <a:custGeom>
              <a:rect b="b" l="l" r="r" t="t"/>
              <a:pathLst>
                <a:path extrusionOk="0" h="120000" w="2">
                  <a:moveTo>
                    <a:pt x="2" y="0"/>
                  </a:moveTo>
                  <a:lnTo>
                    <a:pt x="2" y="0"/>
                  </a:lnTo>
                  <a:lnTo>
                    <a:pt x="0" y="0"/>
                  </a:lnTo>
                  <a:cubicBezTo>
                    <a:pt x="1" y="0"/>
                    <a:pt x="1" y="0"/>
                    <a:pt x="2" y="0"/>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800" u="none" cap="none" strike="noStrike">
                <a:solidFill>
                  <a:schemeClr val="lt1"/>
                </a:solidFill>
                <a:latin typeface="Corbel"/>
                <a:ea typeface="Corbel"/>
                <a:cs typeface="Corbel"/>
                <a:sym typeface="Corbel"/>
              </a:endParaRPr>
            </a:p>
          </p:txBody>
        </p:sp>
        <p:sp>
          <p:nvSpPr>
            <p:cNvPr id="61" name="Google Shape;61;p71"/>
            <p:cNvSpPr/>
            <p:nvPr/>
          </p:nvSpPr>
          <p:spPr>
            <a:xfrm>
              <a:off x="4852988" y="2719388"/>
              <a:ext cx="9525" cy="3175"/>
            </a:xfrm>
            <a:custGeom>
              <a:rect b="b" l="l" r="r" t="t"/>
              <a:pathLst>
                <a:path extrusionOk="0" h="1" w="5">
                  <a:moveTo>
                    <a:pt x="5" y="1"/>
                  </a:moveTo>
                  <a:lnTo>
                    <a:pt x="5" y="1"/>
                  </a:lnTo>
                  <a:cubicBezTo>
                    <a:pt x="5" y="1"/>
                    <a:pt x="5" y="1"/>
                    <a:pt x="4" y="0"/>
                  </a:cubicBezTo>
                  <a:cubicBezTo>
                    <a:pt x="0" y="1"/>
                    <a:pt x="2" y="1"/>
                    <a:pt x="5" y="1"/>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800" u="none" cap="none" strike="noStrike">
                <a:solidFill>
                  <a:schemeClr val="lt1"/>
                </a:solidFill>
                <a:latin typeface="Corbel"/>
                <a:ea typeface="Corbel"/>
                <a:cs typeface="Corbel"/>
                <a:sym typeface="Corbel"/>
              </a:endParaRPr>
            </a:p>
          </p:txBody>
        </p:sp>
        <p:sp>
          <p:nvSpPr>
            <p:cNvPr id="62" name="Google Shape;62;p71"/>
            <p:cNvSpPr/>
            <p:nvPr/>
          </p:nvSpPr>
          <p:spPr>
            <a:xfrm>
              <a:off x="4759325" y="2827338"/>
              <a:ext cx="0" cy="0"/>
            </a:xfrm>
            <a:custGeom>
              <a:rect b="b" l="l" r="r" t="t"/>
              <a:pathLst>
                <a:path extrusionOk="0" h="120000" w="120000">
                  <a:moveTo>
                    <a:pt x="0" y="0"/>
                  </a:moveTo>
                  <a:lnTo>
                    <a:pt x="0" y="0"/>
                  </a:lnTo>
                  <a:cubicBezTo>
                    <a:pt x="0" y="0"/>
                    <a:pt x="0" y="0"/>
                    <a:pt x="0" y="0"/>
                  </a:cubicBezTo>
                  <a:cubicBezTo>
                    <a:pt x="0" y="0"/>
                    <a:pt x="0" y="0"/>
                    <a:pt x="0" y="0"/>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800" u="none" cap="none" strike="noStrike">
                <a:solidFill>
                  <a:schemeClr val="lt1"/>
                </a:solidFill>
                <a:latin typeface="Corbel"/>
                <a:ea typeface="Corbel"/>
                <a:cs typeface="Corbel"/>
                <a:sym typeface="Corbel"/>
              </a:endParaRPr>
            </a:p>
          </p:txBody>
        </p:sp>
        <p:sp>
          <p:nvSpPr>
            <p:cNvPr id="63" name="Google Shape;63;p71"/>
            <p:cNvSpPr/>
            <p:nvPr/>
          </p:nvSpPr>
          <p:spPr>
            <a:xfrm>
              <a:off x="6654800" y="2805113"/>
              <a:ext cx="19050" cy="1587"/>
            </a:xfrm>
            <a:custGeom>
              <a:rect b="b" l="l" r="r" t="t"/>
              <a:pathLst>
                <a:path extrusionOk="0" h="1" w="10">
                  <a:moveTo>
                    <a:pt x="10" y="1"/>
                  </a:moveTo>
                  <a:lnTo>
                    <a:pt x="10" y="1"/>
                  </a:lnTo>
                  <a:lnTo>
                    <a:pt x="2" y="0"/>
                  </a:lnTo>
                  <a:cubicBezTo>
                    <a:pt x="0" y="0"/>
                    <a:pt x="2" y="0"/>
                    <a:pt x="10" y="1"/>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800" u="none" cap="none" strike="noStrike">
                <a:solidFill>
                  <a:schemeClr val="lt1"/>
                </a:solidFill>
                <a:latin typeface="Corbel"/>
                <a:ea typeface="Corbel"/>
                <a:cs typeface="Corbel"/>
                <a:sym typeface="Corbel"/>
              </a:endParaRPr>
            </a:p>
          </p:txBody>
        </p:sp>
        <p:sp>
          <p:nvSpPr>
            <p:cNvPr id="64" name="Google Shape;64;p71"/>
            <p:cNvSpPr/>
            <p:nvPr/>
          </p:nvSpPr>
          <p:spPr>
            <a:xfrm>
              <a:off x="6289675" y="2798763"/>
              <a:ext cx="6350" cy="0"/>
            </a:xfrm>
            <a:custGeom>
              <a:rect b="b" l="l" r="r" t="t"/>
              <a:pathLst>
                <a:path extrusionOk="0" h="120000" w="3">
                  <a:moveTo>
                    <a:pt x="3" y="0"/>
                  </a:moveTo>
                  <a:lnTo>
                    <a:pt x="3" y="0"/>
                  </a:lnTo>
                  <a:lnTo>
                    <a:pt x="0" y="0"/>
                  </a:lnTo>
                  <a:lnTo>
                    <a:pt x="3" y="0"/>
                  </a:ln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800" u="none" cap="none" strike="noStrike">
                <a:solidFill>
                  <a:schemeClr val="lt1"/>
                </a:solidFill>
                <a:latin typeface="Corbel"/>
                <a:ea typeface="Corbel"/>
                <a:cs typeface="Corbel"/>
                <a:sym typeface="Corbel"/>
              </a:endParaRPr>
            </a:p>
          </p:txBody>
        </p:sp>
        <p:sp>
          <p:nvSpPr>
            <p:cNvPr id="65" name="Google Shape;65;p71"/>
            <p:cNvSpPr/>
            <p:nvPr/>
          </p:nvSpPr>
          <p:spPr>
            <a:xfrm>
              <a:off x="9140825" y="2725738"/>
              <a:ext cx="44450" cy="0"/>
            </a:xfrm>
            <a:custGeom>
              <a:rect b="b" l="l" r="r" t="t"/>
              <a:pathLst>
                <a:path extrusionOk="0" h="120000" w="23">
                  <a:moveTo>
                    <a:pt x="23" y="0"/>
                  </a:moveTo>
                  <a:lnTo>
                    <a:pt x="23" y="0"/>
                  </a:lnTo>
                  <a:lnTo>
                    <a:pt x="0" y="0"/>
                  </a:lnTo>
                  <a:lnTo>
                    <a:pt x="23" y="0"/>
                  </a:ln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800" u="none" cap="none" strike="noStrike">
                <a:solidFill>
                  <a:schemeClr val="lt1"/>
                </a:solidFill>
                <a:latin typeface="Corbel"/>
                <a:ea typeface="Corbel"/>
                <a:cs typeface="Corbel"/>
                <a:sym typeface="Corbel"/>
              </a:endParaRPr>
            </a:p>
          </p:txBody>
        </p:sp>
        <p:sp>
          <p:nvSpPr>
            <p:cNvPr id="66" name="Google Shape;66;p71"/>
            <p:cNvSpPr/>
            <p:nvPr/>
          </p:nvSpPr>
          <p:spPr>
            <a:xfrm>
              <a:off x="4737100" y="2827338"/>
              <a:ext cx="17463" cy="3175"/>
            </a:xfrm>
            <a:custGeom>
              <a:rect b="b" l="l" r="r" t="t"/>
              <a:pathLst>
                <a:path extrusionOk="0" h="1" w="9">
                  <a:moveTo>
                    <a:pt x="9" y="0"/>
                  </a:moveTo>
                  <a:lnTo>
                    <a:pt x="9" y="0"/>
                  </a:lnTo>
                  <a:lnTo>
                    <a:pt x="0" y="1"/>
                  </a:lnTo>
                  <a:cubicBezTo>
                    <a:pt x="5" y="0"/>
                    <a:pt x="8" y="0"/>
                    <a:pt x="9" y="0"/>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800" u="none" cap="none" strike="noStrike">
                <a:solidFill>
                  <a:schemeClr val="lt1"/>
                </a:solidFill>
                <a:latin typeface="Corbel"/>
                <a:ea typeface="Corbel"/>
                <a:cs typeface="Corbel"/>
                <a:sym typeface="Corbel"/>
              </a:endParaRPr>
            </a:p>
          </p:txBody>
        </p:sp>
        <p:sp>
          <p:nvSpPr>
            <p:cNvPr id="67" name="Google Shape;67;p71"/>
            <p:cNvSpPr/>
            <p:nvPr/>
          </p:nvSpPr>
          <p:spPr>
            <a:xfrm>
              <a:off x="7239000" y="2779713"/>
              <a:ext cx="11113" cy="3175"/>
            </a:xfrm>
            <a:custGeom>
              <a:rect b="b" l="l" r="r" t="t"/>
              <a:pathLst>
                <a:path extrusionOk="0" h="1" w="6">
                  <a:moveTo>
                    <a:pt x="6" y="0"/>
                  </a:moveTo>
                  <a:lnTo>
                    <a:pt x="6" y="0"/>
                  </a:lnTo>
                  <a:lnTo>
                    <a:pt x="0" y="1"/>
                  </a:lnTo>
                  <a:lnTo>
                    <a:pt x="4" y="1"/>
                  </a:lnTo>
                  <a:lnTo>
                    <a:pt x="6" y="0"/>
                  </a:ln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800" u="none" cap="none" strike="noStrike">
                <a:solidFill>
                  <a:schemeClr val="lt1"/>
                </a:solidFill>
                <a:latin typeface="Corbel"/>
                <a:ea typeface="Corbel"/>
                <a:cs typeface="Corbel"/>
                <a:sym typeface="Corbel"/>
              </a:endParaRPr>
            </a:p>
          </p:txBody>
        </p:sp>
        <p:sp>
          <p:nvSpPr>
            <p:cNvPr id="68" name="Google Shape;68;p71"/>
            <p:cNvSpPr/>
            <p:nvPr/>
          </p:nvSpPr>
          <p:spPr>
            <a:xfrm>
              <a:off x="7181850" y="2773363"/>
              <a:ext cx="468313" cy="15875"/>
            </a:xfrm>
            <a:custGeom>
              <a:rect b="b" l="l" r="r" t="t"/>
              <a:pathLst>
                <a:path extrusionOk="0" h="7" w="244">
                  <a:moveTo>
                    <a:pt x="139" y="5"/>
                  </a:moveTo>
                  <a:lnTo>
                    <a:pt x="139" y="5"/>
                  </a:lnTo>
                  <a:cubicBezTo>
                    <a:pt x="135" y="5"/>
                    <a:pt x="134" y="6"/>
                    <a:pt x="132" y="6"/>
                  </a:cubicBezTo>
                  <a:cubicBezTo>
                    <a:pt x="169" y="5"/>
                    <a:pt x="236" y="6"/>
                    <a:pt x="244" y="4"/>
                  </a:cubicBezTo>
                  <a:cubicBezTo>
                    <a:pt x="232" y="4"/>
                    <a:pt x="167" y="2"/>
                    <a:pt x="178" y="1"/>
                  </a:cubicBezTo>
                  <a:cubicBezTo>
                    <a:pt x="152" y="2"/>
                    <a:pt x="115" y="0"/>
                    <a:pt x="101" y="0"/>
                  </a:cubicBezTo>
                  <a:cubicBezTo>
                    <a:pt x="143" y="2"/>
                    <a:pt x="105" y="2"/>
                    <a:pt x="77" y="3"/>
                  </a:cubicBezTo>
                  <a:cubicBezTo>
                    <a:pt x="51" y="2"/>
                    <a:pt x="82" y="1"/>
                    <a:pt x="60" y="1"/>
                  </a:cubicBezTo>
                  <a:lnTo>
                    <a:pt x="0" y="1"/>
                  </a:lnTo>
                  <a:lnTo>
                    <a:pt x="52" y="1"/>
                  </a:lnTo>
                  <a:lnTo>
                    <a:pt x="36" y="3"/>
                  </a:lnTo>
                  <a:lnTo>
                    <a:pt x="41" y="3"/>
                  </a:lnTo>
                  <a:cubicBezTo>
                    <a:pt x="129" y="2"/>
                    <a:pt x="49" y="7"/>
                    <a:pt x="139" y="5"/>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800" u="none" cap="none" strike="noStrike">
                <a:solidFill>
                  <a:schemeClr val="lt1"/>
                </a:solidFill>
                <a:latin typeface="Corbel"/>
                <a:ea typeface="Corbel"/>
                <a:cs typeface="Corbel"/>
                <a:sym typeface="Corbel"/>
              </a:endParaRPr>
            </a:p>
          </p:txBody>
        </p:sp>
        <p:sp>
          <p:nvSpPr>
            <p:cNvPr id="69" name="Google Shape;69;p71"/>
            <p:cNvSpPr/>
            <p:nvPr/>
          </p:nvSpPr>
          <p:spPr>
            <a:xfrm>
              <a:off x="7407275" y="2787650"/>
              <a:ext cx="26988" cy="0"/>
            </a:xfrm>
            <a:custGeom>
              <a:rect b="b" l="l" r="r" t="t"/>
              <a:pathLst>
                <a:path extrusionOk="0" h="120000" w="14">
                  <a:moveTo>
                    <a:pt x="14" y="0"/>
                  </a:moveTo>
                  <a:lnTo>
                    <a:pt x="14" y="0"/>
                  </a:lnTo>
                  <a:lnTo>
                    <a:pt x="0" y="0"/>
                  </a:lnTo>
                  <a:cubicBezTo>
                    <a:pt x="8" y="0"/>
                    <a:pt x="11" y="0"/>
                    <a:pt x="14" y="0"/>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800" u="none" cap="none" strike="noStrike">
                <a:solidFill>
                  <a:schemeClr val="lt1"/>
                </a:solidFill>
                <a:latin typeface="Corbel"/>
                <a:ea typeface="Corbel"/>
                <a:cs typeface="Corbel"/>
                <a:sym typeface="Corbel"/>
              </a:endParaRPr>
            </a:p>
          </p:txBody>
        </p:sp>
        <p:sp>
          <p:nvSpPr>
            <p:cNvPr id="70" name="Google Shape;70;p71"/>
            <p:cNvSpPr/>
            <p:nvPr/>
          </p:nvSpPr>
          <p:spPr>
            <a:xfrm>
              <a:off x="8123238" y="2794000"/>
              <a:ext cx="31750" cy="1587"/>
            </a:xfrm>
            <a:custGeom>
              <a:rect b="b" l="l" r="r" t="t"/>
              <a:pathLst>
                <a:path extrusionOk="0" h="1" w="16">
                  <a:moveTo>
                    <a:pt x="0" y="1"/>
                  </a:moveTo>
                  <a:lnTo>
                    <a:pt x="0" y="1"/>
                  </a:lnTo>
                  <a:lnTo>
                    <a:pt x="16" y="0"/>
                  </a:lnTo>
                  <a:lnTo>
                    <a:pt x="0" y="1"/>
                  </a:ln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800" u="none" cap="none" strike="noStrike">
                <a:solidFill>
                  <a:schemeClr val="lt1"/>
                </a:solidFill>
                <a:latin typeface="Corbel"/>
                <a:ea typeface="Corbel"/>
                <a:cs typeface="Corbel"/>
                <a:sym typeface="Corbel"/>
              </a:endParaRPr>
            </a:p>
          </p:txBody>
        </p:sp>
        <p:sp>
          <p:nvSpPr>
            <p:cNvPr id="71" name="Google Shape;71;p71"/>
            <p:cNvSpPr/>
            <p:nvPr/>
          </p:nvSpPr>
          <p:spPr>
            <a:xfrm>
              <a:off x="3070225" y="2794000"/>
              <a:ext cx="101600" cy="4762"/>
            </a:xfrm>
            <a:custGeom>
              <a:rect b="b" l="l" r="r" t="t"/>
              <a:pathLst>
                <a:path extrusionOk="0" h="2" w="53">
                  <a:moveTo>
                    <a:pt x="0" y="0"/>
                  </a:moveTo>
                  <a:lnTo>
                    <a:pt x="0" y="0"/>
                  </a:lnTo>
                  <a:cubicBezTo>
                    <a:pt x="2" y="1"/>
                    <a:pt x="53" y="2"/>
                    <a:pt x="52" y="0"/>
                  </a:cubicBezTo>
                  <a:lnTo>
                    <a:pt x="6" y="0"/>
                  </a:lnTo>
                  <a:lnTo>
                    <a:pt x="0" y="0"/>
                  </a:ln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800" u="none" cap="none" strike="noStrike">
                <a:solidFill>
                  <a:schemeClr val="lt1"/>
                </a:solidFill>
                <a:latin typeface="Corbel"/>
                <a:ea typeface="Corbel"/>
                <a:cs typeface="Corbel"/>
                <a:sym typeface="Corbel"/>
              </a:endParaRPr>
            </a:p>
          </p:txBody>
        </p:sp>
        <p:sp>
          <p:nvSpPr>
            <p:cNvPr id="72" name="Google Shape;72;p71"/>
            <p:cNvSpPr/>
            <p:nvPr/>
          </p:nvSpPr>
          <p:spPr>
            <a:xfrm>
              <a:off x="9963150" y="2778125"/>
              <a:ext cx="41275" cy="0"/>
            </a:xfrm>
            <a:custGeom>
              <a:rect b="b" l="l" r="r" t="t"/>
              <a:pathLst>
                <a:path extrusionOk="0" h="120000" w="21">
                  <a:moveTo>
                    <a:pt x="21" y="0"/>
                  </a:moveTo>
                  <a:lnTo>
                    <a:pt x="21" y="0"/>
                  </a:lnTo>
                  <a:lnTo>
                    <a:pt x="3" y="0"/>
                  </a:lnTo>
                  <a:lnTo>
                    <a:pt x="0" y="0"/>
                  </a:lnTo>
                  <a:cubicBezTo>
                    <a:pt x="4" y="0"/>
                    <a:pt x="15" y="0"/>
                    <a:pt x="21" y="0"/>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800" u="none" cap="none" strike="noStrike">
                <a:solidFill>
                  <a:schemeClr val="lt1"/>
                </a:solidFill>
                <a:latin typeface="Corbel"/>
                <a:ea typeface="Corbel"/>
                <a:cs typeface="Corbel"/>
                <a:sym typeface="Corbel"/>
              </a:endParaRPr>
            </a:p>
          </p:txBody>
        </p:sp>
        <p:sp>
          <p:nvSpPr>
            <p:cNvPr id="73" name="Google Shape;73;p71"/>
            <p:cNvSpPr/>
            <p:nvPr/>
          </p:nvSpPr>
          <p:spPr>
            <a:xfrm>
              <a:off x="7523163" y="2773363"/>
              <a:ext cx="30163" cy="3175"/>
            </a:xfrm>
            <a:custGeom>
              <a:rect b="b" l="l" r="r" t="t"/>
              <a:pathLst>
                <a:path extrusionOk="0" h="1" w="16">
                  <a:moveTo>
                    <a:pt x="16" y="0"/>
                  </a:moveTo>
                  <a:lnTo>
                    <a:pt x="16" y="0"/>
                  </a:lnTo>
                  <a:cubicBezTo>
                    <a:pt x="6" y="0"/>
                    <a:pt x="2" y="1"/>
                    <a:pt x="0" y="1"/>
                  </a:cubicBezTo>
                  <a:cubicBezTo>
                    <a:pt x="6" y="1"/>
                    <a:pt x="12" y="1"/>
                    <a:pt x="16" y="0"/>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800" u="none" cap="none" strike="noStrike">
                <a:solidFill>
                  <a:schemeClr val="lt1"/>
                </a:solidFill>
                <a:latin typeface="Corbel"/>
                <a:ea typeface="Corbel"/>
                <a:cs typeface="Corbel"/>
                <a:sym typeface="Corbel"/>
              </a:endParaRPr>
            </a:p>
          </p:txBody>
        </p:sp>
        <p:sp>
          <p:nvSpPr>
            <p:cNvPr id="74" name="Google Shape;74;p71"/>
            <p:cNvSpPr/>
            <p:nvPr/>
          </p:nvSpPr>
          <p:spPr>
            <a:xfrm>
              <a:off x="10009188" y="2787650"/>
              <a:ext cx="115888" cy="3175"/>
            </a:xfrm>
            <a:custGeom>
              <a:rect b="b" l="l" r="r" t="t"/>
              <a:pathLst>
                <a:path extrusionOk="0" h="2" w="60">
                  <a:moveTo>
                    <a:pt x="0" y="0"/>
                  </a:moveTo>
                  <a:lnTo>
                    <a:pt x="0" y="0"/>
                  </a:lnTo>
                  <a:cubicBezTo>
                    <a:pt x="7" y="0"/>
                    <a:pt x="18" y="1"/>
                    <a:pt x="19" y="2"/>
                  </a:cubicBezTo>
                  <a:cubicBezTo>
                    <a:pt x="34" y="2"/>
                    <a:pt x="45" y="1"/>
                    <a:pt x="60" y="1"/>
                  </a:cubicBezTo>
                  <a:cubicBezTo>
                    <a:pt x="43" y="1"/>
                    <a:pt x="23" y="1"/>
                    <a:pt x="0" y="0"/>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800" u="none" cap="none" strike="noStrike">
                <a:solidFill>
                  <a:schemeClr val="lt1"/>
                </a:solidFill>
                <a:latin typeface="Corbel"/>
                <a:ea typeface="Corbel"/>
                <a:cs typeface="Corbel"/>
                <a:sym typeface="Corbel"/>
              </a:endParaRPr>
            </a:p>
          </p:txBody>
        </p:sp>
        <p:sp>
          <p:nvSpPr>
            <p:cNvPr id="75" name="Google Shape;75;p71"/>
            <p:cNvSpPr/>
            <p:nvPr/>
          </p:nvSpPr>
          <p:spPr>
            <a:xfrm>
              <a:off x="10125075" y="2789238"/>
              <a:ext cx="1588" cy="0"/>
            </a:xfrm>
            <a:custGeom>
              <a:rect b="b" l="l" r="r" t="t"/>
              <a:pathLst>
                <a:path extrusionOk="0" h="120000" w="1">
                  <a:moveTo>
                    <a:pt x="1" y="0"/>
                  </a:moveTo>
                  <a:lnTo>
                    <a:pt x="1" y="0"/>
                  </a:lnTo>
                  <a:lnTo>
                    <a:pt x="0" y="0"/>
                  </a:lnTo>
                  <a:lnTo>
                    <a:pt x="1" y="0"/>
                  </a:ln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800" u="none" cap="none" strike="noStrike">
                <a:solidFill>
                  <a:schemeClr val="lt1"/>
                </a:solidFill>
                <a:latin typeface="Corbel"/>
                <a:ea typeface="Corbel"/>
                <a:cs typeface="Corbel"/>
                <a:sym typeface="Corbel"/>
              </a:endParaRPr>
            </a:p>
          </p:txBody>
        </p:sp>
        <p:sp>
          <p:nvSpPr>
            <p:cNvPr id="76" name="Google Shape;76;p71"/>
            <p:cNvSpPr/>
            <p:nvPr/>
          </p:nvSpPr>
          <p:spPr>
            <a:xfrm>
              <a:off x="-4110038" y="2703513"/>
              <a:ext cx="16486188" cy="134937"/>
            </a:xfrm>
            <a:custGeom>
              <a:rect b="b" l="l" r="r" t="t"/>
              <a:pathLst>
                <a:path extrusionOk="0" h="60" w="8594">
                  <a:moveTo>
                    <a:pt x="4248" y="14"/>
                  </a:moveTo>
                  <a:lnTo>
                    <a:pt x="4248" y="14"/>
                  </a:lnTo>
                  <a:lnTo>
                    <a:pt x="4246" y="14"/>
                  </a:lnTo>
                  <a:lnTo>
                    <a:pt x="4248" y="14"/>
                  </a:lnTo>
                  <a:lnTo>
                    <a:pt x="4248" y="14"/>
                  </a:lnTo>
                  <a:close/>
                  <a:moveTo>
                    <a:pt x="5299" y="30"/>
                  </a:moveTo>
                  <a:lnTo>
                    <a:pt x="5299" y="30"/>
                  </a:lnTo>
                  <a:lnTo>
                    <a:pt x="5241" y="31"/>
                  </a:lnTo>
                  <a:lnTo>
                    <a:pt x="5247" y="31"/>
                  </a:lnTo>
                  <a:lnTo>
                    <a:pt x="5190" y="32"/>
                  </a:lnTo>
                  <a:cubicBezTo>
                    <a:pt x="5225" y="33"/>
                    <a:pt x="5248" y="35"/>
                    <a:pt x="5199" y="36"/>
                  </a:cubicBezTo>
                  <a:cubicBezTo>
                    <a:pt x="5203" y="36"/>
                    <a:pt x="5189" y="35"/>
                    <a:pt x="5206" y="34"/>
                  </a:cubicBezTo>
                  <a:cubicBezTo>
                    <a:pt x="5173" y="33"/>
                    <a:pt x="5101" y="32"/>
                    <a:pt x="5120" y="35"/>
                  </a:cubicBezTo>
                  <a:cubicBezTo>
                    <a:pt x="5183" y="32"/>
                    <a:pt x="5134" y="39"/>
                    <a:pt x="5184" y="36"/>
                  </a:cubicBezTo>
                  <a:cubicBezTo>
                    <a:pt x="5157" y="38"/>
                    <a:pt x="5131" y="38"/>
                    <a:pt x="5106" y="38"/>
                  </a:cubicBezTo>
                  <a:cubicBezTo>
                    <a:pt x="5132" y="37"/>
                    <a:pt x="5100" y="35"/>
                    <a:pt x="5061" y="34"/>
                  </a:cubicBezTo>
                  <a:cubicBezTo>
                    <a:pt x="5044" y="35"/>
                    <a:pt x="4997" y="34"/>
                    <a:pt x="4969" y="35"/>
                  </a:cubicBezTo>
                  <a:cubicBezTo>
                    <a:pt x="4979" y="37"/>
                    <a:pt x="4954" y="38"/>
                    <a:pt x="5001" y="38"/>
                  </a:cubicBezTo>
                  <a:cubicBezTo>
                    <a:pt x="4984" y="39"/>
                    <a:pt x="4957" y="39"/>
                    <a:pt x="4928" y="38"/>
                  </a:cubicBezTo>
                  <a:cubicBezTo>
                    <a:pt x="4940" y="38"/>
                    <a:pt x="4960" y="38"/>
                    <a:pt x="4959" y="37"/>
                  </a:cubicBezTo>
                  <a:cubicBezTo>
                    <a:pt x="4940" y="35"/>
                    <a:pt x="4917" y="35"/>
                    <a:pt x="4905" y="35"/>
                  </a:cubicBezTo>
                  <a:lnTo>
                    <a:pt x="4876" y="35"/>
                  </a:lnTo>
                  <a:cubicBezTo>
                    <a:pt x="4879" y="35"/>
                    <a:pt x="4881" y="35"/>
                    <a:pt x="4883" y="36"/>
                  </a:cubicBezTo>
                  <a:lnTo>
                    <a:pt x="4851" y="37"/>
                  </a:lnTo>
                  <a:cubicBezTo>
                    <a:pt x="4894" y="36"/>
                    <a:pt x="4871" y="38"/>
                    <a:pt x="4870" y="39"/>
                  </a:cubicBezTo>
                  <a:cubicBezTo>
                    <a:pt x="4871" y="37"/>
                    <a:pt x="4842" y="39"/>
                    <a:pt x="4827" y="39"/>
                  </a:cubicBezTo>
                  <a:lnTo>
                    <a:pt x="4860" y="41"/>
                  </a:lnTo>
                  <a:cubicBezTo>
                    <a:pt x="4844" y="42"/>
                    <a:pt x="4805" y="40"/>
                    <a:pt x="4813" y="42"/>
                  </a:cubicBezTo>
                  <a:cubicBezTo>
                    <a:pt x="4881" y="43"/>
                    <a:pt x="4907" y="42"/>
                    <a:pt x="4969" y="42"/>
                  </a:cubicBezTo>
                  <a:lnTo>
                    <a:pt x="4944" y="40"/>
                  </a:lnTo>
                  <a:cubicBezTo>
                    <a:pt x="5014" y="39"/>
                    <a:pt x="4987" y="43"/>
                    <a:pt x="5065" y="43"/>
                  </a:cubicBezTo>
                  <a:cubicBezTo>
                    <a:pt x="5098" y="41"/>
                    <a:pt x="5183" y="42"/>
                    <a:pt x="5184" y="39"/>
                  </a:cubicBezTo>
                  <a:cubicBezTo>
                    <a:pt x="5174" y="40"/>
                    <a:pt x="5233" y="42"/>
                    <a:pt x="5260" y="40"/>
                  </a:cubicBezTo>
                  <a:cubicBezTo>
                    <a:pt x="5289" y="38"/>
                    <a:pt x="5379" y="37"/>
                    <a:pt x="5352" y="36"/>
                  </a:cubicBezTo>
                  <a:cubicBezTo>
                    <a:pt x="5328" y="36"/>
                    <a:pt x="5295" y="37"/>
                    <a:pt x="5276" y="36"/>
                  </a:cubicBezTo>
                  <a:lnTo>
                    <a:pt x="5322" y="35"/>
                  </a:lnTo>
                  <a:lnTo>
                    <a:pt x="5292" y="33"/>
                  </a:lnTo>
                  <a:cubicBezTo>
                    <a:pt x="5308" y="34"/>
                    <a:pt x="5306" y="32"/>
                    <a:pt x="5299" y="30"/>
                  </a:cubicBezTo>
                  <a:close/>
                  <a:moveTo>
                    <a:pt x="5493" y="27"/>
                  </a:moveTo>
                  <a:lnTo>
                    <a:pt x="5493" y="27"/>
                  </a:lnTo>
                  <a:cubicBezTo>
                    <a:pt x="5524" y="32"/>
                    <a:pt x="5557" y="36"/>
                    <a:pt x="5700" y="35"/>
                  </a:cubicBezTo>
                  <a:lnTo>
                    <a:pt x="5689" y="35"/>
                  </a:lnTo>
                  <a:cubicBezTo>
                    <a:pt x="5761" y="38"/>
                    <a:pt x="5829" y="32"/>
                    <a:pt x="5916" y="35"/>
                  </a:cubicBezTo>
                  <a:cubicBezTo>
                    <a:pt x="5874" y="36"/>
                    <a:pt x="5876" y="36"/>
                    <a:pt x="5829" y="40"/>
                  </a:cubicBezTo>
                  <a:lnTo>
                    <a:pt x="5875" y="39"/>
                  </a:lnTo>
                  <a:cubicBezTo>
                    <a:pt x="5862" y="41"/>
                    <a:pt x="5907" y="40"/>
                    <a:pt x="5941" y="40"/>
                  </a:cubicBezTo>
                  <a:lnTo>
                    <a:pt x="5911" y="43"/>
                  </a:lnTo>
                  <a:cubicBezTo>
                    <a:pt x="5891" y="42"/>
                    <a:pt x="5839" y="42"/>
                    <a:pt x="5841" y="43"/>
                  </a:cubicBezTo>
                  <a:cubicBezTo>
                    <a:pt x="5852" y="42"/>
                    <a:pt x="5772" y="39"/>
                    <a:pt x="5729" y="40"/>
                  </a:cubicBezTo>
                  <a:cubicBezTo>
                    <a:pt x="5733" y="42"/>
                    <a:pt x="5825" y="41"/>
                    <a:pt x="5784" y="44"/>
                  </a:cubicBezTo>
                  <a:cubicBezTo>
                    <a:pt x="5820" y="43"/>
                    <a:pt x="5825" y="45"/>
                    <a:pt x="5862" y="44"/>
                  </a:cubicBezTo>
                  <a:cubicBezTo>
                    <a:pt x="5826" y="45"/>
                    <a:pt x="5853" y="47"/>
                    <a:pt x="5827" y="48"/>
                  </a:cubicBezTo>
                  <a:lnTo>
                    <a:pt x="5888" y="47"/>
                  </a:lnTo>
                  <a:cubicBezTo>
                    <a:pt x="5890" y="48"/>
                    <a:pt x="5798" y="49"/>
                    <a:pt x="5849" y="51"/>
                  </a:cubicBezTo>
                  <a:cubicBezTo>
                    <a:pt x="5874" y="50"/>
                    <a:pt x="5940" y="52"/>
                    <a:pt x="5941" y="49"/>
                  </a:cubicBezTo>
                  <a:lnTo>
                    <a:pt x="5943" y="50"/>
                  </a:lnTo>
                  <a:cubicBezTo>
                    <a:pt x="5989" y="51"/>
                    <a:pt x="5963" y="47"/>
                    <a:pt x="6020" y="48"/>
                  </a:cubicBezTo>
                  <a:cubicBezTo>
                    <a:pt x="6021" y="47"/>
                    <a:pt x="6010" y="47"/>
                    <a:pt x="5989" y="47"/>
                  </a:cubicBezTo>
                  <a:cubicBezTo>
                    <a:pt x="5972" y="47"/>
                    <a:pt x="5969" y="49"/>
                    <a:pt x="5934" y="49"/>
                  </a:cubicBezTo>
                  <a:cubicBezTo>
                    <a:pt x="5918" y="47"/>
                    <a:pt x="5977" y="49"/>
                    <a:pt x="5952" y="46"/>
                  </a:cubicBezTo>
                  <a:cubicBezTo>
                    <a:pt x="5940" y="45"/>
                    <a:pt x="5858" y="48"/>
                    <a:pt x="5884" y="44"/>
                  </a:cubicBezTo>
                  <a:lnTo>
                    <a:pt x="5931" y="45"/>
                  </a:lnTo>
                  <a:cubicBezTo>
                    <a:pt x="5932" y="43"/>
                    <a:pt x="5965" y="43"/>
                    <a:pt x="5964" y="41"/>
                  </a:cubicBezTo>
                  <a:cubicBezTo>
                    <a:pt x="5993" y="40"/>
                    <a:pt x="6019" y="43"/>
                    <a:pt x="6048" y="41"/>
                  </a:cubicBezTo>
                  <a:cubicBezTo>
                    <a:pt x="6060" y="40"/>
                    <a:pt x="6039" y="37"/>
                    <a:pt x="6087" y="38"/>
                  </a:cubicBezTo>
                  <a:cubicBezTo>
                    <a:pt x="6124" y="41"/>
                    <a:pt x="6234" y="41"/>
                    <a:pt x="6276" y="40"/>
                  </a:cubicBezTo>
                  <a:lnTo>
                    <a:pt x="6312" y="39"/>
                  </a:lnTo>
                  <a:cubicBezTo>
                    <a:pt x="6309" y="38"/>
                    <a:pt x="6243" y="39"/>
                    <a:pt x="6266" y="38"/>
                  </a:cubicBezTo>
                  <a:lnTo>
                    <a:pt x="6322" y="37"/>
                  </a:lnTo>
                  <a:lnTo>
                    <a:pt x="6318" y="38"/>
                  </a:lnTo>
                  <a:cubicBezTo>
                    <a:pt x="6337" y="38"/>
                    <a:pt x="6356" y="37"/>
                    <a:pt x="6373" y="37"/>
                  </a:cubicBezTo>
                  <a:cubicBezTo>
                    <a:pt x="6355" y="38"/>
                    <a:pt x="6315" y="38"/>
                    <a:pt x="6323" y="40"/>
                  </a:cubicBezTo>
                  <a:cubicBezTo>
                    <a:pt x="6349" y="40"/>
                    <a:pt x="6353" y="41"/>
                    <a:pt x="6377" y="41"/>
                  </a:cubicBezTo>
                  <a:cubicBezTo>
                    <a:pt x="6372" y="41"/>
                    <a:pt x="6368" y="41"/>
                    <a:pt x="6368" y="41"/>
                  </a:cubicBezTo>
                  <a:cubicBezTo>
                    <a:pt x="6422" y="42"/>
                    <a:pt x="6420" y="39"/>
                    <a:pt x="6433" y="38"/>
                  </a:cubicBezTo>
                  <a:cubicBezTo>
                    <a:pt x="6487" y="36"/>
                    <a:pt x="6379" y="36"/>
                    <a:pt x="6386" y="33"/>
                  </a:cubicBezTo>
                  <a:lnTo>
                    <a:pt x="6543" y="32"/>
                  </a:lnTo>
                  <a:cubicBezTo>
                    <a:pt x="6529" y="33"/>
                    <a:pt x="6516" y="34"/>
                    <a:pt x="6521" y="35"/>
                  </a:cubicBezTo>
                  <a:cubicBezTo>
                    <a:pt x="6559" y="36"/>
                    <a:pt x="6522" y="36"/>
                    <a:pt x="6576" y="36"/>
                  </a:cubicBezTo>
                  <a:cubicBezTo>
                    <a:pt x="6572" y="33"/>
                    <a:pt x="6644" y="35"/>
                    <a:pt x="6682" y="33"/>
                  </a:cubicBezTo>
                  <a:cubicBezTo>
                    <a:pt x="6700" y="34"/>
                    <a:pt x="6704" y="34"/>
                    <a:pt x="6665" y="34"/>
                  </a:cubicBezTo>
                  <a:cubicBezTo>
                    <a:pt x="6669" y="36"/>
                    <a:pt x="6721" y="36"/>
                    <a:pt x="6740" y="36"/>
                  </a:cubicBezTo>
                  <a:lnTo>
                    <a:pt x="6781" y="35"/>
                  </a:lnTo>
                  <a:cubicBezTo>
                    <a:pt x="6765" y="34"/>
                    <a:pt x="6772" y="32"/>
                    <a:pt x="6806" y="32"/>
                  </a:cubicBezTo>
                  <a:lnTo>
                    <a:pt x="6808" y="31"/>
                  </a:lnTo>
                  <a:cubicBezTo>
                    <a:pt x="6752" y="31"/>
                    <a:pt x="6666" y="28"/>
                    <a:pt x="6631" y="30"/>
                  </a:cubicBezTo>
                  <a:lnTo>
                    <a:pt x="6641" y="29"/>
                  </a:lnTo>
                  <a:cubicBezTo>
                    <a:pt x="6577" y="28"/>
                    <a:pt x="6502" y="33"/>
                    <a:pt x="6472" y="29"/>
                  </a:cubicBezTo>
                  <a:cubicBezTo>
                    <a:pt x="6475" y="28"/>
                    <a:pt x="6459" y="29"/>
                    <a:pt x="6460" y="27"/>
                  </a:cubicBezTo>
                  <a:lnTo>
                    <a:pt x="6413" y="28"/>
                  </a:lnTo>
                  <a:lnTo>
                    <a:pt x="6423" y="27"/>
                  </a:lnTo>
                  <a:lnTo>
                    <a:pt x="6343" y="28"/>
                  </a:lnTo>
                  <a:lnTo>
                    <a:pt x="6345" y="27"/>
                  </a:lnTo>
                  <a:lnTo>
                    <a:pt x="6253" y="32"/>
                  </a:lnTo>
                  <a:cubicBezTo>
                    <a:pt x="6253" y="33"/>
                    <a:pt x="6255" y="33"/>
                    <a:pt x="6242" y="34"/>
                  </a:cubicBezTo>
                  <a:cubicBezTo>
                    <a:pt x="6230" y="34"/>
                    <a:pt x="6220" y="34"/>
                    <a:pt x="6211" y="34"/>
                  </a:cubicBezTo>
                  <a:cubicBezTo>
                    <a:pt x="6211" y="34"/>
                    <a:pt x="6211" y="34"/>
                    <a:pt x="6211" y="34"/>
                  </a:cubicBezTo>
                  <a:lnTo>
                    <a:pt x="6211" y="34"/>
                  </a:lnTo>
                  <a:cubicBezTo>
                    <a:pt x="6191" y="34"/>
                    <a:pt x="6178" y="32"/>
                    <a:pt x="6154" y="32"/>
                  </a:cubicBezTo>
                  <a:lnTo>
                    <a:pt x="6229" y="32"/>
                  </a:lnTo>
                  <a:cubicBezTo>
                    <a:pt x="6235" y="30"/>
                    <a:pt x="6228" y="29"/>
                    <a:pt x="6192" y="27"/>
                  </a:cubicBezTo>
                  <a:cubicBezTo>
                    <a:pt x="6207" y="27"/>
                    <a:pt x="6213" y="26"/>
                    <a:pt x="6195" y="26"/>
                  </a:cubicBezTo>
                  <a:cubicBezTo>
                    <a:pt x="6192" y="26"/>
                    <a:pt x="6146" y="27"/>
                    <a:pt x="6163" y="28"/>
                  </a:cubicBezTo>
                  <a:cubicBezTo>
                    <a:pt x="6092" y="29"/>
                    <a:pt x="5978" y="25"/>
                    <a:pt x="5870" y="28"/>
                  </a:cubicBezTo>
                  <a:cubicBezTo>
                    <a:pt x="5947" y="26"/>
                    <a:pt x="5808" y="25"/>
                    <a:pt x="5894" y="25"/>
                  </a:cubicBezTo>
                  <a:cubicBezTo>
                    <a:pt x="5834" y="22"/>
                    <a:pt x="5842" y="27"/>
                    <a:pt x="5781" y="27"/>
                  </a:cubicBezTo>
                  <a:cubicBezTo>
                    <a:pt x="5776" y="26"/>
                    <a:pt x="5814" y="27"/>
                    <a:pt x="5828" y="25"/>
                  </a:cubicBezTo>
                  <a:cubicBezTo>
                    <a:pt x="5727" y="24"/>
                    <a:pt x="5657" y="29"/>
                    <a:pt x="5558" y="29"/>
                  </a:cubicBezTo>
                  <a:lnTo>
                    <a:pt x="5554" y="27"/>
                  </a:lnTo>
                  <a:lnTo>
                    <a:pt x="5493" y="27"/>
                  </a:lnTo>
                  <a:close/>
                  <a:moveTo>
                    <a:pt x="7145" y="32"/>
                  </a:moveTo>
                  <a:lnTo>
                    <a:pt x="7145" y="32"/>
                  </a:lnTo>
                  <a:cubicBezTo>
                    <a:pt x="7151" y="32"/>
                    <a:pt x="7153" y="31"/>
                    <a:pt x="7153" y="31"/>
                  </a:cubicBezTo>
                  <a:cubicBezTo>
                    <a:pt x="7028" y="36"/>
                    <a:pt x="6926" y="37"/>
                    <a:pt x="6859" y="36"/>
                  </a:cubicBezTo>
                  <a:cubicBezTo>
                    <a:pt x="6872" y="38"/>
                    <a:pt x="6932" y="40"/>
                    <a:pt x="6961" y="41"/>
                  </a:cubicBezTo>
                  <a:lnTo>
                    <a:pt x="6936" y="43"/>
                  </a:lnTo>
                  <a:lnTo>
                    <a:pt x="6920" y="41"/>
                  </a:lnTo>
                  <a:lnTo>
                    <a:pt x="6876" y="43"/>
                  </a:lnTo>
                  <a:cubicBezTo>
                    <a:pt x="6888" y="44"/>
                    <a:pt x="6924" y="44"/>
                    <a:pt x="6947" y="45"/>
                  </a:cubicBezTo>
                  <a:lnTo>
                    <a:pt x="7046" y="41"/>
                  </a:lnTo>
                  <a:lnTo>
                    <a:pt x="6986" y="40"/>
                  </a:lnTo>
                  <a:cubicBezTo>
                    <a:pt x="7002" y="40"/>
                    <a:pt x="7082" y="40"/>
                    <a:pt x="7114" y="40"/>
                  </a:cubicBezTo>
                  <a:cubicBezTo>
                    <a:pt x="7115" y="38"/>
                    <a:pt x="7060" y="37"/>
                    <a:pt x="7053" y="39"/>
                  </a:cubicBezTo>
                  <a:cubicBezTo>
                    <a:pt x="7047" y="37"/>
                    <a:pt x="7110" y="38"/>
                    <a:pt x="7070" y="36"/>
                  </a:cubicBezTo>
                  <a:cubicBezTo>
                    <a:pt x="7117" y="34"/>
                    <a:pt x="7193" y="36"/>
                    <a:pt x="7228" y="37"/>
                  </a:cubicBezTo>
                  <a:lnTo>
                    <a:pt x="7234" y="39"/>
                  </a:lnTo>
                  <a:cubicBezTo>
                    <a:pt x="7272" y="41"/>
                    <a:pt x="7260" y="36"/>
                    <a:pt x="7305" y="38"/>
                  </a:cubicBezTo>
                  <a:cubicBezTo>
                    <a:pt x="7249" y="38"/>
                    <a:pt x="7315" y="41"/>
                    <a:pt x="7270" y="41"/>
                  </a:cubicBezTo>
                  <a:cubicBezTo>
                    <a:pt x="7284" y="42"/>
                    <a:pt x="7270" y="44"/>
                    <a:pt x="7315" y="44"/>
                  </a:cubicBezTo>
                  <a:cubicBezTo>
                    <a:pt x="7352" y="40"/>
                    <a:pt x="7362" y="46"/>
                    <a:pt x="7398" y="43"/>
                  </a:cubicBezTo>
                  <a:cubicBezTo>
                    <a:pt x="7421" y="44"/>
                    <a:pt x="7372" y="45"/>
                    <a:pt x="7418" y="46"/>
                  </a:cubicBezTo>
                  <a:cubicBezTo>
                    <a:pt x="7472" y="44"/>
                    <a:pt x="7469" y="43"/>
                    <a:pt x="7472" y="40"/>
                  </a:cubicBezTo>
                  <a:cubicBezTo>
                    <a:pt x="7422" y="39"/>
                    <a:pt x="7416" y="43"/>
                    <a:pt x="7375" y="42"/>
                  </a:cubicBezTo>
                  <a:lnTo>
                    <a:pt x="7456" y="38"/>
                  </a:lnTo>
                  <a:cubicBezTo>
                    <a:pt x="7441" y="38"/>
                    <a:pt x="7430" y="38"/>
                    <a:pt x="7421" y="38"/>
                  </a:cubicBezTo>
                  <a:cubicBezTo>
                    <a:pt x="7437" y="38"/>
                    <a:pt x="7451" y="37"/>
                    <a:pt x="7463" y="36"/>
                  </a:cubicBezTo>
                  <a:lnTo>
                    <a:pt x="7482" y="35"/>
                  </a:lnTo>
                  <a:cubicBezTo>
                    <a:pt x="7436" y="35"/>
                    <a:pt x="7395" y="35"/>
                    <a:pt x="7388" y="34"/>
                  </a:cubicBezTo>
                  <a:lnTo>
                    <a:pt x="7394" y="32"/>
                  </a:lnTo>
                  <a:cubicBezTo>
                    <a:pt x="7378" y="31"/>
                    <a:pt x="7352" y="32"/>
                    <a:pt x="7339" y="33"/>
                  </a:cubicBezTo>
                  <a:cubicBezTo>
                    <a:pt x="7299" y="33"/>
                    <a:pt x="7258" y="34"/>
                    <a:pt x="7249" y="33"/>
                  </a:cubicBezTo>
                  <a:lnTo>
                    <a:pt x="7264" y="32"/>
                  </a:lnTo>
                  <a:lnTo>
                    <a:pt x="7145" y="32"/>
                  </a:lnTo>
                  <a:close/>
                  <a:moveTo>
                    <a:pt x="7784" y="39"/>
                  </a:moveTo>
                  <a:lnTo>
                    <a:pt x="7784" y="39"/>
                  </a:lnTo>
                  <a:lnTo>
                    <a:pt x="7795" y="40"/>
                  </a:lnTo>
                  <a:lnTo>
                    <a:pt x="7764" y="41"/>
                  </a:lnTo>
                  <a:cubicBezTo>
                    <a:pt x="7709" y="41"/>
                    <a:pt x="7664" y="37"/>
                    <a:pt x="7614" y="40"/>
                  </a:cubicBezTo>
                  <a:cubicBezTo>
                    <a:pt x="7591" y="39"/>
                    <a:pt x="7578" y="37"/>
                    <a:pt x="7566" y="36"/>
                  </a:cubicBezTo>
                  <a:lnTo>
                    <a:pt x="7597" y="36"/>
                  </a:lnTo>
                  <a:cubicBezTo>
                    <a:pt x="7737" y="32"/>
                    <a:pt x="7670" y="41"/>
                    <a:pt x="7784" y="39"/>
                  </a:cubicBezTo>
                  <a:close/>
                  <a:moveTo>
                    <a:pt x="4385" y="43"/>
                  </a:moveTo>
                  <a:lnTo>
                    <a:pt x="4385" y="43"/>
                  </a:lnTo>
                  <a:cubicBezTo>
                    <a:pt x="4401" y="40"/>
                    <a:pt x="4455" y="40"/>
                    <a:pt x="4458" y="38"/>
                  </a:cubicBezTo>
                  <a:cubicBezTo>
                    <a:pt x="4462" y="37"/>
                    <a:pt x="4450" y="37"/>
                    <a:pt x="4437" y="37"/>
                  </a:cubicBezTo>
                  <a:lnTo>
                    <a:pt x="4392" y="36"/>
                  </a:lnTo>
                  <a:cubicBezTo>
                    <a:pt x="4391" y="37"/>
                    <a:pt x="4388" y="37"/>
                    <a:pt x="4383" y="37"/>
                  </a:cubicBezTo>
                  <a:cubicBezTo>
                    <a:pt x="4399" y="38"/>
                    <a:pt x="4409" y="38"/>
                    <a:pt x="4403" y="40"/>
                  </a:cubicBezTo>
                  <a:cubicBezTo>
                    <a:pt x="4362" y="37"/>
                    <a:pt x="4366" y="42"/>
                    <a:pt x="4322" y="42"/>
                  </a:cubicBezTo>
                  <a:cubicBezTo>
                    <a:pt x="4308" y="43"/>
                    <a:pt x="4371" y="43"/>
                    <a:pt x="4385" y="43"/>
                  </a:cubicBezTo>
                  <a:close/>
                  <a:moveTo>
                    <a:pt x="4129" y="37"/>
                  </a:moveTo>
                  <a:lnTo>
                    <a:pt x="4129" y="37"/>
                  </a:lnTo>
                  <a:lnTo>
                    <a:pt x="4138" y="35"/>
                  </a:lnTo>
                  <a:lnTo>
                    <a:pt x="4112" y="35"/>
                  </a:lnTo>
                  <a:cubicBezTo>
                    <a:pt x="4115" y="36"/>
                    <a:pt x="4118" y="37"/>
                    <a:pt x="4129" y="37"/>
                  </a:cubicBezTo>
                  <a:close/>
                  <a:moveTo>
                    <a:pt x="4049" y="35"/>
                  </a:moveTo>
                  <a:lnTo>
                    <a:pt x="4049" y="35"/>
                  </a:lnTo>
                  <a:lnTo>
                    <a:pt x="4053" y="35"/>
                  </a:lnTo>
                  <a:lnTo>
                    <a:pt x="4025" y="34"/>
                  </a:lnTo>
                  <a:cubicBezTo>
                    <a:pt x="4029" y="35"/>
                    <a:pt x="4036" y="35"/>
                    <a:pt x="4049" y="35"/>
                  </a:cubicBezTo>
                  <a:close/>
                  <a:moveTo>
                    <a:pt x="4812" y="35"/>
                  </a:moveTo>
                  <a:lnTo>
                    <a:pt x="4812" y="35"/>
                  </a:lnTo>
                  <a:cubicBezTo>
                    <a:pt x="4808" y="35"/>
                    <a:pt x="4804" y="35"/>
                    <a:pt x="4802" y="35"/>
                  </a:cubicBezTo>
                  <a:lnTo>
                    <a:pt x="4812" y="35"/>
                  </a:lnTo>
                  <a:close/>
                  <a:moveTo>
                    <a:pt x="4778" y="37"/>
                  </a:moveTo>
                  <a:lnTo>
                    <a:pt x="4778" y="37"/>
                  </a:lnTo>
                  <a:cubicBezTo>
                    <a:pt x="4817" y="38"/>
                    <a:pt x="4808" y="37"/>
                    <a:pt x="4814" y="36"/>
                  </a:cubicBezTo>
                  <a:lnTo>
                    <a:pt x="4773" y="36"/>
                  </a:lnTo>
                  <a:cubicBezTo>
                    <a:pt x="4778" y="36"/>
                    <a:pt x="4781" y="37"/>
                    <a:pt x="4778" y="37"/>
                  </a:cubicBezTo>
                  <a:close/>
                  <a:moveTo>
                    <a:pt x="4729" y="29"/>
                  </a:moveTo>
                  <a:lnTo>
                    <a:pt x="4729" y="29"/>
                  </a:lnTo>
                  <a:lnTo>
                    <a:pt x="4523" y="28"/>
                  </a:lnTo>
                  <a:cubicBezTo>
                    <a:pt x="4643" y="33"/>
                    <a:pt x="4728" y="36"/>
                    <a:pt x="4527" y="37"/>
                  </a:cubicBezTo>
                  <a:lnTo>
                    <a:pt x="4514" y="37"/>
                  </a:lnTo>
                  <a:cubicBezTo>
                    <a:pt x="4540" y="38"/>
                    <a:pt x="4586" y="38"/>
                    <a:pt x="4628" y="37"/>
                  </a:cubicBezTo>
                  <a:cubicBezTo>
                    <a:pt x="4662" y="35"/>
                    <a:pt x="4773" y="29"/>
                    <a:pt x="4772" y="28"/>
                  </a:cubicBezTo>
                  <a:cubicBezTo>
                    <a:pt x="4760" y="27"/>
                    <a:pt x="4742" y="28"/>
                    <a:pt x="4720" y="28"/>
                  </a:cubicBezTo>
                  <a:lnTo>
                    <a:pt x="4729" y="29"/>
                  </a:lnTo>
                  <a:close/>
                  <a:moveTo>
                    <a:pt x="348" y="40"/>
                  </a:moveTo>
                  <a:lnTo>
                    <a:pt x="348" y="40"/>
                  </a:lnTo>
                  <a:cubicBezTo>
                    <a:pt x="352" y="40"/>
                    <a:pt x="354" y="40"/>
                    <a:pt x="356" y="40"/>
                  </a:cubicBezTo>
                  <a:cubicBezTo>
                    <a:pt x="354" y="40"/>
                    <a:pt x="356" y="40"/>
                    <a:pt x="348" y="40"/>
                  </a:cubicBezTo>
                  <a:close/>
                  <a:moveTo>
                    <a:pt x="3713" y="39"/>
                  </a:moveTo>
                  <a:lnTo>
                    <a:pt x="3713" y="39"/>
                  </a:lnTo>
                  <a:lnTo>
                    <a:pt x="3699" y="40"/>
                  </a:lnTo>
                  <a:lnTo>
                    <a:pt x="3706" y="39"/>
                  </a:lnTo>
                  <a:lnTo>
                    <a:pt x="3671" y="39"/>
                  </a:lnTo>
                  <a:lnTo>
                    <a:pt x="3656" y="39"/>
                  </a:lnTo>
                  <a:cubicBezTo>
                    <a:pt x="3658" y="39"/>
                    <a:pt x="3660" y="39"/>
                    <a:pt x="3661" y="39"/>
                  </a:cubicBezTo>
                  <a:lnTo>
                    <a:pt x="3650" y="38"/>
                  </a:lnTo>
                  <a:cubicBezTo>
                    <a:pt x="3622" y="40"/>
                    <a:pt x="3552" y="42"/>
                    <a:pt x="3532" y="43"/>
                  </a:cubicBezTo>
                  <a:cubicBezTo>
                    <a:pt x="3505" y="44"/>
                    <a:pt x="3473" y="44"/>
                    <a:pt x="3452" y="44"/>
                  </a:cubicBezTo>
                  <a:cubicBezTo>
                    <a:pt x="3471" y="44"/>
                    <a:pt x="3496" y="44"/>
                    <a:pt x="3489" y="43"/>
                  </a:cubicBezTo>
                  <a:cubicBezTo>
                    <a:pt x="3450" y="42"/>
                    <a:pt x="3431" y="39"/>
                    <a:pt x="3365" y="41"/>
                  </a:cubicBezTo>
                  <a:lnTo>
                    <a:pt x="3404" y="41"/>
                  </a:lnTo>
                  <a:lnTo>
                    <a:pt x="3316" y="45"/>
                  </a:lnTo>
                  <a:cubicBezTo>
                    <a:pt x="3286" y="44"/>
                    <a:pt x="3360" y="43"/>
                    <a:pt x="3372" y="42"/>
                  </a:cubicBezTo>
                  <a:cubicBezTo>
                    <a:pt x="3304" y="44"/>
                    <a:pt x="3247" y="39"/>
                    <a:pt x="3216" y="42"/>
                  </a:cubicBezTo>
                  <a:cubicBezTo>
                    <a:pt x="3211" y="40"/>
                    <a:pt x="3204" y="37"/>
                    <a:pt x="3159" y="37"/>
                  </a:cubicBezTo>
                  <a:cubicBezTo>
                    <a:pt x="3191" y="40"/>
                    <a:pt x="3132" y="39"/>
                    <a:pt x="3159" y="41"/>
                  </a:cubicBezTo>
                  <a:cubicBezTo>
                    <a:pt x="3143" y="42"/>
                    <a:pt x="3109" y="41"/>
                    <a:pt x="3106" y="42"/>
                  </a:cubicBezTo>
                  <a:lnTo>
                    <a:pt x="3110" y="41"/>
                  </a:lnTo>
                  <a:cubicBezTo>
                    <a:pt x="3034" y="38"/>
                    <a:pt x="3009" y="43"/>
                    <a:pt x="2976" y="45"/>
                  </a:cubicBezTo>
                  <a:cubicBezTo>
                    <a:pt x="2885" y="46"/>
                    <a:pt x="2843" y="45"/>
                    <a:pt x="2768" y="45"/>
                  </a:cubicBezTo>
                  <a:cubicBezTo>
                    <a:pt x="2765" y="44"/>
                    <a:pt x="2745" y="40"/>
                    <a:pt x="2715" y="40"/>
                  </a:cubicBezTo>
                  <a:cubicBezTo>
                    <a:pt x="2701" y="42"/>
                    <a:pt x="2633" y="43"/>
                    <a:pt x="2626" y="45"/>
                  </a:cubicBezTo>
                  <a:cubicBezTo>
                    <a:pt x="2680" y="46"/>
                    <a:pt x="2670" y="43"/>
                    <a:pt x="2702" y="43"/>
                  </a:cubicBezTo>
                  <a:cubicBezTo>
                    <a:pt x="2729" y="45"/>
                    <a:pt x="2705" y="45"/>
                    <a:pt x="2741" y="46"/>
                  </a:cubicBezTo>
                  <a:cubicBezTo>
                    <a:pt x="2712" y="46"/>
                    <a:pt x="2608" y="48"/>
                    <a:pt x="2576" y="46"/>
                  </a:cubicBezTo>
                  <a:lnTo>
                    <a:pt x="2587" y="45"/>
                  </a:lnTo>
                  <a:cubicBezTo>
                    <a:pt x="2536" y="44"/>
                    <a:pt x="2526" y="39"/>
                    <a:pt x="2441" y="42"/>
                  </a:cubicBezTo>
                  <a:lnTo>
                    <a:pt x="2400" y="43"/>
                  </a:lnTo>
                  <a:cubicBezTo>
                    <a:pt x="2402" y="43"/>
                    <a:pt x="2402" y="43"/>
                    <a:pt x="2403" y="43"/>
                  </a:cubicBezTo>
                  <a:cubicBezTo>
                    <a:pt x="2336" y="43"/>
                    <a:pt x="2354" y="40"/>
                    <a:pt x="2280" y="42"/>
                  </a:cubicBezTo>
                  <a:cubicBezTo>
                    <a:pt x="2286" y="42"/>
                    <a:pt x="2283" y="42"/>
                    <a:pt x="2288" y="42"/>
                  </a:cubicBezTo>
                  <a:cubicBezTo>
                    <a:pt x="2246" y="40"/>
                    <a:pt x="2204" y="43"/>
                    <a:pt x="2172" y="44"/>
                  </a:cubicBezTo>
                  <a:cubicBezTo>
                    <a:pt x="2153" y="42"/>
                    <a:pt x="2177" y="42"/>
                    <a:pt x="2189" y="40"/>
                  </a:cubicBezTo>
                  <a:cubicBezTo>
                    <a:pt x="2115" y="40"/>
                    <a:pt x="2035" y="43"/>
                    <a:pt x="1989" y="45"/>
                  </a:cubicBezTo>
                  <a:lnTo>
                    <a:pt x="1941" y="44"/>
                  </a:lnTo>
                  <a:cubicBezTo>
                    <a:pt x="1969" y="43"/>
                    <a:pt x="2004" y="41"/>
                    <a:pt x="1995" y="40"/>
                  </a:cubicBezTo>
                  <a:cubicBezTo>
                    <a:pt x="1969" y="41"/>
                    <a:pt x="1974" y="42"/>
                    <a:pt x="1937" y="41"/>
                  </a:cubicBezTo>
                  <a:cubicBezTo>
                    <a:pt x="1943" y="40"/>
                    <a:pt x="1959" y="39"/>
                    <a:pt x="1976" y="37"/>
                  </a:cubicBezTo>
                  <a:cubicBezTo>
                    <a:pt x="1900" y="35"/>
                    <a:pt x="1959" y="42"/>
                    <a:pt x="1905" y="38"/>
                  </a:cubicBezTo>
                  <a:cubicBezTo>
                    <a:pt x="1881" y="38"/>
                    <a:pt x="1867" y="40"/>
                    <a:pt x="1865" y="41"/>
                  </a:cubicBezTo>
                  <a:lnTo>
                    <a:pt x="1821" y="39"/>
                  </a:lnTo>
                  <a:cubicBezTo>
                    <a:pt x="1816" y="41"/>
                    <a:pt x="1762" y="41"/>
                    <a:pt x="1727" y="42"/>
                  </a:cubicBezTo>
                  <a:cubicBezTo>
                    <a:pt x="1722" y="42"/>
                    <a:pt x="1755" y="44"/>
                    <a:pt x="1769" y="43"/>
                  </a:cubicBezTo>
                  <a:cubicBezTo>
                    <a:pt x="1766" y="44"/>
                    <a:pt x="1728" y="45"/>
                    <a:pt x="1704" y="45"/>
                  </a:cubicBezTo>
                  <a:cubicBezTo>
                    <a:pt x="1695" y="41"/>
                    <a:pt x="1546" y="46"/>
                    <a:pt x="1574" y="41"/>
                  </a:cubicBezTo>
                  <a:cubicBezTo>
                    <a:pt x="1466" y="42"/>
                    <a:pt x="1313" y="43"/>
                    <a:pt x="1241" y="44"/>
                  </a:cubicBezTo>
                  <a:cubicBezTo>
                    <a:pt x="1218" y="43"/>
                    <a:pt x="1170" y="43"/>
                    <a:pt x="1198" y="41"/>
                  </a:cubicBezTo>
                  <a:cubicBezTo>
                    <a:pt x="1111" y="41"/>
                    <a:pt x="1066" y="45"/>
                    <a:pt x="979" y="44"/>
                  </a:cubicBezTo>
                  <a:cubicBezTo>
                    <a:pt x="972" y="44"/>
                    <a:pt x="1018" y="44"/>
                    <a:pt x="1015" y="43"/>
                  </a:cubicBezTo>
                  <a:cubicBezTo>
                    <a:pt x="958" y="44"/>
                    <a:pt x="912" y="41"/>
                    <a:pt x="824" y="42"/>
                  </a:cubicBezTo>
                  <a:cubicBezTo>
                    <a:pt x="839" y="42"/>
                    <a:pt x="843" y="41"/>
                    <a:pt x="845" y="41"/>
                  </a:cubicBezTo>
                  <a:cubicBezTo>
                    <a:pt x="847" y="41"/>
                    <a:pt x="809" y="42"/>
                    <a:pt x="786" y="43"/>
                  </a:cubicBezTo>
                  <a:cubicBezTo>
                    <a:pt x="773" y="42"/>
                    <a:pt x="803" y="42"/>
                    <a:pt x="796" y="42"/>
                  </a:cubicBezTo>
                  <a:cubicBezTo>
                    <a:pt x="626" y="40"/>
                    <a:pt x="496" y="45"/>
                    <a:pt x="327" y="44"/>
                  </a:cubicBezTo>
                  <a:cubicBezTo>
                    <a:pt x="376" y="44"/>
                    <a:pt x="394" y="42"/>
                    <a:pt x="394" y="41"/>
                  </a:cubicBezTo>
                  <a:lnTo>
                    <a:pt x="347" y="41"/>
                  </a:lnTo>
                  <a:cubicBezTo>
                    <a:pt x="329" y="42"/>
                    <a:pt x="293" y="42"/>
                    <a:pt x="263" y="43"/>
                  </a:cubicBezTo>
                  <a:cubicBezTo>
                    <a:pt x="260" y="42"/>
                    <a:pt x="245" y="42"/>
                    <a:pt x="260" y="41"/>
                  </a:cubicBezTo>
                  <a:cubicBezTo>
                    <a:pt x="167" y="38"/>
                    <a:pt x="114" y="45"/>
                    <a:pt x="0" y="44"/>
                  </a:cubicBezTo>
                  <a:lnTo>
                    <a:pt x="138" y="39"/>
                  </a:lnTo>
                  <a:lnTo>
                    <a:pt x="104" y="37"/>
                  </a:lnTo>
                  <a:lnTo>
                    <a:pt x="165" y="35"/>
                  </a:lnTo>
                  <a:cubicBezTo>
                    <a:pt x="129" y="33"/>
                    <a:pt x="97" y="36"/>
                    <a:pt x="92" y="34"/>
                  </a:cubicBezTo>
                  <a:cubicBezTo>
                    <a:pt x="100" y="34"/>
                    <a:pt x="119" y="34"/>
                    <a:pt x="119" y="33"/>
                  </a:cubicBezTo>
                  <a:cubicBezTo>
                    <a:pt x="84" y="32"/>
                    <a:pt x="82" y="34"/>
                    <a:pt x="55" y="34"/>
                  </a:cubicBezTo>
                  <a:cubicBezTo>
                    <a:pt x="125" y="30"/>
                    <a:pt x="260" y="31"/>
                    <a:pt x="333" y="30"/>
                  </a:cubicBezTo>
                  <a:cubicBezTo>
                    <a:pt x="345" y="30"/>
                    <a:pt x="324" y="31"/>
                    <a:pt x="322" y="31"/>
                  </a:cubicBezTo>
                  <a:cubicBezTo>
                    <a:pt x="351" y="31"/>
                    <a:pt x="369" y="32"/>
                    <a:pt x="407" y="32"/>
                  </a:cubicBezTo>
                  <a:cubicBezTo>
                    <a:pt x="430" y="30"/>
                    <a:pt x="389" y="30"/>
                    <a:pt x="371" y="30"/>
                  </a:cubicBezTo>
                  <a:cubicBezTo>
                    <a:pt x="373" y="29"/>
                    <a:pt x="382" y="29"/>
                    <a:pt x="403" y="29"/>
                  </a:cubicBezTo>
                  <a:cubicBezTo>
                    <a:pt x="408" y="31"/>
                    <a:pt x="516" y="30"/>
                    <a:pt x="543" y="32"/>
                  </a:cubicBezTo>
                  <a:cubicBezTo>
                    <a:pt x="653" y="32"/>
                    <a:pt x="525" y="27"/>
                    <a:pt x="633" y="28"/>
                  </a:cubicBezTo>
                  <a:lnTo>
                    <a:pt x="665" y="30"/>
                  </a:lnTo>
                  <a:cubicBezTo>
                    <a:pt x="727" y="29"/>
                    <a:pt x="808" y="27"/>
                    <a:pt x="878" y="28"/>
                  </a:cubicBezTo>
                  <a:lnTo>
                    <a:pt x="864" y="28"/>
                  </a:lnTo>
                  <a:cubicBezTo>
                    <a:pt x="854" y="29"/>
                    <a:pt x="870" y="29"/>
                    <a:pt x="877" y="30"/>
                  </a:cubicBezTo>
                  <a:cubicBezTo>
                    <a:pt x="931" y="31"/>
                    <a:pt x="979" y="28"/>
                    <a:pt x="1011" y="30"/>
                  </a:cubicBezTo>
                  <a:cubicBezTo>
                    <a:pt x="1072" y="28"/>
                    <a:pt x="1173" y="26"/>
                    <a:pt x="1243" y="25"/>
                  </a:cubicBezTo>
                  <a:cubicBezTo>
                    <a:pt x="1262" y="28"/>
                    <a:pt x="1152" y="28"/>
                    <a:pt x="1123" y="30"/>
                  </a:cubicBezTo>
                  <a:lnTo>
                    <a:pt x="1187" y="30"/>
                  </a:lnTo>
                  <a:cubicBezTo>
                    <a:pt x="1147" y="30"/>
                    <a:pt x="1132" y="31"/>
                    <a:pt x="1108" y="32"/>
                  </a:cubicBezTo>
                  <a:cubicBezTo>
                    <a:pt x="1164" y="33"/>
                    <a:pt x="1182" y="30"/>
                    <a:pt x="1235" y="30"/>
                  </a:cubicBezTo>
                  <a:cubicBezTo>
                    <a:pt x="1231" y="30"/>
                    <a:pt x="1238" y="31"/>
                    <a:pt x="1262" y="31"/>
                  </a:cubicBezTo>
                  <a:lnTo>
                    <a:pt x="1269" y="29"/>
                  </a:lnTo>
                  <a:cubicBezTo>
                    <a:pt x="1269" y="29"/>
                    <a:pt x="1272" y="29"/>
                    <a:pt x="1280" y="29"/>
                  </a:cubicBezTo>
                  <a:lnTo>
                    <a:pt x="1373" y="28"/>
                  </a:lnTo>
                  <a:cubicBezTo>
                    <a:pt x="1353" y="27"/>
                    <a:pt x="1352" y="26"/>
                    <a:pt x="1328" y="26"/>
                  </a:cubicBezTo>
                  <a:cubicBezTo>
                    <a:pt x="1337" y="27"/>
                    <a:pt x="1316" y="27"/>
                    <a:pt x="1292" y="27"/>
                  </a:cubicBezTo>
                  <a:cubicBezTo>
                    <a:pt x="1313" y="26"/>
                    <a:pt x="1269" y="26"/>
                    <a:pt x="1269" y="25"/>
                  </a:cubicBezTo>
                  <a:cubicBezTo>
                    <a:pt x="1318" y="25"/>
                    <a:pt x="1377" y="25"/>
                    <a:pt x="1409" y="24"/>
                  </a:cubicBezTo>
                  <a:lnTo>
                    <a:pt x="1419" y="26"/>
                  </a:lnTo>
                  <a:lnTo>
                    <a:pt x="1546" y="26"/>
                  </a:lnTo>
                  <a:lnTo>
                    <a:pt x="1536" y="27"/>
                  </a:lnTo>
                  <a:cubicBezTo>
                    <a:pt x="1591" y="27"/>
                    <a:pt x="1646" y="26"/>
                    <a:pt x="1695" y="28"/>
                  </a:cubicBezTo>
                  <a:cubicBezTo>
                    <a:pt x="1745" y="26"/>
                    <a:pt x="1807" y="24"/>
                    <a:pt x="1848" y="22"/>
                  </a:cubicBezTo>
                  <a:cubicBezTo>
                    <a:pt x="1869" y="20"/>
                    <a:pt x="1993" y="25"/>
                    <a:pt x="2049" y="21"/>
                  </a:cubicBezTo>
                  <a:cubicBezTo>
                    <a:pt x="2052" y="22"/>
                    <a:pt x="2010" y="23"/>
                    <a:pt x="1991" y="24"/>
                  </a:cubicBezTo>
                  <a:cubicBezTo>
                    <a:pt x="2028" y="24"/>
                    <a:pt x="2058" y="22"/>
                    <a:pt x="2070" y="24"/>
                  </a:cubicBezTo>
                  <a:cubicBezTo>
                    <a:pt x="1986" y="23"/>
                    <a:pt x="2074" y="26"/>
                    <a:pt x="2037" y="27"/>
                  </a:cubicBezTo>
                  <a:cubicBezTo>
                    <a:pt x="2076" y="27"/>
                    <a:pt x="2117" y="26"/>
                    <a:pt x="2136" y="25"/>
                  </a:cubicBezTo>
                  <a:cubicBezTo>
                    <a:pt x="2073" y="25"/>
                    <a:pt x="2158" y="22"/>
                    <a:pt x="2094" y="23"/>
                  </a:cubicBezTo>
                  <a:cubicBezTo>
                    <a:pt x="2144" y="21"/>
                    <a:pt x="2211" y="20"/>
                    <a:pt x="2270" y="21"/>
                  </a:cubicBezTo>
                  <a:cubicBezTo>
                    <a:pt x="2270" y="22"/>
                    <a:pt x="2277" y="22"/>
                    <a:pt x="2299" y="23"/>
                  </a:cubicBezTo>
                  <a:lnTo>
                    <a:pt x="2317" y="21"/>
                  </a:lnTo>
                  <a:cubicBezTo>
                    <a:pt x="2344" y="21"/>
                    <a:pt x="2263" y="23"/>
                    <a:pt x="2319" y="23"/>
                  </a:cubicBezTo>
                  <a:cubicBezTo>
                    <a:pt x="2376" y="21"/>
                    <a:pt x="2491" y="25"/>
                    <a:pt x="2516" y="20"/>
                  </a:cubicBezTo>
                  <a:cubicBezTo>
                    <a:pt x="2560" y="22"/>
                    <a:pt x="2433" y="22"/>
                    <a:pt x="2499" y="24"/>
                  </a:cubicBezTo>
                  <a:cubicBezTo>
                    <a:pt x="2461" y="26"/>
                    <a:pt x="2408" y="24"/>
                    <a:pt x="2396" y="26"/>
                  </a:cubicBezTo>
                  <a:cubicBezTo>
                    <a:pt x="2433" y="26"/>
                    <a:pt x="2409" y="28"/>
                    <a:pt x="2433" y="28"/>
                  </a:cubicBezTo>
                  <a:lnTo>
                    <a:pt x="2475" y="27"/>
                  </a:lnTo>
                  <a:lnTo>
                    <a:pt x="2466" y="27"/>
                  </a:lnTo>
                  <a:cubicBezTo>
                    <a:pt x="2536" y="24"/>
                    <a:pt x="2647" y="25"/>
                    <a:pt x="2737" y="25"/>
                  </a:cubicBezTo>
                  <a:cubicBezTo>
                    <a:pt x="2812" y="22"/>
                    <a:pt x="2865" y="19"/>
                    <a:pt x="2956" y="19"/>
                  </a:cubicBezTo>
                  <a:cubicBezTo>
                    <a:pt x="2929" y="20"/>
                    <a:pt x="3031" y="20"/>
                    <a:pt x="2974" y="23"/>
                  </a:cubicBezTo>
                  <a:cubicBezTo>
                    <a:pt x="3016" y="24"/>
                    <a:pt x="3058" y="22"/>
                    <a:pt x="3058" y="21"/>
                  </a:cubicBezTo>
                  <a:cubicBezTo>
                    <a:pt x="3021" y="21"/>
                    <a:pt x="3045" y="21"/>
                    <a:pt x="3014" y="21"/>
                  </a:cubicBezTo>
                  <a:cubicBezTo>
                    <a:pt x="3035" y="19"/>
                    <a:pt x="3084" y="19"/>
                    <a:pt x="3104" y="20"/>
                  </a:cubicBezTo>
                  <a:cubicBezTo>
                    <a:pt x="3094" y="20"/>
                    <a:pt x="3098" y="20"/>
                    <a:pt x="3096" y="21"/>
                  </a:cubicBezTo>
                  <a:cubicBezTo>
                    <a:pt x="3140" y="21"/>
                    <a:pt x="3117" y="19"/>
                    <a:pt x="3149" y="19"/>
                  </a:cubicBezTo>
                  <a:cubicBezTo>
                    <a:pt x="3159" y="20"/>
                    <a:pt x="3220" y="19"/>
                    <a:pt x="3249" y="20"/>
                  </a:cubicBezTo>
                  <a:lnTo>
                    <a:pt x="3291" y="17"/>
                  </a:lnTo>
                  <a:cubicBezTo>
                    <a:pt x="3268" y="19"/>
                    <a:pt x="3332" y="18"/>
                    <a:pt x="3338" y="19"/>
                  </a:cubicBezTo>
                  <a:cubicBezTo>
                    <a:pt x="3369" y="18"/>
                    <a:pt x="3394" y="16"/>
                    <a:pt x="3440" y="16"/>
                  </a:cubicBezTo>
                  <a:cubicBezTo>
                    <a:pt x="3421" y="17"/>
                    <a:pt x="3483" y="17"/>
                    <a:pt x="3483" y="19"/>
                  </a:cubicBezTo>
                  <a:cubicBezTo>
                    <a:pt x="3562" y="21"/>
                    <a:pt x="3614" y="14"/>
                    <a:pt x="3689" y="17"/>
                  </a:cubicBezTo>
                  <a:cubicBezTo>
                    <a:pt x="3687" y="17"/>
                    <a:pt x="3672" y="18"/>
                    <a:pt x="3694" y="19"/>
                  </a:cubicBezTo>
                  <a:cubicBezTo>
                    <a:pt x="3711" y="18"/>
                    <a:pt x="3741" y="18"/>
                    <a:pt x="3760" y="18"/>
                  </a:cubicBezTo>
                  <a:lnTo>
                    <a:pt x="3759" y="18"/>
                  </a:lnTo>
                  <a:lnTo>
                    <a:pt x="3760" y="18"/>
                  </a:lnTo>
                  <a:cubicBezTo>
                    <a:pt x="3769" y="18"/>
                    <a:pt x="3775" y="18"/>
                    <a:pt x="3775" y="17"/>
                  </a:cubicBezTo>
                  <a:cubicBezTo>
                    <a:pt x="3807" y="15"/>
                    <a:pt x="3823" y="14"/>
                    <a:pt x="3885" y="12"/>
                  </a:cubicBezTo>
                  <a:cubicBezTo>
                    <a:pt x="3881" y="10"/>
                    <a:pt x="3828" y="11"/>
                    <a:pt x="3805" y="12"/>
                  </a:cubicBezTo>
                  <a:lnTo>
                    <a:pt x="3786" y="14"/>
                  </a:lnTo>
                  <a:cubicBezTo>
                    <a:pt x="3767" y="11"/>
                    <a:pt x="3730" y="14"/>
                    <a:pt x="3715" y="13"/>
                  </a:cubicBezTo>
                  <a:cubicBezTo>
                    <a:pt x="3753" y="10"/>
                    <a:pt x="3860" y="11"/>
                    <a:pt x="3924" y="8"/>
                  </a:cubicBezTo>
                  <a:cubicBezTo>
                    <a:pt x="3885" y="6"/>
                    <a:pt x="3800" y="5"/>
                    <a:pt x="3725" y="6"/>
                  </a:cubicBezTo>
                  <a:lnTo>
                    <a:pt x="3758" y="7"/>
                  </a:lnTo>
                  <a:lnTo>
                    <a:pt x="3719" y="7"/>
                  </a:lnTo>
                  <a:lnTo>
                    <a:pt x="3757" y="9"/>
                  </a:lnTo>
                  <a:lnTo>
                    <a:pt x="3654" y="9"/>
                  </a:lnTo>
                  <a:cubicBezTo>
                    <a:pt x="3693" y="9"/>
                    <a:pt x="3709" y="12"/>
                    <a:pt x="3687" y="11"/>
                  </a:cubicBezTo>
                  <a:cubicBezTo>
                    <a:pt x="3643" y="10"/>
                    <a:pt x="3641" y="13"/>
                    <a:pt x="3608" y="13"/>
                  </a:cubicBezTo>
                  <a:cubicBezTo>
                    <a:pt x="3626" y="13"/>
                    <a:pt x="3650" y="13"/>
                    <a:pt x="3635" y="14"/>
                  </a:cubicBezTo>
                  <a:cubicBezTo>
                    <a:pt x="3569" y="12"/>
                    <a:pt x="3551" y="13"/>
                    <a:pt x="3492" y="11"/>
                  </a:cubicBezTo>
                  <a:cubicBezTo>
                    <a:pt x="3499" y="14"/>
                    <a:pt x="3417" y="11"/>
                    <a:pt x="3408" y="14"/>
                  </a:cubicBezTo>
                  <a:lnTo>
                    <a:pt x="3436" y="14"/>
                  </a:lnTo>
                  <a:lnTo>
                    <a:pt x="3377" y="16"/>
                  </a:lnTo>
                  <a:cubicBezTo>
                    <a:pt x="3323" y="14"/>
                    <a:pt x="3425" y="14"/>
                    <a:pt x="3343" y="12"/>
                  </a:cubicBezTo>
                  <a:cubicBezTo>
                    <a:pt x="3266" y="12"/>
                    <a:pt x="3268" y="15"/>
                    <a:pt x="3208" y="15"/>
                  </a:cubicBezTo>
                  <a:cubicBezTo>
                    <a:pt x="3228" y="14"/>
                    <a:pt x="3276" y="12"/>
                    <a:pt x="3324" y="12"/>
                  </a:cubicBezTo>
                  <a:lnTo>
                    <a:pt x="3295" y="11"/>
                  </a:lnTo>
                  <a:cubicBezTo>
                    <a:pt x="3310" y="10"/>
                    <a:pt x="3377" y="10"/>
                    <a:pt x="3410" y="10"/>
                  </a:cubicBezTo>
                  <a:cubicBezTo>
                    <a:pt x="3355" y="12"/>
                    <a:pt x="3436" y="11"/>
                    <a:pt x="3461" y="12"/>
                  </a:cubicBezTo>
                  <a:cubicBezTo>
                    <a:pt x="3466" y="10"/>
                    <a:pt x="3431" y="11"/>
                    <a:pt x="3472" y="9"/>
                  </a:cubicBezTo>
                  <a:cubicBezTo>
                    <a:pt x="3433" y="9"/>
                    <a:pt x="3427" y="9"/>
                    <a:pt x="3378" y="9"/>
                  </a:cubicBezTo>
                  <a:cubicBezTo>
                    <a:pt x="3485" y="9"/>
                    <a:pt x="3474" y="3"/>
                    <a:pt x="3568" y="4"/>
                  </a:cubicBezTo>
                  <a:cubicBezTo>
                    <a:pt x="3525" y="4"/>
                    <a:pt x="3584" y="6"/>
                    <a:pt x="3589" y="7"/>
                  </a:cubicBezTo>
                  <a:lnTo>
                    <a:pt x="3667" y="6"/>
                  </a:lnTo>
                  <a:lnTo>
                    <a:pt x="3652" y="4"/>
                  </a:lnTo>
                  <a:cubicBezTo>
                    <a:pt x="3707" y="3"/>
                    <a:pt x="3726" y="8"/>
                    <a:pt x="3789" y="5"/>
                  </a:cubicBezTo>
                  <a:cubicBezTo>
                    <a:pt x="3797" y="4"/>
                    <a:pt x="3733" y="4"/>
                    <a:pt x="3745" y="4"/>
                  </a:cubicBezTo>
                  <a:cubicBezTo>
                    <a:pt x="3831" y="3"/>
                    <a:pt x="3862" y="6"/>
                    <a:pt x="3939" y="8"/>
                  </a:cubicBezTo>
                  <a:cubicBezTo>
                    <a:pt x="3944" y="7"/>
                    <a:pt x="3943" y="6"/>
                    <a:pt x="3970" y="4"/>
                  </a:cubicBezTo>
                  <a:cubicBezTo>
                    <a:pt x="3961" y="6"/>
                    <a:pt x="3981" y="7"/>
                    <a:pt x="3951" y="8"/>
                  </a:cubicBezTo>
                  <a:cubicBezTo>
                    <a:pt x="3976" y="8"/>
                    <a:pt x="4007" y="7"/>
                    <a:pt x="4029" y="7"/>
                  </a:cubicBezTo>
                  <a:cubicBezTo>
                    <a:pt x="3976" y="6"/>
                    <a:pt x="4051" y="4"/>
                    <a:pt x="4061" y="4"/>
                  </a:cubicBezTo>
                  <a:cubicBezTo>
                    <a:pt x="4089" y="4"/>
                    <a:pt x="4053" y="5"/>
                    <a:pt x="4036" y="5"/>
                  </a:cubicBezTo>
                  <a:cubicBezTo>
                    <a:pt x="4058" y="6"/>
                    <a:pt x="4084" y="8"/>
                    <a:pt x="4097" y="6"/>
                  </a:cubicBezTo>
                  <a:cubicBezTo>
                    <a:pt x="4098" y="7"/>
                    <a:pt x="4035" y="10"/>
                    <a:pt x="3994" y="11"/>
                  </a:cubicBezTo>
                  <a:lnTo>
                    <a:pt x="4021" y="11"/>
                  </a:lnTo>
                  <a:cubicBezTo>
                    <a:pt x="4002" y="12"/>
                    <a:pt x="3999" y="12"/>
                    <a:pt x="3971" y="11"/>
                  </a:cubicBezTo>
                  <a:cubicBezTo>
                    <a:pt x="3998" y="13"/>
                    <a:pt x="3995" y="14"/>
                    <a:pt x="3989" y="15"/>
                  </a:cubicBezTo>
                  <a:cubicBezTo>
                    <a:pt x="3986" y="15"/>
                    <a:pt x="3991" y="15"/>
                    <a:pt x="3988" y="15"/>
                  </a:cubicBezTo>
                  <a:cubicBezTo>
                    <a:pt x="3966" y="14"/>
                    <a:pt x="3949" y="15"/>
                    <a:pt x="3954" y="16"/>
                  </a:cubicBezTo>
                  <a:cubicBezTo>
                    <a:pt x="3934" y="18"/>
                    <a:pt x="3985" y="17"/>
                    <a:pt x="4000" y="18"/>
                  </a:cubicBezTo>
                  <a:lnTo>
                    <a:pt x="4033" y="18"/>
                  </a:lnTo>
                  <a:lnTo>
                    <a:pt x="4149" y="10"/>
                  </a:lnTo>
                  <a:cubicBezTo>
                    <a:pt x="4198" y="9"/>
                    <a:pt x="4220" y="11"/>
                    <a:pt x="4257" y="12"/>
                  </a:cubicBezTo>
                  <a:lnTo>
                    <a:pt x="4267" y="10"/>
                  </a:lnTo>
                  <a:cubicBezTo>
                    <a:pt x="4310" y="10"/>
                    <a:pt x="4351" y="11"/>
                    <a:pt x="4323" y="13"/>
                  </a:cubicBezTo>
                  <a:cubicBezTo>
                    <a:pt x="4322" y="13"/>
                    <a:pt x="4316" y="13"/>
                    <a:pt x="4307" y="13"/>
                  </a:cubicBezTo>
                  <a:cubicBezTo>
                    <a:pt x="4305" y="13"/>
                    <a:pt x="4303" y="13"/>
                    <a:pt x="4301" y="13"/>
                  </a:cubicBezTo>
                  <a:lnTo>
                    <a:pt x="4298" y="14"/>
                  </a:lnTo>
                  <a:lnTo>
                    <a:pt x="4376" y="12"/>
                  </a:lnTo>
                  <a:cubicBezTo>
                    <a:pt x="4298" y="15"/>
                    <a:pt x="4372" y="16"/>
                    <a:pt x="4359" y="19"/>
                  </a:cubicBezTo>
                  <a:lnTo>
                    <a:pt x="4438" y="18"/>
                  </a:lnTo>
                  <a:cubicBezTo>
                    <a:pt x="4390" y="17"/>
                    <a:pt x="4437" y="16"/>
                    <a:pt x="4454" y="16"/>
                  </a:cubicBezTo>
                  <a:cubicBezTo>
                    <a:pt x="4458" y="18"/>
                    <a:pt x="4517" y="16"/>
                    <a:pt x="4545" y="16"/>
                  </a:cubicBezTo>
                  <a:lnTo>
                    <a:pt x="4543" y="16"/>
                  </a:lnTo>
                  <a:cubicBezTo>
                    <a:pt x="4568" y="17"/>
                    <a:pt x="4613" y="17"/>
                    <a:pt x="4645" y="16"/>
                  </a:cubicBezTo>
                  <a:cubicBezTo>
                    <a:pt x="4643" y="16"/>
                    <a:pt x="4684" y="12"/>
                    <a:pt x="4704" y="10"/>
                  </a:cubicBezTo>
                  <a:cubicBezTo>
                    <a:pt x="4649" y="10"/>
                    <a:pt x="4682" y="9"/>
                    <a:pt x="4677" y="8"/>
                  </a:cubicBezTo>
                  <a:cubicBezTo>
                    <a:pt x="4683" y="8"/>
                    <a:pt x="4693" y="8"/>
                    <a:pt x="4694" y="8"/>
                  </a:cubicBezTo>
                  <a:cubicBezTo>
                    <a:pt x="4702" y="7"/>
                    <a:pt x="4684" y="7"/>
                    <a:pt x="4682" y="6"/>
                  </a:cubicBezTo>
                  <a:cubicBezTo>
                    <a:pt x="4624" y="7"/>
                    <a:pt x="4564" y="8"/>
                    <a:pt x="4541" y="10"/>
                  </a:cubicBezTo>
                  <a:cubicBezTo>
                    <a:pt x="4558" y="12"/>
                    <a:pt x="4571" y="9"/>
                    <a:pt x="4591" y="10"/>
                  </a:cubicBezTo>
                  <a:cubicBezTo>
                    <a:pt x="4562" y="12"/>
                    <a:pt x="4525" y="11"/>
                    <a:pt x="4477" y="11"/>
                  </a:cubicBezTo>
                  <a:lnTo>
                    <a:pt x="4461" y="10"/>
                  </a:lnTo>
                  <a:lnTo>
                    <a:pt x="4412" y="11"/>
                  </a:lnTo>
                  <a:cubicBezTo>
                    <a:pt x="4432" y="10"/>
                    <a:pt x="4420" y="8"/>
                    <a:pt x="4471" y="8"/>
                  </a:cubicBezTo>
                  <a:cubicBezTo>
                    <a:pt x="4465" y="6"/>
                    <a:pt x="4421" y="8"/>
                    <a:pt x="4389" y="8"/>
                  </a:cubicBezTo>
                  <a:lnTo>
                    <a:pt x="4373" y="10"/>
                  </a:lnTo>
                  <a:cubicBezTo>
                    <a:pt x="4380" y="9"/>
                    <a:pt x="4313" y="9"/>
                    <a:pt x="4360" y="7"/>
                  </a:cubicBezTo>
                  <a:lnTo>
                    <a:pt x="4438" y="5"/>
                  </a:lnTo>
                  <a:lnTo>
                    <a:pt x="4416" y="4"/>
                  </a:lnTo>
                  <a:lnTo>
                    <a:pt x="4481" y="4"/>
                  </a:lnTo>
                  <a:lnTo>
                    <a:pt x="4466" y="4"/>
                  </a:lnTo>
                  <a:cubicBezTo>
                    <a:pt x="4571" y="4"/>
                    <a:pt x="4497" y="8"/>
                    <a:pt x="4603" y="6"/>
                  </a:cubicBezTo>
                  <a:cubicBezTo>
                    <a:pt x="4636" y="4"/>
                    <a:pt x="4671" y="4"/>
                    <a:pt x="4736" y="4"/>
                  </a:cubicBezTo>
                  <a:cubicBezTo>
                    <a:pt x="4689" y="4"/>
                    <a:pt x="4731" y="5"/>
                    <a:pt x="4714" y="7"/>
                  </a:cubicBezTo>
                  <a:cubicBezTo>
                    <a:pt x="4761" y="8"/>
                    <a:pt x="4777" y="6"/>
                    <a:pt x="4802" y="4"/>
                  </a:cubicBezTo>
                  <a:cubicBezTo>
                    <a:pt x="4814" y="6"/>
                    <a:pt x="4823" y="7"/>
                    <a:pt x="4780" y="7"/>
                  </a:cubicBezTo>
                  <a:cubicBezTo>
                    <a:pt x="4775" y="10"/>
                    <a:pt x="4837" y="6"/>
                    <a:pt x="4840" y="9"/>
                  </a:cubicBezTo>
                  <a:cubicBezTo>
                    <a:pt x="4982" y="9"/>
                    <a:pt x="4954" y="0"/>
                    <a:pt x="5119" y="4"/>
                  </a:cubicBezTo>
                  <a:lnTo>
                    <a:pt x="5113" y="4"/>
                  </a:lnTo>
                  <a:cubicBezTo>
                    <a:pt x="5218" y="4"/>
                    <a:pt x="5279" y="4"/>
                    <a:pt x="5376" y="4"/>
                  </a:cubicBezTo>
                  <a:lnTo>
                    <a:pt x="5452" y="6"/>
                  </a:lnTo>
                  <a:cubicBezTo>
                    <a:pt x="5435" y="6"/>
                    <a:pt x="5389" y="9"/>
                    <a:pt x="5411" y="10"/>
                  </a:cubicBezTo>
                  <a:cubicBezTo>
                    <a:pt x="5373" y="7"/>
                    <a:pt x="5334" y="8"/>
                    <a:pt x="5294" y="7"/>
                  </a:cubicBezTo>
                  <a:cubicBezTo>
                    <a:pt x="5290" y="7"/>
                    <a:pt x="5306" y="8"/>
                    <a:pt x="5313" y="9"/>
                  </a:cubicBezTo>
                  <a:cubicBezTo>
                    <a:pt x="5289" y="9"/>
                    <a:pt x="5277" y="7"/>
                    <a:pt x="5245" y="8"/>
                  </a:cubicBezTo>
                  <a:cubicBezTo>
                    <a:pt x="5246" y="8"/>
                    <a:pt x="5281" y="9"/>
                    <a:pt x="5255" y="9"/>
                  </a:cubicBezTo>
                  <a:lnTo>
                    <a:pt x="5211" y="8"/>
                  </a:lnTo>
                  <a:cubicBezTo>
                    <a:pt x="5153" y="9"/>
                    <a:pt x="5183" y="12"/>
                    <a:pt x="5114" y="11"/>
                  </a:cubicBezTo>
                  <a:cubicBezTo>
                    <a:pt x="5127" y="10"/>
                    <a:pt x="5153" y="7"/>
                    <a:pt x="5180" y="7"/>
                  </a:cubicBezTo>
                  <a:cubicBezTo>
                    <a:pt x="5148" y="6"/>
                    <a:pt x="5221" y="6"/>
                    <a:pt x="5193" y="5"/>
                  </a:cubicBezTo>
                  <a:cubicBezTo>
                    <a:pt x="5148" y="7"/>
                    <a:pt x="5126" y="5"/>
                    <a:pt x="5066" y="7"/>
                  </a:cubicBezTo>
                  <a:cubicBezTo>
                    <a:pt x="5073" y="7"/>
                    <a:pt x="5075" y="6"/>
                    <a:pt x="5090" y="6"/>
                  </a:cubicBezTo>
                  <a:lnTo>
                    <a:pt x="5003" y="5"/>
                  </a:lnTo>
                  <a:cubicBezTo>
                    <a:pt x="5024" y="6"/>
                    <a:pt x="4931" y="7"/>
                    <a:pt x="4939" y="9"/>
                  </a:cubicBezTo>
                  <a:cubicBezTo>
                    <a:pt x="5032" y="10"/>
                    <a:pt x="5005" y="8"/>
                    <a:pt x="5110" y="9"/>
                  </a:cubicBezTo>
                  <a:cubicBezTo>
                    <a:pt x="5080" y="10"/>
                    <a:pt x="5042" y="12"/>
                    <a:pt x="5024" y="14"/>
                  </a:cubicBezTo>
                  <a:cubicBezTo>
                    <a:pt x="5023" y="14"/>
                    <a:pt x="5021" y="14"/>
                    <a:pt x="5018" y="14"/>
                  </a:cubicBezTo>
                  <a:cubicBezTo>
                    <a:pt x="5002" y="16"/>
                    <a:pt x="5018" y="17"/>
                    <a:pt x="5018" y="21"/>
                  </a:cubicBezTo>
                  <a:cubicBezTo>
                    <a:pt x="5066" y="18"/>
                    <a:pt x="5098" y="20"/>
                    <a:pt x="5155" y="19"/>
                  </a:cubicBezTo>
                  <a:cubicBezTo>
                    <a:pt x="5166" y="16"/>
                    <a:pt x="5122" y="16"/>
                    <a:pt x="5094" y="16"/>
                  </a:cubicBezTo>
                  <a:lnTo>
                    <a:pt x="5144" y="15"/>
                  </a:lnTo>
                  <a:lnTo>
                    <a:pt x="5134" y="16"/>
                  </a:lnTo>
                  <a:lnTo>
                    <a:pt x="5261" y="17"/>
                  </a:lnTo>
                  <a:cubicBezTo>
                    <a:pt x="5237" y="17"/>
                    <a:pt x="5229" y="18"/>
                    <a:pt x="5216" y="19"/>
                  </a:cubicBezTo>
                  <a:cubicBezTo>
                    <a:pt x="5233" y="19"/>
                    <a:pt x="5249" y="19"/>
                    <a:pt x="5266" y="20"/>
                  </a:cubicBezTo>
                  <a:cubicBezTo>
                    <a:pt x="5262" y="18"/>
                    <a:pt x="5265" y="17"/>
                    <a:pt x="5281" y="17"/>
                  </a:cubicBezTo>
                  <a:cubicBezTo>
                    <a:pt x="5362" y="17"/>
                    <a:pt x="5408" y="19"/>
                    <a:pt x="5438" y="21"/>
                  </a:cubicBezTo>
                  <a:lnTo>
                    <a:pt x="5447" y="21"/>
                  </a:lnTo>
                  <a:cubicBezTo>
                    <a:pt x="5434" y="19"/>
                    <a:pt x="5505" y="17"/>
                    <a:pt x="5531" y="15"/>
                  </a:cubicBezTo>
                  <a:cubicBezTo>
                    <a:pt x="5530" y="17"/>
                    <a:pt x="5573" y="16"/>
                    <a:pt x="5596" y="17"/>
                  </a:cubicBezTo>
                  <a:cubicBezTo>
                    <a:pt x="5609" y="15"/>
                    <a:pt x="5592" y="12"/>
                    <a:pt x="5564" y="10"/>
                  </a:cubicBezTo>
                  <a:cubicBezTo>
                    <a:pt x="5508" y="12"/>
                    <a:pt x="5533" y="12"/>
                    <a:pt x="5507" y="15"/>
                  </a:cubicBezTo>
                  <a:lnTo>
                    <a:pt x="5418" y="17"/>
                  </a:lnTo>
                  <a:lnTo>
                    <a:pt x="5438" y="15"/>
                  </a:lnTo>
                  <a:cubicBezTo>
                    <a:pt x="5394" y="15"/>
                    <a:pt x="5351" y="17"/>
                    <a:pt x="5354" y="15"/>
                  </a:cubicBezTo>
                  <a:cubicBezTo>
                    <a:pt x="5378" y="13"/>
                    <a:pt x="5416" y="14"/>
                    <a:pt x="5439" y="12"/>
                  </a:cubicBezTo>
                  <a:lnTo>
                    <a:pt x="5410" y="11"/>
                  </a:lnTo>
                  <a:cubicBezTo>
                    <a:pt x="5462" y="9"/>
                    <a:pt x="5437" y="14"/>
                    <a:pt x="5499" y="12"/>
                  </a:cubicBezTo>
                  <a:cubicBezTo>
                    <a:pt x="5476" y="10"/>
                    <a:pt x="5505" y="12"/>
                    <a:pt x="5532" y="10"/>
                  </a:cubicBezTo>
                  <a:cubicBezTo>
                    <a:pt x="5510" y="9"/>
                    <a:pt x="5422" y="11"/>
                    <a:pt x="5440" y="7"/>
                  </a:cubicBezTo>
                  <a:cubicBezTo>
                    <a:pt x="5473" y="6"/>
                    <a:pt x="5550" y="12"/>
                    <a:pt x="5593" y="8"/>
                  </a:cubicBezTo>
                  <a:lnTo>
                    <a:pt x="5590" y="8"/>
                  </a:lnTo>
                  <a:cubicBezTo>
                    <a:pt x="5654" y="9"/>
                    <a:pt x="5676" y="7"/>
                    <a:pt x="5700" y="5"/>
                  </a:cubicBezTo>
                  <a:cubicBezTo>
                    <a:pt x="5727" y="7"/>
                    <a:pt x="5764" y="5"/>
                    <a:pt x="5793" y="5"/>
                  </a:cubicBezTo>
                  <a:lnTo>
                    <a:pt x="5793" y="6"/>
                  </a:lnTo>
                  <a:lnTo>
                    <a:pt x="5834" y="5"/>
                  </a:lnTo>
                  <a:cubicBezTo>
                    <a:pt x="5814" y="7"/>
                    <a:pt x="5786" y="5"/>
                    <a:pt x="5750" y="6"/>
                  </a:cubicBezTo>
                  <a:lnTo>
                    <a:pt x="5755" y="8"/>
                  </a:lnTo>
                  <a:cubicBezTo>
                    <a:pt x="5714" y="5"/>
                    <a:pt x="5686" y="9"/>
                    <a:pt x="5655" y="10"/>
                  </a:cubicBezTo>
                  <a:cubicBezTo>
                    <a:pt x="5701" y="9"/>
                    <a:pt x="5785" y="11"/>
                    <a:pt x="5796" y="7"/>
                  </a:cubicBezTo>
                  <a:lnTo>
                    <a:pt x="5824" y="9"/>
                  </a:lnTo>
                  <a:lnTo>
                    <a:pt x="5838" y="8"/>
                  </a:lnTo>
                  <a:cubicBezTo>
                    <a:pt x="5859" y="10"/>
                    <a:pt x="5838" y="12"/>
                    <a:pt x="5796" y="13"/>
                  </a:cubicBezTo>
                  <a:cubicBezTo>
                    <a:pt x="5789" y="12"/>
                    <a:pt x="5786" y="12"/>
                    <a:pt x="5788" y="11"/>
                  </a:cubicBezTo>
                  <a:cubicBezTo>
                    <a:pt x="5769" y="12"/>
                    <a:pt x="5751" y="14"/>
                    <a:pt x="5705" y="13"/>
                  </a:cubicBezTo>
                  <a:lnTo>
                    <a:pt x="5730" y="12"/>
                  </a:lnTo>
                  <a:cubicBezTo>
                    <a:pt x="5672" y="12"/>
                    <a:pt x="5619" y="13"/>
                    <a:pt x="5600" y="15"/>
                  </a:cubicBezTo>
                  <a:cubicBezTo>
                    <a:pt x="5683" y="16"/>
                    <a:pt x="5765" y="16"/>
                    <a:pt x="5843" y="16"/>
                  </a:cubicBezTo>
                  <a:cubicBezTo>
                    <a:pt x="5866" y="11"/>
                    <a:pt x="5893" y="9"/>
                    <a:pt x="5905" y="5"/>
                  </a:cubicBezTo>
                  <a:cubicBezTo>
                    <a:pt x="5957" y="4"/>
                    <a:pt x="6029" y="4"/>
                    <a:pt x="6074" y="5"/>
                  </a:cubicBezTo>
                  <a:lnTo>
                    <a:pt x="6070" y="6"/>
                  </a:lnTo>
                  <a:cubicBezTo>
                    <a:pt x="6092" y="6"/>
                    <a:pt x="6113" y="6"/>
                    <a:pt x="6130" y="6"/>
                  </a:cubicBezTo>
                  <a:cubicBezTo>
                    <a:pt x="6153" y="7"/>
                    <a:pt x="6114" y="8"/>
                    <a:pt x="6130" y="8"/>
                  </a:cubicBezTo>
                  <a:lnTo>
                    <a:pt x="6205" y="7"/>
                  </a:lnTo>
                  <a:cubicBezTo>
                    <a:pt x="6201" y="9"/>
                    <a:pt x="6137" y="9"/>
                    <a:pt x="6107" y="9"/>
                  </a:cubicBezTo>
                  <a:cubicBezTo>
                    <a:pt x="6113" y="9"/>
                    <a:pt x="6124" y="8"/>
                    <a:pt x="6121" y="8"/>
                  </a:cubicBezTo>
                  <a:cubicBezTo>
                    <a:pt x="6086" y="7"/>
                    <a:pt x="6021" y="11"/>
                    <a:pt x="6006" y="8"/>
                  </a:cubicBezTo>
                  <a:cubicBezTo>
                    <a:pt x="5989" y="8"/>
                    <a:pt x="6040" y="6"/>
                    <a:pt x="5983" y="6"/>
                  </a:cubicBezTo>
                  <a:cubicBezTo>
                    <a:pt x="5944" y="5"/>
                    <a:pt x="5931" y="7"/>
                    <a:pt x="5927" y="8"/>
                  </a:cubicBezTo>
                  <a:cubicBezTo>
                    <a:pt x="5927" y="9"/>
                    <a:pt x="5988" y="9"/>
                    <a:pt x="5967" y="11"/>
                  </a:cubicBezTo>
                  <a:cubicBezTo>
                    <a:pt x="5997" y="11"/>
                    <a:pt x="6009" y="9"/>
                    <a:pt x="6047" y="10"/>
                  </a:cubicBezTo>
                  <a:cubicBezTo>
                    <a:pt x="6017" y="10"/>
                    <a:pt x="5977" y="12"/>
                    <a:pt x="5961" y="11"/>
                  </a:cubicBezTo>
                  <a:cubicBezTo>
                    <a:pt x="5902" y="13"/>
                    <a:pt x="5911" y="18"/>
                    <a:pt x="5938" y="18"/>
                  </a:cubicBezTo>
                  <a:cubicBezTo>
                    <a:pt x="5932" y="16"/>
                    <a:pt x="6046" y="16"/>
                    <a:pt x="5969" y="14"/>
                  </a:cubicBezTo>
                  <a:cubicBezTo>
                    <a:pt x="6003" y="12"/>
                    <a:pt x="6067" y="12"/>
                    <a:pt x="6112" y="11"/>
                  </a:cubicBezTo>
                  <a:lnTo>
                    <a:pt x="6110" y="11"/>
                  </a:lnTo>
                  <a:lnTo>
                    <a:pt x="6166" y="11"/>
                  </a:lnTo>
                  <a:cubicBezTo>
                    <a:pt x="6158" y="11"/>
                    <a:pt x="6141" y="12"/>
                    <a:pt x="6141" y="13"/>
                  </a:cubicBezTo>
                  <a:lnTo>
                    <a:pt x="6218" y="10"/>
                  </a:lnTo>
                  <a:cubicBezTo>
                    <a:pt x="6175" y="12"/>
                    <a:pt x="6246" y="11"/>
                    <a:pt x="6266" y="12"/>
                  </a:cubicBezTo>
                  <a:cubicBezTo>
                    <a:pt x="6274" y="11"/>
                    <a:pt x="6304" y="10"/>
                    <a:pt x="6275" y="9"/>
                  </a:cubicBezTo>
                  <a:cubicBezTo>
                    <a:pt x="6242" y="7"/>
                    <a:pt x="6256" y="9"/>
                    <a:pt x="6226" y="10"/>
                  </a:cubicBezTo>
                  <a:lnTo>
                    <a:pt x="6269" y="7"/>
                  </a:lnTo>
                  <a:lnTo>
                    <a:pt x="6272" y="7"/>
                  </a:lnTo>
                  <a:lnTo>
                    <a:pt x="6298" y="5"/>
                  </a:lnTo>
                  <a:cubicBezTo>
                    <a:pt x="6355" y="5"/>
                    <a:pt x="6272" y="10"/>
                    <a:pt x="6346" y="8"/>
                  </a:cubicBezTo>
                  <a:lnTo>
                    <a:pt x="6337" y="5"/>
                  </a:lnTo>
                  <a:cubicBezTo>
                    <a:pt x="6422" y="6"/>
                    <a:pt x="6532" y="9"/>
                    <a:pt x="6592" y="8"/>
                  </a:cubicBezTo>
                  <a:cubicBezTo>
                    <a:pt x="6575" y="9"/>
                    <a:pt x="6568" y="12"/>
                    <a:pt x="6591" y="14"/>
                  </a:cubicBezTo>
                  <a:cubicBezTo>
                    <a:pt x="6565" y="13"/>
                    <a:pt x="6513" y="13"/>
                    <a:pt x="6475" y="13"/>
                  </a:cubicBezTo>
                  <a:cubicBezTo>
                    <a:pt x="6468" y="13"/>
                    <a:pt x="6522" y="10"/>
                    <a:pt x="6563" y="11"/>
                  </a:cubicBezTo>
                  <a:cubicBezTo>
                    <a:pt x="6543" y="6"/>
                    <a:pt x="6461" y="13"/>
                    <a:pt x="6456" y="9"/>
                  </a:cubicBezTo>
                  <a:cubicBezTo>
                    <a:pt x="6352" y="7"/>
                    <a:pt x="6379" y="13"/>
                    <a:pt x="6291" y="10"/>
                  </a:cubicBezTo>
                  <a:cubicBezTo>
                    <a:pt x="6290" y="12"/>
                    <a:pt x="6266" y="11"/>
                    <a:pt x="6261" y="13"/>
                  </a:cubicBezTo>
                  <a:cubicBezTo>
                    <a:pt x="6287" y="17"/>
                    <a:pt x="6379" y="13"/>
                    <a:pt x="6436" y="14"/>
                  </a:cubicBezTo>
                  <a:cubicBezTo>
                    <a:pt x="6430" y="15"/>
                    <a:pt x="6419" y="15"/>
                    <a:pt x="6417" y="15"/>
                  </a:cubicBezTo>
                  <a:cubicBezTo>
                    <a:pt x="6457" y="16"/>
                    <a:pt x="6474" y="15"/>
                    <a:pt x="6503" y="15"/>
                  </a:cubicBezTo>
                  <a:lnTo>
                    <a:pt x="6499" y="14"/>
                  </a:lnTo>
                  <a:cubicBezTo>
                    <a:pt x="6549" y="12"/>
                    <a:pt x="6530" y="16"/>
                    <a:pt x="6559" y="17"/>
                  </a:cubicBezTo>
                  <a:cubicBezTo>
                    <a:pt x="6570" y="17"/>
                    <a:pt x="6611" y="17"/>
                    <a:pt x="6604" y="16"/>
                  </a:cubicBezTo>
                  <a:lnTo>
                    <a:pt x="6657" y="18"/>
                  </a:lnTo>
                  <a:lnTo>
                    <a:pt x="6655" y="16"/>
                  </a:lnTo>
                  <a:cubicBezTo>
                    <a:pt x="6685" y="15"/>
                    <a:pt x="6691" y="17"/>
                    <a:pt x="6718" y="16"/>
                  </a:cubicBezTo>
                  <a:lnTo>
                    <a:pt x="6719" y="14"/>
                  </a:lnTo>
                  <a:lnTo>
                    <a:pt x="6645" y="13"/>
                  </a:lnTo>
                  <a:cubicBezTo>
                    <a:pt x="6683" y="12"/>
                    <a:pt x="6656" y="11"/>
                    <a:pt x="6697" y="10"/>
                  </a:cubicBezTo>
                  <a:cubicBezTo>
                    <a:pt x="6651" y="13"/>
                    <a:pt x="6730" y="12"/>
                    <a:pt x="6734" y="13"/>
                  </a:cubicBezTo>
                  <a:lnTo>
                    <a:pt x="6765" y="12"/>
                  </a:lnTo>
                  <a:lnTo>
                    <a:pt x="6757" y="13"/>
                  </a:lnTo>
                  <a:cubicBezTo>
                    <a:pt x="6781" y="14"/>
                    <a:pt x="6785" y="12"/>
                    <a:pt x="6813" y="12"/>
                  </a:cubicBezTo>
                  <a:cubicBezTo>
                    <a:pt x="6780" y="11"/>
                    <a:pt x="6759" y="10"/>
                    <a:pt x="6717" y="11"/>
                  </a:cubicBezTo>
                  <a:cubicBezTo>
                    <a:pt x="6747" y="10"/>
                    <a:pt x="6808" y="9"/>
                    <a:pt x="6822" y="9"/>
                  </a:cubicBezTo>
                  <a:cubicBezTo>
                    <a:pt x="6854" y="8"/>
                    <a:pt x="6877" y="10"/>
                    <a:pt x="6907" y="10"/>
                  </a:cubicBezTo>
                  <a:cubicBezTo>
                    <a:pt x="6849" y="11"/>
                    <a:pt x="6927" y="16"/>
                    <a:pt x="6812" y="15"/>
                  </a:cubicBezTo>
                  <a:cubicBezTo>
                    <a:pt x="6814" y="14"/>
                    <a:pt x="6823" y="14"/>
                    <a:pt x="6827" y="15"/>
                  </a:cubicBezTo>
                  <a:cubicBezTo>
                    <a:pt x="6811" y="12"/>
                    <a:pt x="6758" y="15"/>
                    <a:pt x="6733" y="16"/>
                  </a:cubicBezTo>
                  <a:cubicBezTo>
                    <a:pt x="6739" y="17"/>
                    <a:pt x="6713" y="18"/>
                    <a:pt x="6757" y="18"/>
                  </a:cubicBezTo>
                  <a:cubicBezTo>
                    <a:pt x="6743" y="17"/>
                    <a:pt x="6795" y="15"/>
                    <a:pt x="6837" y="16"/>
                  </a:cubicBezTo>
                  <a:lnTo>
                    <a:pt x="6829" y="20"/>
                  </a:lnTo>
                  <a:lnTo>
                    <a:pt x="6891" y="20"/>
                  </a:lnTo>
                  <a:lnTo>
                    <a:pt x="6885" y="20"/>
                  </a:lnTo>
                  <a:cubicBezTo>
                    <a:pt x="6908" y="23"/>
                    <a:pt x="6950" y="20"/>
                    <a:pt x="6992" y="21"/>
                  </a:cubicBezTo>
                  <a:cubicBezTo>
                    <a:pt x="7023" y="20"/>
                    <a:pt x="7140" y="22"/>
                    <a:pt x="7089" y="18"/>
                  </a:cubicBezTo>
                  <a:cubicBezTo>
                    <a:pt x="7127" y="20"/>
                    <a:pt x="7160" y="18"/>
                    <a:pt x="7202" y="17"/>
                  </a:cubicBezTo>
                  <a:lnTo>
                    <a:pt x="7150" y="16"/>
                  </a:lnTo>
                  <a:cubicBezTo>
                    <a:pt x="7211" y="14"/>
                    <a:pt x="7194" y="15"/>
                    <a:pt x="7242" y="11"/>
                  </a:cubicBezTo>
                  <a:cubicBezTo>
                    <a:pt x="7247" y="12"/>
                    <a:pt x="7258" y="13"/>
                    <a:pt x="7248" y="14"/>
                  </a:cubicBezTo>
                  <a:cubicBezTo>
                    <a:pt x="7330" y="14"/>
                    <a:pt x="7447" y="16"/>
                    <a:pt x="7495" y="13"/>
                  </a:cubicBezTo>
                  <a:cubicBezTo>
                    <a:pt x="7552" y="14"/>
                    <a:pt x="7561" y="18"/>
                    <a:pt x="7642" y="16"/>
                  </a:cubicBezTo>
                  <a:cubicBezTo>
                    <a:pt x="7659" y="16"/>
                    <a:pt x="7629" y="13"/>
                    <a:pt x="7682" y="14"/>
                  </a:cubicBezTo>
                  <a:cubicBezTo>
                    <a:pt x="7686" y="15"/>
                    <a:pt x="7631" y="17"/>
                    <a:pt x="7690" y="17"/>
                  </a:cubicBezTo>
                  <a:cubicBezTo>
                    <a:pt x="7733" y="14"/>
                    <a:pt x="7790" y="19"/>
                    <a:pt x="7845" y="17"/>
                  </a:cubicBezTo>
                  <a:cubicBezTo>
                    <a:pt x="7875" y="18"/>
                    <a:pt x="7925" y="18"/>
                    <a:pt x="7915" y="20"/>
                  </a:cubicBezTo>
                  <a:cubicBezTo>
                    <a:pt x="7868" y="19"/>
                    <a:pt x="7803" y="19"/>
                    <a:pt x="7793" y="20"/>
                  </a:cubicBezTo>
                  <a:cubicBezTo>
                    <a:pt x="7799" y="19"/>
                    <a:pt x="7760" y="19"/>
                    <a:pt x="7794" y="18"/>
                  </a:cubicBezTo>
                  <a:cubicBezTo>
                    <a:pt x="7724" y="16"/>
                    <a:pt x="7749" y="19"/>
                    <a:pt x="7686" y="17"/>
                  </a:cubicBezTo>
                  <a:cubicBezTo>
                    <a:pt x="7682" y="18"/>
                    <a:pt x="7719" y="20"/>
                    <a:pt x="7732" y="19"/>
                  </a:cubicBezTo>
                  <a:cubicBezTo>
                    <a:pt x="7732" y="22"/>
                    <a:pt x="7608" y="20"/>
                    <a:pt x="7664" y="24"/>
                  </a:cubicBezTo>
                  <a:cubicBezTo>
                    <a:pt x="7731" y="24"/>
                    <a:pt x="7751" y="18"/>
                    <a:pt x="7809" y="22"/>
                  </a:cubicBezTo>
                  <a:cubicBezTo>
                    <a:pt x="7786" y="23"/>
                    <a:pt x="7749" y="22"/>
                    <a:pt x="7720" y="24"/>
                  </a:cubicBezTo>
                  <a:lnTo>
                    <a:pt x="7767" y="26"/>
                  </a:lnTo>
                  <a:lnTo>
                    <a:pt x="7802" y="24"/>
                  </a:lnTo>
                  <a:lnTo>
                    <a:pt x="7800" y="24"/>
                  </a:lnTo>
                  <a:cubicBezTo>
                    <a:pt x="7884" y="27"/>
                    <a:pt x="7878" y="22"/>
                    <a:pt x="7953" y="21"/>
                  </a:cubicBezTo>
                  <a:cubicBezTo>
                    <a:pt x="7910" y="19"/>
                    <a:pt x="7963" y="16"/>
                    <a:pt x="7930" y="15"/>
                  </a:cubicBezTo>
                  <a:cubicBezTo>
                    <a:pt x="7981" y="15"/>
                    <a:pt x="8018" y="15"/>
                    <a:pt x="8018" y="18"/>
                  </a:cubicBezTo>
                  <a:cubicBezTo>
                    <a:pt x="7924" y="20"/>
                    <a:pt x="8013" y="21"/>
                    <a:pt x="7926" y="23"/>
                  </a:cubicBezTo>
                  <a:cubicBezTo>
                    <a:pt x="7940" y="24"/>
                    <a:pt x="7905" y="27"/>
                    <a:pt x="7957" y="28"/>
                  </a:cubicBezTo>
                  <a:cubicBezTo>
                    <a:pt x="8015" y="26"/>
                    <a:pt x="7939" y="25"/>
                    <a:pt x="7998" y="25"/>
                  </a:cubicBezTo>
                  <a:cubicBezTo>
                    <a:pt x="8001" y="25"/>
                    <a:pt x="8005" y="25"/>
                    <a:pt x="8003" y="26"/>
                  </a:cubicBezTo>
                  <a:cubicBezTo>
                    <a:pt x="8029" y="24"/>
                    <a:pt x="8034" y="26"/>
                    <a:pt x="8066" y="25"/>
                  </a:cubicBezTo>
                  <a:lnTo>
                    <a:pt x="8059" y="25"/>
                  </a:lnTo>
                  <a:cubicBezTo>
                    <a:pt x="8099" y="27"/>
                    <a:pt x="8103" y="24"/>
                    <a:pt x="8137" y="26"/>
                  </a:cubicBezTo>
                  <a:cubicBezTo>
                    <a:pt x="8123" y="24"/>
                    <a:pt x="8160" y="24"/>
                    <a:pt x="8182" y="23"/>
                  </a:cubicBezTo>
                  <a:cubicBezTo>
                    <a:pt x="8147" y="22"/>
                    <a:pt x="8128" y="19"/>
                    <a:pt x="8059" y="19"/>
                  </a:cubicBezTo>
                  <a:cubicBezTo>
                    <a:pt x="8050" y="20"/>
                    <a:pt x="8055" y="21"/>
                    <a:pt x="8027" y="22"/>
                  </a:cubicBezTo>
                  <a:lnTo>
                    <a:pt x="8072" y="22"/>
                  </a:lnTo>
                  <a:lnTo>
                    <a:pt x="8046" y="23"/>
                  </a:lnTo>
                  <a:lnTo>
                    <a:pt x="8003" y="22"/>
                  </a:lnTo>
                  <a:cubicBezTo>
                    <a:pt x="8058" y="21"/>
                    <a:pt x="8033" y="19"/>
                    <a:pt x="8056" y="17"/>
                  </a:cubicBezTo>
                  <a:cubicBezTo>
                    <a:pt x="8106" y="18"/>
                    <a:pt x="8097" y="17"/>
                    <a:pt x="8128" y="18"/>
                  </a:cubicBezTo>
                  <a:cubicBezTo>
                    <a:pt x="8125" y="20"/>
                    <a:pt x="8225" y="23"/>
                    <a:pt x="8282" y="24"/>
                  </a:cubicBezTo>
                  <a:lnTo>
                    <a:pt x="8255" y="24"/>
                  </a:lnTo>
                  <a:cubicBezTo>
                    <a:pt x="8214" y="25"/>
                    <a:pt x="8284" y="26"/>
                    <a:pt x="8286" y="27"/>
                  </a:cubicBezTo>
                  <a:lnTo>
                    <a:pt x="8316" y="26"/>
                  </a:lnTo>
                  <a:cubicBezTo>
                    <a:pt x="8310" y="26"/>
                    <a:pt x="8302" y="27"/>
                    <a:pt x="8315" y="27"/>
                  </a:cubicBezTo>
                  <a:cubicBezTo>
                    <a:pt x="8357" y="27"/>
                    <a:pt x="8354" y="25"/>
                    <a:pt x="8395" y="24"/>
                  </a:cubicBezTo>
                  <a:cubicBezTo>
                    <a:pt x="8398" y="26"/>
                    <a:pt x="8364" y="27"/>
                    <a:pt x="8389" y="28"/>
                  </a:cubicBezTo>
                  <a:cubicBezTo>
                    <a:pt x="8398" y="30"/>
                    <a:pt x="8426" y="33"/>
                    <a:pt x="8481" y="32"/>
                  </a:cubicBezTo>
                  <a:cubicBezTo>
                    <a:pt x="8485" y="31"/>
                    <a:pt x="8499" y="31"/>
                    <a:pt x="8515" y="31"/>
                  </a:cubicBezTo>
                  <a:lnTo>
                    <a:pt x="8509" y="31"/>
                  </a:lnTo>
                  <a:lnTo>
                    <a:pt x="8545" y="33"/>
                  </a:lnTo>
                  <a:cubicBezTo>
                    <a:pt x="8514" y="35"/>
                    <a:pt x="8483" y="32"/>
                    <a:pt x="8452" y="34"/>
                  </a:cubicBezTo>
                  <a:lnTo>
                    <a:pt x="8449" y="36"/>
                  </a:lnTo>
                  <a:cubicBezTo>
                    <a:pt x="8425" y="36"/>
                    <a:pt x="8392" y="36"/>
                    <a:pt x="8377" y="37"/>
                  </a:cubicBezTo>
                  <a:cubicBezTo>
                    <a:pt x="8414" y="38"/>
                    <a:pt x="8422" y="37"/>
                    <a:pt x="8463" y="37"/>
                  </a:cubicBezTo>
                  <a:cubicBezTo>
                    <a:pt x="8469" y="39"/>
                    <a:pt x="8440" y="39"/>
                    <a:pt x="8435" y="39"/>
                  </a:cubicBezTo>
                  <a:lnTo>
                    <a:pt x="8441" y="38"/>
                  </a:lnTo>
                  <a:cubicBezTo>
                    <a:pt x="8392" y="36"/>
                    <a:pt x="8368" y="40"/>
                    <a:pt x="8307" y="39"/>
                  </a:cubicBezTo>
                  <a:cubicBezTo>
                    <a:pt x="8297" y="39"/>
                    <a:pt x="8303" y="39"/>
                    <a:pt x="8305" y="38"/>
                  </a:cubicBezTo>
                  <a:cubicBezTo>
                    <a:pt x="8256" y="40"/>
                    <a:pt x="8207" y="37"/>
                    <a:pt x="8159" y="39"/>
                  </a:cubicBezTo>
                  <a:lnTo>
                    <a:pt x="8175" y="38"/>
                  </a:lnTo>
                  <a:lnTo>
                    <a:pt x="8013" y="42"/>
                  </a:lnTo>
                  <a:lnTo>
                    <a:pt x="8013" y="43"/>
                  </a:lnTo>
                  <a:cubicBezTo>
                    <a:pt x="8020" y="44"/>
                    <a:pt x="7996" y="44"/>
                    <a:pt x="7983" y="43"/>
                  </a:cubicBezTo>
                  <a:lnTo>
                    <a:pt x="7983" y="43"/>
                  </a:lnTo>
                  <a:lnTo>
                    <a:pt x="7895" y="45"/>
                  </a:lnTo>
                  <a:cubicBezTo>
                    <a:pt x="7903" y="46"/>
                    <a:pt x="7913" y="46"/>
                    <a:pt x="7925" y="47"/>
                  </a:cubicBezTo>
                  <a:cubicBezTo>
                    <a:pt x="7935" y="46"/>
                    <a:pt x="7994" y="47"/>
                    <a:pt x="7986" y="45"/>
                  </a:cubicBezTo>
                  <a:cubicBezTo>
                    <a:pt x="8013" y="46"/>
                    <a:pt x="8057" y="44"/>
                    <a:pt x="8077" y="45"/>
                  </a:cubicBezTo>
                  <a:cubicBezTo>
                    <a:pt x="8041" y="44"/>
                    <a:pt x="8102" y="43"/>
                    <a:pt x="8109" y="42"/>
                  </a:cubicBezTo>
                  <a:cubicBezTo>
                    <a:pt x="8121" y="44"/>
                    <a:pt x="8163" y="42"/>
                    <a:pt x="8158" y="44"/>
                  </a:cubicBezTo>
                  <a:cubicBezTo>
                    <a:pt x="8165" y="45"/>
                    <a:pt x="8140" y="43"/>
                    <a:pt x="8125" y="44"/>
                  </a:cubicBezTo>
                  <a:cubicBezTo>
                    <a:pt x="8086" y="46"/>
                    <a:pt x="8194" y="46"/>
                    <a:pt x="8147" y="47"/>
                  </a:cubicBezTo>
                  <a:cubicBezTo>
                    <a:pt x="8207" y="46"/>
                    <a:pt x="8287" y="47"/>
                    <a:pt x="8349" y="46"/>
                  </a:cubicBezTo>
                  <a:lnTo>
                    <a:pt x="8314" y="45"/>
                  </a:lnTo>
                  <a:cubicBezTo>
                    <a:pt x="8342" y="46"/>
                    <a:pt x="8408" y="46"/>
                    <a:pt x="8413" y="47"/>
                  </a:cubicBezTo>
                  <a:lnTo>
                    <a:pt x="8342" y="47"/>
                  </a:lnTo>
                  <a:cubicBezTo>
                    <a:pt x="8340" y="49"/>
                    <a:pt x="8405" y="47"/>
                    <a:pt x="8408" y="48"/>
                  </a:cubicBezTo>
                  <a:lnTo>
                    <a:pt x="8484" y="45"/>
                  </a:lnTo>
                  <a:lnTo>
                    <a:pt x="8451" y="45"/>
                  </a:lnTo>
                  <a:cubicBezTo>
                    <a:pt x="8472" y="44"/>
                    <a:pt x="8542" y="46"/>
                    <a:pt x="8594" y="47"/>
                  </a:cubicBezTo>
                  <a:cubicBezTo>
                    <a:pt x="8564" y="49"/>
                    <a:pt x="8516" y="46"/>
                    <a:pt x="8461" y="47"/>
                  </a:cubicBezTo>
                  <a:cubicBezTo>
                    <a:pt x="8421" y="48"/>
                    <a:pt x="8485" y="50"/>
                    <a:pt x="8448" y="50"/>
                  </a:cubicBezTo>
                  <a:cubicBezTo>
                    <a:pt x="8458" y="51"/>
                    <a:pt x="8482" y="51"/>
                    <a:pt x="8494" y="50"/>
                  </a:cubicBezTo>
                  <a:lnTo>
                    <a:pt x="8509" y="51"/>
                  </a:lnTo>
                  <a:cubicBezTo>
                    <a:pt x="8475" y="53"/>
                    <a:pt x="8400" y="52"/>
                    <a:pt x="8350" y="54"/>
                  </a:cubicBezTo>
                  <a:cubicBezTo>
                    <a:pt x="8355" y="54"/>
                    <a:pt x="8359" y="54"/>
                    <a:pt x="8360" y="54"/>
                  </a:cubicBezTo>
                  <a:cubicBezTo>
                    <a:pt x="8321" y="52"/>
                    <a:pt x="8282" y="52"/>
                    <a:pt x="8245" y="52"/>
                  </a:cubicBezTo>
                  <a:cubicBezTo>
                    <a:pt x="8265" y="53"/>
                    <a:pt x="8273" y="53"/>
                    <a:pt x="8284" y="53"/>
                  </a:cubicBezTo>
                  <a:cubicBezTo>
                    <a:pt x="8285" y="53"/>
                    <a:pt x="8250" y="53"/>
                    <a:pt x="8236" y="54"/>
                  </a:cubicBezTo>
                  <a:cubicBezTo>
                    <a:pt x="8271" y="55"/>
                    <a:pt x="8243" y="56"/>
                    <a:pt x="8265" y="56"/>
                  </a:cubicBezTo>
                  <a:cubicBezTo>
                    <a:pt x="8242" y="57"/>
                    <a:pt x="8224" y="56"/>
                    <a:pt x="8196" y="56"/>
                  </a:cubicBezTo>
                  <a:cubicBezTo>
                    <a:pt x="8182" y="55"/>
                    <a:pt x="8208" y="55"/>
                    <a:pt x="8205" y="53"/>
                  </a:cubicBezTo>
                  <a:cubicBezTo>
                    <a:pt x="8177" y="54"/>
                    <a:pt x="8164" y="51"/>
                    <a:pt x="8122" y="52"/>
                  </a:cubicBezTo>
                  <a:cubicBezTo>
                    <a:pt x="8177" y="53"/>
                    <a:pt x="8107" y="55"/>
                    <a:pt x="8088" y="56"/>
                  </a:cubicBezTo>
                  <a:lnTo>
                    <a:pt x="8097" y="56"/>
                  </a:lnTo>
                  <a:cubicBezTo>
                    <a:pt x="8080" y="57"/>
                    <a:pt x="8065" y="57"/>
                    <a:pt x="8053" y="56"/>
                  </a:cubicBezTo>
                  <a:cubicBezTo>
                    <a:pt x="8075" y="55"/>
                    <a:pt x="8097" y="56"/>
                    <a:pt x="8091" y="54"/>
                  </a:cubicBezTo>
                  <a:cubicBezTo>
                    <a:pt x="8076" y="54"/>
                    <a:pt x="8061" y="54"/>
                    <a:pt x="8044" y="54"/>
                  </a:cubicBezTo>
                  <a:lnTo>
                    <a:pt x="8059" y="53"/>
                  </a:lnTo>
                  <a:lnTo>
                    <a:pt x="7985" y="53"/>
                  </a:lnTo>
                  <a:cubicBezTo>
                    <a:pt x="7973" y="55"/>
                    <a:pt x="7953" y="56"/>
                    <a:pt x="7943" y="58"/>
                  </a:cubicBezTo>
                  <a:cubicBezTo>
                    <a:pt x="7925" y="57"/>
                    <a:pt x="7900" y="58"/>
                    <a:pt x="7883" y="58"/>
                  </a:cubicBezTo>
                  <a:lnTo>
                    <a:pt x="7891" y="58"/>
                  </a:lnTo>
                  <a:cubicBezTo>
                    <a:pt x="7858" y="56"/>
                    <a:pt x="7785" y="57"/>
                    <a:pt x="7779" y="58"/>
                  </a:cubicBezTo>
                  <a:cubicBezTo>
                    <a:pt x="7755" y="57"/>
                    <a:pt x="7945" y="51"/>
                    <a:pt x="7779" y="52"/>
                  </a:cubicBezTo>
                  <a:cubicBezTo>
                    <a:pt x="7715" y="51"/>
                    <a:pt x="7739" y="55"/>
                    <a:pt x="7703" y="57"/>
                  </a:cubicBezTo>
                  <a:cubicBezTo>
                    <a:pt x="7703" y="57"/>
                    <a:pt x="7705" y="56"/>
                    <a:pt x="7702" y="56"/>
                  </a:cubicBezTo>
                  <a:cubicBezTo>
                    <a:pt x="7674" y="55"/>
                    <a:pt x="7671" y="57"/>
                    <a:pt x="7648" y="57"/>
                  </a:cubicBezTo>
                  <a:cubicBezTo>
                    <a:pt x="7665" y="58"/>
                    <a:pt x="7689" y="58"/>
                    <a:pt x="7697" y="58"/>
                  </a:cubicBezTo>
                  <a:cubicBezTo>
                    <a:pt x="7688" y="59"/>
                    <a:pt x="7639" y="57"/>
                    <a:pt x="7618" y="59"/>
                  </a:cubicBezTo>
                  <a:cubicBezTo>
                    <a:pt x="7646" y="56"/>
                    <a:pt x="7565" y="57"/>
                    <a:pt x="7586" y="56"/>
                  </a:cubicBezTo>
                  <a:cubicBezTo>
                    <a:pt x="7531" y="54"/>
                    <a:pt x="7472" y="56"/>
                    <a:pt x="7443" y="58"/>
                  </a:cubicBezTo>
                  <a:cubicBezTo>
                    <a:pt x="7406" y="55"/>
                    <a:pt x="7378" y="58"/>
                    <a:pt x="7317" y="56"/>
                  </a:cubicBezTo>
                  <a:cubicBezTo>
                    <a:pt x="7327" y="56"/>
                    <a:pt x="7343" y="56"/>
                    <a:pt x="7356" y="56"/>
                  </a:cubicBezTo>
                  <a:cubicBezTo>
                    <a:pt x="7391" y="55"/>
                    <a:pt x="7294" y="55"/>
                    <a:pt x="7347" y="54"/>
                  </a:cubicBezTo>
                  <a:cubicBezTo>
                    <a:pt x="7335" y="54"/>
                    <a:pt x="7346" y="55"/>
                    <a:pt x="7358" y="54"/>
                  </a:cubicBezTo>
                  <a:cubicBezTo>
                    <a:pt x="7378" y="54"/>
                    <a:pt x="7397" y="53"/>
                    <a:pt x="7392" y="52"/>
                  </a:cubicBezTo>
                  <a:lnTo>
                    <a:pt x="7343" y="51"/>
                  </a:lnTo>
                  <a:lnTo>
                    <a:pt x="7360" y="50"/>
                  </a:lnTo>
                  <a:lnTo>
                    <a:pt x="7285" y="47"/>
                  </a:lnTo>
                  <a:cubicBezTo>
                    <a:pt x="7283" y="48"/>
                    <a:pt x="7290" y="48"/>
                    <a:pt x="7294" y="49"/>
                  </a:cubicBezTo>
                  <a:cubicBezTo>
                    <a:pt x="7207" y="47"/>
                    <a:pt x="7107" y="48"/>
                    <a:pt x="7031" y="48"/>
                  </a:cubicBezTo>
                  <a:cubicBezTo>
                    <a:pt x="7017" y="53"/>
                    <a:pt x="6844" y="50"/>
                    <a:pt x="6782" y="53"/>
                  </a:cubicBezTo>
                  <a:cubicBezTo>
                    <a:pt x="6799" y="52"/>
                    <a:pt x="6808" y="49"/>
                    <a:pt x="6798" y="48"/>
                  </a:cubicBezTo>
                  <a:cubicBezTo>
                    <a:pt x="6811" y="47"/>
                    <a:pt x="6840" y="45"/>
                    <a:pt x="6871" y="46"/>
                  </a:cubicBezTo>
                  <a:cubicBezTo>
                    <a:pt x="6876" y="47"/>
                    <a:pt x="6914" y="48"/>
                    <a:pt x="6889" y="49"/>
                  </a:cubicBezTo>
                  <a:cubicBezTo>
                    <a:pt x="6975" y="48"/>
                    <a:pt x="6878" y="46"/>
                    <a:pt x="6903" y="44"/>
                  </a:cubicBezTo>
                  <a:cubicBezTo>
                    <a:pt x="6808" y="44"/>
                    <a:pt x="6752" y="48"/>
                    <a:pt x="6692" y="49"/>
                  </a:cubicBezTo>
                  <a:lnTo>
                    <a:pt x="6690" y="48"/>
                  </a:lnTo>
                  <a:lnTo>
                    <a:pt x="6645" y="49"/>
                  </a:lnTo>
                  <a:cubicBezTo>
                    <a:pt x="6682" y="50"/>
                    <a:pt x="6680" y="53"/>
                    <a:pt x="6632" y="52"/>
                  </a:cubicBezTo>
                  <a:lnTo>
                    <a:pt x="6638" y="52"/>
                  </a:lnTo>
                  <a:cubicBezTo>
                    <a:pt x="6611" y="50"/>
                    <a:pt x="6554" y="52"/>
                    <a:pt x="6511" y="51"/>
                  </a:cubicBezTo>
                  <a:lnTo>
                    <a:pt x="6483" y="53"/>
                  </a:lnTo>
                  <a:cubicBezTo>
                    <a:pt x="6440" y="53"/>
                    <a:pt x="6438" y="50"/>
                    <a:pt x="6424" y="48"/>
                  </a:cubicBezTo>
                  <a:cubicBezTo>
                    <a:pt x="6357" y="47"/>
                    <a:pt x="6319" y="50"/>
                    <a:pt x="6271" y="52"/>
                  </a:cubicBezTo>
                  <a:cubicBezTo>
                    <a:pt x="6250" y="50"/>
                    <a:pt x="6150" y="50"/>
                    <a:pt x="6203" y="48"/>
                  </a:cubicBezTo>
                  <a:cubicBezTo>
                    <a:pt x="6142" y="49"/>
                    <a:pt x="6154" y="57"/>
                    <a:pt x="6051" y="53"/>
                  </a:cubicBezTo>
                  <a:lnTo>
                    <a:pt x="6078" y="51"/>
                  </a:lnTo>
                  <a:cubicBezTo>
                    <a:pt x="5979" y="52"/>
                    <a:pt x="5838" y="54"/>
                    <a:pt x="5792" y="53"/>
                  </a:cubicBezTo>
                  <a:cubicBezTo>
                    <a:pt x="5829" y="48"/>
                    <a:pt x="5669" y="48"/>
                    <a:pt x="5651" y="43"/>
                  </a:cubicBezTo>
                  <a:cubicBezTo>
                    <a:pt x="5656" y="44"/>
                    <a:pt x="5619" y="44"/>
                    <a:pt x="5613" y="45"/>
                  </a:cubicBezTo>
                  <a:cubicBezTo>
                    <a:pt x="5605" y="44"/>
                    <a:pt x="5592" y="44"/>
                    <a:pt x="5577" y="45"/>
                  </a:cubicBezTo>
                  <a:cubicBezTo>
                    <a:pt x="5616" y="46"/>
                    <a:pt x="5550" y="50"/>
                    <a:pt x="5624" y="48"/>
                  </a:cubicBezTo>
                  <a:cubicBezTo>
                    <a:pt x="5587" y="51"/>
                    <a:pt x="5539" y="54"/>
                    <a:pt x="5457" y="54"/>
                  </a:cubicBezTo>
                  <a:lnTo>
                    <a:pt x="5458" y="52"/>
                  </a:lnTo>
                  <a:lnTo>
                    <a:pt x="5523" y="52"/>
                  </a:lnTo>
                  <a:cubicBezTo>
                    <a:pt x="5516" y="51"/>
                    <a:pt x="5549" y="51"/>
                    <a:pt x="5563" y="50"/>
                  </a:cubicBezTo>
                  <a:cubicBezTo>
                    <a:pt x="5443" y="49"/>
                    <a:pt x="5579" y="45"/>
                    <a:pt x="5456" y="46"/>
                  </a:cubicBezTo>
                  <a:cubicBezTo>
                    <a:pt x="5444" y="47"/>
                    <a:pt x="5452" y="46"/>
                    <a:pt x="5420" y="47"/>
                  </a:cubicBezTo>
                  <a:cubicBezTo>
                    <a:pt x="5435" y="47"/>
                    <a:pt x="5437" y="46"/>
                    <a:pt x="5413" y="45"/>
                  </a:cubicBezTo>
                  <a:lnTo>
                    <a:pt x="5390" y="47"/>
                  </a:lnTo>
                  <a:cubicBezTo>
                    <a:pt x="5347" y="44"/>
                    <a:pt x="5461" y="45"/>
                    <a:pt x="5424" y="42"/>
                  </a:cubicBezTo>
                  <a:cubicBezTo>
                    <a:pt x="5472" y="41"/>
                    <a:pt x="5554" y="40"/>
                    <a:pt x="5539" y="37"/>
                  </a:cubicBezTo>
                  <a:cubicBezTo>
                    <a:pt x="5461" y="36"/>
                    <a:pt x="5469" y="42"/>
                    <a:pt x="5388" y="41"/>
                  </a:cubicBezTo>
                  <a:lnTo>
                    <a:pt x="5379" y="40"/>
                  </a:lnTo>
                  <a:cubicBezTo>
                    <a:pt x="5351" y="41"/>
                    <a:pt x="5346" y="43"/>
                    <a:pt x="5330" y="44"/>
                  </a:cubicBezTo>
                  <a:cubicBezTo>
                    <a:pt x="5329" y="43"/>
                    <a:pt x="5322" y="43"/>
                    <a:pt x="5303" y="42"/>
                  </a:cubicBezTo>
                  <a:cubicBezTo>
                    <a:pt x="5255" y="45"/>
                    <a:pt x="5223" y="46"/>
                    <a:pt x="5179" y="49"/>
                  </a:cubicBezTo>
                  <a:cubicBezTo>
                    <a:pt x="5297" y="46"/>
                    <a:pt x="5280" y="51"/>
                    <a:pt x="5402" y="49"/>
                  </a:cubicBezTo>
                  <a:cubicBezTo>
                    <a:pt x="5383" y="49"/>
                    <a:pt x="5297" y="50"/>
                    <a:pt x="5292" y="53"/>
                  </a:cubicBezTo>
                  <a:lnTo>
                    <a:pt x="5293" y="51"/>
                  </a:lnTo>
                  <a:cubicBezTo>
                    <a:pt x="5253" y="52"/>
                    <a:pt x="5214" y="53"/>
                    <a:pt x="5164" y="53"/>
                  </a:cubicBezTo>
                  <a:lnTo>
                    <a:pt x="5194" y="51"/>
                  </a:lnTo>
                  <a:cubicBezTo>
                    <a:pt x="5128" y="53"/>
                    <a:pt x="5084" y="48"/>
                    <a:pt x="5032" y="52"/>
                  </a:cubicBezTo>
                  <a:cubicBezTo>
                    <a:pt x="5051" y="52"/>
                    <a:pt x="5065" y="52"/>
                    <a:pt x="5077" y="52"/>
                  </a:cubicBezTo>
                  <a:cubicBezTo>
                    <a:pt x="5043" y="53"/>
                    <a:pt x="5000" y="52"/>
                    <a:pt x="4963" y="52"/>
                  </a:cubicBezTo>
                  <a:lnTo>
                    <a:pt x="4887" y="56"/>
                  </a:lnTo>
                  <a:cubicBezTo>
                    <a:pt x="4887" y="55"/>
                    <a:pt x="4839" y="55"/>
                    <a:pt x="4862" y="53"/>
                  </a:cubicBezTo>
                  <a:cubicBezTo>
                    <a:pt x="4807" y="51"/>
                    <a:pt x="4781" y="55"/>
                    <a:pt x="4749" y="55"/>
                  </a:cubicBezTo>
                  <a:cubicBezTo>
                    <a:pt x="4693" y="53"/>
                    <a:pt x="4798" y="54"/>
                    <a:pt x="4804" y="51"/>
                  </a:cubicBezTo>
                  <a:cubicBezTo>
                    <a:pt x="4726" y="50"/>
                    <a:pt x="4644" y="51"/>
                    <a:pt x="4600" y="53"/>
                  </a:cubicBezTo>
                  <a:cubicBezTo>
                    <a:pt x="4616" y="54"/>
                    <a:pt x="4623" y="54"/>
                    <a:pt x="4623" y="55"/>
                  </a:cubicBezTo>
                  <a:cubicBezTo>
                    <a:pt x="4620" y="54"/>
                    <a:pt x="4589" y="54"/>
                    <a:pt x="4572" y="54"/>
                  </a:cubicBezTo>
                  <a:lnTo>
                    <a:pt x="4560" y="55"/>
                  </a:lnTo>
                  <a:cubicBezTo>
                    <a:pt x="4530" y="55"/>
                    <a:pt x="4535" y="54"/>
                    <a:pt x="4559" y="53"/>
                  </a:cubicBezTo>
                  <a:cubicBezTo>
                    <a:pt x="4532" y="52"/>
                    <a:pt x="4498" y="55"/>
                    <a:pt x="4470" y="53"/>
                  </a:cubicBezTo>
                  <a:cubicBezTo>
                    <a:pt x="4517" y="52"/>
                    <a:pt x="4578" y="53"/>
                    <a:pt x="4602" y="52"/>
                  </a:cubicBezTo>
                  <a:cubicBezTo>
                    <a:pt x="4503" y="53"/>
                    <a:pt x="4503" y="48"/>
                    <a:pt x="4377" y="50"/>
                  </a:cubicBezTo>
                  <a:cubicBezTo>
                    <a:pt x="4375" y="49"/>
                    <a:pt x="4397" y="48"/>
                    <a:pt x="4372" y="48"/>
                  </a:cubicBezTo>
                  <a:cubicBezTo>
                    <a:pt x="4316" y="48"/>
                    <a:pt x="4358" y="51"/>
                    <a:pt x="4340" y="52"/>
                  </a:cubicBezTo>
                  <a:cubicBezTo>
                    <a:pt x="4383" y="51"/>
                    <a:pt x="4404" y="52"/>
                    <a:pt x="4429" y="54"/>
                  </a:cubicBezTo>
                  <a:lnTo>
                    <a:pt x="4417" y="55"/>
                  </a:lnTo>
                  <a:cubicBezTo>
                    <a:pt x="4415" y="54"/>
                    <a:pt x="4388" y="54"/>
                    <a:pt x="4380" y="54"/>
                  </a:cubicBezTo>
                  <a:lnTo>
                    <a:pt x="4373" y="56"/>
                  </a:lnTo>
                  <a:cubicBezTo>
                    <a:pt x="4376" y="54"/>
                    <a:pt x="4333" y="52"/>
                    <a:pt x="4299" y="53"/>
                  </a:cubicBezTo>
                  <a:cubicBezTo>
                    <a:pt x="4333" y="54"/>
                    <a:pt x="4324" y="54"/>
                    <a:pt x="4334" y="57"/>
                  </a:cubicBezTo>
                  <a:cubicBezTo>
                    <a:pt x="4286" y="60"/>
                    <a:pt x="4279" y="55"/>
                    <a:pt x="4226" y="58"/>
                  </a:cubicBezTo>
                  <a:cubicBezTo>
                    <a:pt x="4230" y="57"/>
                    <a:pt x="4277" y="56"/>
                    <a:pt x="4236" y="56"/>
                  </a:cubicBezTo>
                  <a:cubicBezTo>
                    <a:pt x="4203" y="56"/>
                    <a:pt x="4207" y="57"/>
                    <a:pt x="4184" y="58"/>
                  </a:cubicBezTo>
                  <a:cubicBezTo>
                    <a:pt x="4210" y="56"/>
                    <a:pt x="4203" y="54"/>
                    <a:pt x="4231" y="52"/>
                  </a:cubicBezTo>
                  <a:cubicBezTo>
                    <a:pt x="4290" y="52"/>
                    <a:pt x="4255" y="52"/>
                    <a:pt x="4313" y="51"/>
                  </a:cubicBezTo>
                  <a:lnTo>
                    <a:pt x="4264" y="49"/>
                  </a:lnTo>
                  <a:cubicBezTo>
                    <a:pt x="4314" y="49"/>
                    <a:pt x="4301" y="47"/>
                    <a:pt x="4305" y="46"/>
                  </a:cubicBezTo>
                  <a:cubicBezTo>
                    <a:pt x="4218" y="44"/>
                    <a:pt x="4240" y="49"/>
                    <a:pt x="4184" y="49"/>
                  </a:cubicBezTo>
                  <a:cubicBezTo>
                    <a:pt x="4157" y="50"/>
                    <a:pt x="4236" y="49"/>
                    <a:pt x="4194" y="51"/>
                  </a:cubicBezTo>
                  <a:cubicBezTo>
                    <a:pt x="4142" y="50"/>
                    <a:pt x="4182" y="52"/>
                    <a:pt x="4124" y="53"/>
                  </a:cubicBezTo>
                  <a:lnTo>
                    <a:pt x="4134" y="52"/>
                  </a:lnTo>
                  <a:cubicBezTo>
                    <a:pt x="4116" y="51"/>
                    <a:pt x="4099" y="52"/>
                    <a:pt x="4078" y="53"/>
                  </a:cubicBezTo>
                  <a:cubicBezTo>
                    <a:pt x="4055" y="53"/>
                    <a:pt x="4104" y="60"/>
                    <a:pt x="4010" y="60"/>
                  </a:cubicBezTo>
                  <a:cubicBezTo>
                    <a:pt x="4015" y="60"/>
                    <a:pt x="4017" y="59"/>
                    <a:pt x="4017" y="59"/>
                  </a:cubicBezTo>
                  <a:lnTo>
                    <a:pt x="4108" y="41"/>
                  </a:lnTo>
                  <a:cubicBezTo>
                    <a:pt x="4013" y="41"/>
                    <a:pt x="3904" y="41"/>
                    <a:pt x="3795" y="40"/>
                  </a:cubicBezTo>
                  <a:cubicBezTo>
                    <a:pt x="3769" y="37"/>
                    <a:pt x="3873" y="37"/>
                    <a:pt x="3866" y="36"/>
                  </a:cubicBezTo>
                  <a:lnTo>
                    <a:pt x="3916" y="36"/>
                  </a:lnTo>
                  <a:cubicBezTo>
                    <a:pt x="3913" y="38"/>
                    <a:pt x="3812" y="37"/>
                    <a:pt x="3857" y="39"/>
                  </a:cubicBezTo>
                  <a:cubicBezTo>
                    <a:pt x="3945" y="38"/>
                    <a:pt x="3985" y="40"/>
                    <a:pt x="4068" y="37"/>
                  </a:cubicBezTo>
                  <a:cubicBezTo>
                    <a:pt x="4042" y="33"/>
                    <a:pt x="3958" y="37"/>
                    <a:pt x="3904" y="35"/>
                  </a:cubicBezTo>
                  <a:cubicBezTo>
                    <a:pt x="3927" y="35"/>
                    <a:pt x="3946" y="35"/>
                    <a:pt x="3965" y="34"/>
                  </a:cubicBezTo>
                  <a:lnTo>
                    <a:pt x="3801" y="33"/>
                  </a:lnTo>
                  <a:lnTo>
                    <a:pt x="3788" y="34"/>
                  </a:lnTo>
                  <a:lnTo>
                    <a:pt x="3858" y="34"/>
                  </a:lnTo>
                  <a:cubicBezTo>
                    <a:pt x="3806" y="34"/>
                    <a:pt x="3762" y="36"/>
                    <a:pt x="3758" y="39"/>
                  </a:cubicBezTo>
                  <a:lnTo>
                    <a:pt x="3768" y="39"/>
                  </a:lnTo>
                  <a:lnTo>
                    <a:pt x="3749" y="40"/>
                  </a:lnTo>
                  <a:lnTo>
                    <a:pt x="3713" y="39"/>
                  </a:ln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800" u="none" cap="none" strike="noStrike">
                <a:solidFill>
                  <a:schemeClr val="lt1"/>
                </a:solidFill>
                <a:latin typeface="Corbel"/>
                <a:ea typeface="Corbel"/>
                <a:cs typeface="Corbel"/>
                <a:sym typeface="Corbel"/>
              </a:endParaRPr>
            </a:p>
          </p:txBody>
        </p:sp>
        <p:sp>
          <p:nvSpPr>
            <p:cNvPr id="77" name="Google Shape;77;p71"/>
            <p:cNvSpPr/>
            <p:nvPr/>
          </p:nvSpPr>
          <p:spPr>
            <a:xfrm>
              <a:off x="12117388" y="2779713"/>
              <a:ext cx="127000" cy="4762"/>
            </a:xfrm>
            <a:custGeom>
              <a:rect b="b" l="l" r="r" t="t"/>
              <a:pathLst>
                <a:path extrusionOk="0" h="2" w="66">
                  <a:moveTo>
                    <a:pt x="19" y="2"/>
                  </a:moveTo>
                  <a:lnTo>
                    <a:pt x="19" y="2"/>
                  </a:lnTo>
                  <a:cubicBezTo>
                    <a:pt x="33" y="2"/>
                    <a:pt x="66" y="2"/>
                    <a:pt x="60" y="0"/>
                  </a:cubicBezTo>
                  <a:cubicBezTo>
                    <a:pt x="60" y="2"/>
                    <a:pt x="0" y="0"/>
                    <a:pt x="19" y="2"/>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800" u="none" cap="none" strike="noStrike">
                <a:solidFill>
                  <a:schemeClr val="lt1"/>
                </a:solidFill>
                <a:latin typeface="Corbel"/>
                <a:ea typeface="Corbel"/>
                <a:cs typeface="Corbel"/>
                <a:sym typeface="Corbel"/>
              </a:endParaRPr>
            </a:p>
          </p:txBody>
        </p:sp>
        <p:sp>
          <p:nvSpPr>
            <p:cNvPr id="78" name="Google Shape;78;p71"/>
            <p:cNvSpPr/>
            <p:nvPr/>
          </p:nvSpPr>
          <p:spPr>
            <a:xfrm>
              <a:off x="12182475" y="2787650"/>
              <a:ext cx="79375" cy="1587"/>
            </a:xfrm>
            <a:custGeom>
              <a:rect b="b" l="l" r="r" t="t"/>
              <a:pathLst>
                <a:path extrusionOk="0" h="1" w="41">
                  <a:moveTo>
                    <a:pt x="25" y="1"/>
                  </a:moveTo>
                  <a:lnTo>
                    <a:pt x="25" y="1"/>
                  </a:lnTo>
                  <a:cubicBezTo>
                    <a:pt x="27" y="1"/>
                    <a:pt x="26" y="0"/>
                    <a:pt x="41" y="0"/>
                  </a:cubicBezTo>
                  <a:lnTo>
                    <a:pt x="0" y="0"/>
                  </a:lnTo>
                  <a:lnTo>
                    <a:pt x="25" y="1"/>
                  </a:ln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800" u="none" cap="none" strike="noStrike">
                <a:solidFill>
                  <a:schemeClr val="lt1"/>
                </a:solidFill>
                <a:latin typeface="Corbel"/>
                <a:ea typeface="Corbel"/>
                <a:cs typeface="Corbel"/>
                <a:sym typeface="Corbel"/>
              </a:endParaRPr>
            </a:p>
          </p:txBody>
        </p:sp>
        <p:sp>
          <p:nvSpPr>
            <p:cNvPr id="79" name="Google Shape;79;p71"/>
            <p:cNvSpPr/>
            <p:nvPr/>
          </p:nvSpPr>
          <p:spPr>
            <a:xfrm>
              <a:off x="12307888" y="2809875"/>
              <a:ext cx="249238" cy="15875"/>
            </a:xfrm>
            <a:custGeom>
              <a:rect b="b" l="l" r="r" t="t"/>
              <a:pathLst>
                <a:path extrusionOk="0" h="7" w="130">
                  <a:moveTo>
                    <a:pt x="2" y="3"/>
                  </a:moveTo>
                  <a:lnTo>
                    <a:pt x="2" y="3"/>
                  </a:lnTo>
                  <a:cubicBezTo>
                    <a:pt x="23" y="2"/>
                    <a:pt x="37" y="1"/>
                    <a:pt x="70" y="2"/>
                  </a:cubicBezTo>
                  <a:cubicBezTo>
                    <a:pt x="82" y="6"/>
                    <a:pt x="15" y="2"/>
                    <a:pt x="0" y="6"/>
                  </a:cubicBezTo>
                  <a:cubicBezTo>
                    <a:pt x="61" y="7"/>
                    <a:pt x="80" y="4"/>
                    <a:pt x="130" y="4"/>
                  </a:cubicBezTo>
                  <a:cubicBezTo>
                    <a:pt x="106" y="2"/>
                    <a:pt x="4" y="0"/>
                    <a:pt x="2" y="3"/>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800" u="none" cap="none" strike="noStrike">
                <a:solidFill>
                  <a:schemeClr val="lt1"/>
                </a:solidFill>
                <a:latin typeface="Corbel"/>
                <a:ea typeface="Corbel"/>
                <a:cs typeface="Corbel"/>
                <a:sym typeface="Corbel"/>
              </a:endParaRPr>
            </a:p>
          </p:txBody>
        </p:sp>
        <p:sp>
          <p:nvSpPr>
            <p:cNvPr id="80" name="Google Shape;80;p71"/>
            <p:cNvSpPr/>
            <p:nvPr/>
          </p:nvSpPr>
          <p:spPr>
            <a:xfrm>
              <a:off x="12252325" y="2825750"/>
              <a:ext cx="73025" cy="1587"/>
            </a:xfrm>
            <a:custGeom>
              <a:rect b="b" l="l" r="r" t="t"/>
              <a:pathLst>
                <a:path extrusionOk="0" h="1" w="38">
                  <a:moveTo>
                    <a:pt x="4" y="1"/>
                  </a:moveTo>
                  <a:lnTo>
                    <a:pt x="4" y="1"/>
                  </a:lnTo>
                  <a:lnTo>
                    <a:pt x="38" y="0"/>
                  </a:lnTo>
                  <a:lnTo>
                    <a:pt x="34" y="0"/>
                  </a:lnTo>
                  <a:lnTo>
                    <a:pt x="0" y="1"/>
                  </a:lnTo>
                  <a:lnTo>
                    <a:pt x="4" y="1"/>
                  </a:ln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800" u="none" cap="none" strike="noStrike">
                <a:solidFill>
                  <a:schemeClr val="lt1"/>
                </a:solidFill>
                <a:latin typeface="Corbel"/>
                <a:ea typeface="Corbel"/>
                <a:cs typeface="Corbel"/>
                <a:sym typeface="Corbel"/>
              </a:endParaRPr>
            </a:p>
          </p:txBody>
        </p:sp>
        <p:sp>
          <p:nvSpPr>
            <p:cNvPr id="81" name="Google Shape;81;p71"/>
            <p:cNvSpPr/>
            <p:nvPr/>
          </p:nvSpPr>
          <p:spPr>
            <a:xfrm>
              <a:off x="10779125" y="2733675"/>
              <a:ext cx="66675" cy="4762"/>
            </a:xfrm>
            <a:custGeom>
              <a:rect b="b" l="l" r="r" t="t"/>
              <a:pathLst>
                <a:path extrusionOk="0" h="2" w="35">
                  <a:moveTo>
                    <a:pt x="35" y="2"/>
                  </a:moveTo>
                  <a:lnTo>
                    <a:pt x="35" y="2"/>
                  </a:lnTo>
                  <a:cubicBezTo>
                    <a:pt x="32" y="0"/>
                    <a:pt x="11" y="1"/>
                    <a:pt x="0" y="2"/>
                  </a:cubicBezTo>
                  <a:cubicBezTo>
                    <a:pt x="9" y="2"/>
                    <a:pt x="22" y="2"/>
                    <a:pt x="35" y="2"/>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800" u="none" cap="none" strike="noStrike">
                <a:solidFill>
                  <a:schemeClr val="lt1"/>
                </a:solidFill>
                <a:latin typeface="Corbel"/>
                <a:ea typeface="Corbel"/>
                <a:cs typeface="Corbel"/>
                <a:sym typeface="Corbel"/>
              </a:endParaRPr>
            </a:p>
          </p:txBody>
        </p:sp>
        <p:sp>
          <p:nvSpPr>
            <p:cNvPr id="82" name="Google Shape;82;p71"/>
            <p:cNvSpPr/>
            <p:nvPr/>
          </p:nvSpPr>
          <p:spPr>
            <a:xfrm>
              <a:off x="-2471738" y="2738438"/>
              <a:ext cx="496888" cy="1587"/>
            </a:xfrm>
            <a:custGeom>
              <a:rect b="b" l="l" r="r" t="t"/>
              <a:pathLst>
                <a:path extrusionOk="0" h="1" w="259">
                  <a:moveTo>
                    <a:pt x="259" y="0"/>
                  </a:moveTo>
                  <a:lnTo>
                    <a:pt x="259" y="0"/>
                  </a:lnTo>
                  <a:lnTo>
                    <a:pt x="0" y="1"/>
                  </a:lnTo>
                  <a:lnTo>
                    <a:pt x="259" y="0"/>
                  </a:ln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800" u="none" cap="none" strike="noStrike">
                <a:solidFill>
                  <a:schemeClr val="lt1"/>
                </a:solidFill>
                <a:latin typeface="Corbel"/>
                <a:ea typeface="Corbel"/>
                <a:cs typeface="Corbel"/>
                <a:sym typeface="Corbel"/>
              </a:endParaRPr>
            </a:p>
          </p:txBody>
        </p:sp>
        <p:sp>
          <p:nvSpPr>
            <p:cNvPr id="83" name="Google Shape;83;p71"/>
            <p:cNvSpPr/>
            <p:nvPr/>
          </p:nvSpPr>
          <p:spPr>
            <a:xfrm>
              <a:off x="9136063" y="2735263"/>
              <a:ext cx="387350" cy="14287"/>
            </a:xfrm>
            <a:custGeom>
              <a:rect b="b" l="l" r="r" t="t"/>
              <a:pathLst>
                <a:path extrusionOk="0" h="6" w="202">
                  <a:moveTo>
                    <a:pt x="30" y="6"/>
                  </a:moveTo>
                  <a:lnTo>
                    <a:pt x="30" y="6"/>
                  </a:lnTo>
                  <a:cubicBezTo>
                    <a:pt x="100" y="5"/>
                    <a:pt x="131" y="3"/>
                    <a:pt x="202" y="3"/>
                  </a:cubicBezTo>
                  <a:cubicBezTo>
                    <a:pt x="109" y="0"/>
                    <a:pt x="79" y="6"/>
                    <a:pt x="0" y="3"/>
                  </a:cubicBezTo>
                  <a:lnTo>
                    <a:pt x="30" y="6"/>
                  </a:ln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800" u="none" cap="none" strike="noStrike">
                <a:solidFill>
                  <a:schemeClr val="lt1"/>
                </a:solidFill>
                <a:latin typeface="Corbel"/>
                <a:ea typeface="Corbel"/>
                <a:cs typeface="Corbel"/>
                <a:sym typeface="Corbel"/>
              </a:endParaRPr>
            </a:p>
          </p:txBody>
        </p:sp>
        <p:sp>
          <p:nvSpPr>
            <p:cNvPr id="84" name="Google Shape;84;p71"/>
            <p:cNvSpPr/>
            <p:nvPr/>
          </p:nvSpPr>
          <p:spPr>
            <a:xfrm>
              <a:off x="9139238" y="2725738"/>
              <a:ext cx="142875" cy="9525"/>
            </a:xfrm>
            <a:custGeom>
              <a:rect b="b" l="l" r="r" t="t"/>
              <a:pathLst>
                <a:path extrusionOk="0" h="4" w="75">
                  <a:moveTo>
                    <a:pt x="54" y="0"/>
                  </a:moveTo>
                  <a:lnTo>
                    <a:pt x="54" y="0"/>
                  </a:lnTo>
                  <a:cubicBezTo>
                    <a:pt x="65" y="2"/>
                    <a:pt x="0" y="3"/>
                    <a:pt x="10" y="4"/>
                  </a:cubicBezTo>
                  <a:cubicBezTo>
                    <a:pt x="57" y="4"/>
                    <a:pt x="32" y="2"/>
                    <a:pt x="75" y="2"/>
                  </a:cubicBezTo>
                  <a:lnTo>
                    <a:pt x="54" y="0"/>
                  </a:ln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800" u="none" cap="none" strike="noStrike">
                <a:solidFill>
                  <a:schemeClr val="lt1"/>
                </a:solidFill>
                <a:latin typeface="Corbel"/>
                <a:ea typeface="Corbel"/>
                <a:cs typeface="Corbel"/>
                <a:sym typeface="Corbel"/>
              </a:endParaRPr>
            </a:p>
          </p:txBody>
        </p:sp>
        <p:sp>
          <p:nvSpPr>
            <p:cNvPr id="85" name="Google Shape;85;p71"/>
            <p:cNvSpPr/>
            <p:nvPr/>
          </p:nvSpPr>
          <p:spPr>
            <a:xfrm>
              <a:off x="9805988" y="2817813"/>
              <a:ext cx="39688" cy="3175"/>
            </a:xfrm>
            <a:custGeom>
              <a:rect b="b" l="l" r="r" t="t"/>
              <a:pathLst>
                <a:path extrusionOk="0" h="1" w="21">
                  <a:moveTo>
                    <a:pt x="21" y="0"/>
                  </a:moveTo>
                  <a:lnTo>
                    <a:pt x="21" y="0"/>
                  </a:lnTo>
                  <a:lnTo>
                    <a:pt x="0" y="1"/>
                  </a:lnTo>
                  <a:lnTo>
                    <a:pt x="17" y="1"/>
                  </a:lnTo>
                  <a:lnTo>
                    <a:pt x="21" y="0"/>
                  </a:ln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800" u="none" cap="none" strike="noStrike">
                <a:solidFill>
                  <a:schemeClr val="lt1"/>
                </a:solidFill>
                <a:latin typeface="Corbel"/>
                <a:ea typeface="Corbel"/>
                <a:cs typeface="Corbel"/>
                <a:sym typeface="Corbel"/>
              </a:endParaRPr>
            </a:p>
          </p:txBody>
        </p:sp>
        <p:sp>
          <p:nvSpPr>
            <p:cNvPr id="86" name="Google Shape;86;p71"/>
            <p:cNvSpPr/>
            <p:nvPr/>
          </p:nvSpPr>
          <p:spPr>
            <a:xfrm>
              <a:off x="8580438" y="2725738"/>
              <a:ext cx="66675" cy="3175"/>
            </a:xfrm>
            <a:custGeom>
              <a:rect b="b" l="l" r="r" t="t"/>
              <a:pathLst>
                <a:path extrusionOk="0" h="1" w="35">
                  <a:moveTo>
                    <a:pt x="27" y="1"/>
                  </a:moveTo>
                  <a:lnTo>
                    <a:pt x="27" y="1"/>
                  </a:lnTo>
                  <a:lnTo>
                    <a:pt x="35" y="1"/>
                  </a:lnTo>
                  <a:lnTo>
                    <a:pt x="0" y="0"/>
                  </a:lnTo>
                  <a:lnTo>
                    <a:pt x="27" y="1"/>
                  </a:ln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800" u="none" cap="none" strike="noStrike">
                <a:solidFill>
                  <a:schemeClr val="lt1"/>
                </a:solidFill>
                <a:latin typeface="Corbel"/>
                <a:ea typeface="Corbel"/>
                <a:cs typeface="Corbel"/>
                <a:sym typeface="Corbel"/>
              </a:endParaRPr>
            </a:p>
          </p:txBody>
        </p:sp>
        <p:sp>
          <p:nvSpPr>
            <p:cNvPr id="87" name="Google Shape;87;p71"/>
            <p:cNvSpPr/>
            <p:nvPr/>
          </p:nvSpPr>
          <p:spPr>
            <a:xfrm>
              <a:off x="8647113" y="2725738"/>
              <a:ext cx="15875" cy="3175"/>
            </a:xfrm>
            <a:custGeom>
              <a:rect b="b" l="l" r="r" t="t"/>
              <a:pathLst>
                <a:path extrusionOk="0" h="1" w="8">
                  <a:moveTo>
                    <a:pt x="8" y="0"/>
                  </a:moveTo>
                  <a:lnTo>
                    <a:pt x="8" y="0"/>
                  </a:lnTo>
                  <a:lnTo>
                    <a:pt x="0" y="1"/>
                  </a:lnTo>
                  <a:lnTo>
                    <a:pt x="8" y="0"/>
                  </a:ln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800" u="none" cap="none" strike="noStrike">
                <a:solidFill>
                  <a:schemeClr val="lt1"/>
                </a:solidFill>
                <a:latin typeface="Corbel"/>
                <a:ea typeface="Corbel"/>
                <a:cs typeface="Corbel"/>
                <a:sym typeface="Corbel"/>
              </a:endParaRPr>
            </a:p>
          </p:txBody>
        </p:sp>
        <p:sp>
          <p:nvSpPr>
            <p:cNvPr id="88" name="Google Shape;88;p71"/>
            <p:cNvSpPr/>
            <p:nvPr/>
          </p:nvSpPr>
          <p:spPr>
            <a:xfrm>
              <a:off x="9794875" y="2830513"/>
              <a:ext cx="90488" cy="1587"/>
            </a:xfrm>
            <a:custGeom>
              <a:rect b="b" l="l" r="r" t="t"/>
              <a:pathLst>
                <a:path extrusionOk="0" h="1" w="47">
                  <a:moveTo>
                    <a:pt x="0" y="0"/>
                  </a:moveTo>
                  <a:lnTo>
                    <a:pt x="0" y="0"/>
                  </a:lnTo>
                  <a:lnTo>
                    <a:pt x="32" y="1"/>
                  </a:lnTo>
                  <a:lnTo>
                    <a:pt x="47" y="0"/>
                  </a:lnTo>
                  <a:lnTo>
                    <a:pt x="0" y="0"/>
                  </a:ln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800" u="none" cap="none" strike="noStrike">
                <a:solidFill>
                  <a:schemeClr val="lt1"/>
                </a:solidFill>
                <a:latin typeface="Corbel"/>
                <a:ea typeface="Corbel"/>
                <a:cs typeface="Corbel"/>
                <a:sym typeface="Corbel"/>
              </a:endParaRPr>
            </a:p>
          </p:txBody>
        </p:sp>
        <p:sp>
          <p:nvSpPr>
            <p:cNvPr id="89" name="Google Shape;89;p71"/>
            <p:cNvSpPr/>
            <p:nvPr/>
          </p:nvSpPr>
          <p:spPr>
            <a:xfrm>
              <a:off x="9232900" y="2795588"/>
              <a:ext cx="84138" cy="3175"/>
            </a:xfrm>
            <a:custGeom>
              <a:rect b="b" l="l" r="r" t="t"/>
              <a:pathLst>
                <a:path extrusionOk="0" h="1" w="44">
                  <a:moveTo>
                    <a:pt x="16" y="1"/>
                  </a:moveTo>
                  <a:lnTo>
                    <a:pt x="16" y="1"/>
                  </a:lnTo>
                  <a:lnTo>
                    <a:pt x="44" y="1"/>
                  </a:lnTo>
                  <a:cubicBezTo>
                    <a:pt x="39" y="1"/>
                    <a:pt x="0" y="0"/>
                    <a:pt x="16" y="1"/>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800" u="none" cap="none" strike="noStrike">
                <a:solidFill>
                  <a:schemeClr val="lt1"/>
                </a:solidFill>
                <a:latin typeface="Corbel"/>
                <a:ea typeface="Corbel"/>
                <a:cs typeface="Corbel"/>
                <a:sym typeface="Corbel"/>
              </a:endParaRPr>
            </a:p>
          </p:txBody>
        </p:sp>
        <p:sp>
          <p:nvSpPr>
            <p:cNvPr id="90" name="Google Shape;90;p71"/>
            <p:cNvSpPr/>
            <p:nvPr/>
          </p:nvSpPr>
          <p:spPr>
            <a:xfrm>
              <a:off x="8158163" y="2725738"/>
              <a:ext cx="71438" cy="3175"/>
            </a:xfrm>
            <a:custGeom>
              <a:rect b="b" l="l" r="r" t="t"/>
              <a:pathLst>
                <a:path extrusionOk="0" h="1" w="37">
                  <a:moveTo>
                    <a:pt x="34" y="0"/>
                  </a:moveTo>
                  <a:lnTo>
                    <a:pt x="34" y="0"/>
                  </a:lnTo>
                  <a:lnTo>
                    <a:pt x="0" y="1"/>
                  </a:lnTo>
                  <a:lnTo>
                    <a:pt x="3" y="1"/>
                  </a:lnTo>
                  <a:lnTo>
                    <a:pt x="37" y="0"/>
                  </a:lnTo>
                  <a:lnTo>
                    <a:pt x="34" y="0"/>
                  </a:ln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800" u="none" cap="none" strike="noStrike">
                <a:solidFill>
                  <a:schemeClr val="lt1"/>
                </a:solidFill>
                <a:latin typeface="Corbel"/>
                <a:ea typeface="Corbel"/>
                <a:cs typeface="Corbel"/>
                <a:sym typeface="Corbel"/>
              </a:endParaRPr>
            </a:p>
          </p:txBody>
        </p:sp>
        <p:sp>
          <p:nvSpPr>
            <p:cNvPr id="91" name="Google Shape;91;p71"/>
            <p:cNvSpPr/>
            <p:nvPr/>
          </p:nvSpPr>
          <p:spPr>
            <a:xfrm>
              <a:off x="8734425" y="2814638"/>
              <a:ext cx="144463" cy="3175"/>
            </a:xfrm>
            <a:custGeom>
              <a:rect b="b" l="l" r="r" t="t"/>
              <a:pathLst>
                <a:path extrusionOk="0" h="2" w="76">
                  <a:moveTo>
                    <a:pt x="56" y="0"/>
                  </a:moveTo>
                  <a:lnTo>
                    <a:pt x="56" y="0"/>
                  </a:lnTo>
                  <a:cubicBezTo>
                    <a:pt x="76" y="2"/>
                    <a:pt x="0" y="0"/>
                    <a:pt x="40" y="2"/>
                  </a:cubicBezTo>
                  <a:cubicBezTo>
                    <a:pt x="76" y="2"/>
                    <a:pt x="61" y="1"/>
                    <a:pt x="56" y="0"/>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800" u="none" cap="none" strike="noStrike">
                <a:solidFill>
                  <a:schemeClr val="lt1"/>
                </a:solidFill>
                <a:latin typeface="Corbel"/>
                <a:ea typeface="Corbel"/>
                <a:cs typeface="Corbel"/>
                <a:sym typeface="Corbel"/>
              </a:endParaRPr>
            </a:p>
          </p:txBody>
        </p:sp>
        <p:sp>
          <p:nvSpPr>
            <p:cNvPr id="92" name="Google Shape;92;p71"/>
            <p:cNvSpPr/>
            <p:nvPr/>
          </p:nvSpPr>
          <p:spPr>
            <a:xfrm>
              <a:off x="8023225" y="2782888"/>
              <a:ext cx="26988" cy="1587"/>
            </a:xfrm>
            <a:custGeom>
              <a:rect b="b" l="l" r="r" t="t"/>
              <a:pathLst>
                <a:path extrusionOk="0" h="1" w="14">
                  <a:moveTo>
                    <a:pt x="14" y="0"/>
                  </a:moveTo>
                  <a:lnTo>
                    <a:pt x="14" y="0"/>
                  </a:lnTo>
                  <a:cubicBezTo>
                    <a:pt x="9" y="0"/>
                    <a:pt x="5" y="0"/>
                    <a:pt x="0" y="1"/>
                  </a:cubicBezTo>
                  <a:lnTo>
                    <a:pt x="14" y="0"/>
                  </a:ln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800" u="none" cap="none" strike="noStrike">
                <a:solidFill>
                  <a:schemeClr val="lt1"/>
                </a:solidFill>
                <a:latin typeface="Corbel"/>
                <a:ea typeface="Corbel"/>
                <a:cs typeface="Corbel"/>
                <a:sym typeface="Corbel"/>
              </a:endParaRPr>
            </a:p>
          </p:txBody>
        </p:sp>
        <p:sp>
          <p:nvSpPr>
            <p:cNvPr id="93" name="Google Shape;93;p71"/>
            <p:cNvSpPr/>
            <p:nvPr/>
          </p:nvSpPr>
          <p:spPr>
            <a:xfrm>
              <a:off x="8050213" y="2782888"/>
              <a:ext cx="77788" cy="1587"/>
            </a:xfrm>
            <a:custGeom>
              <a:rect b="b" l="l" r="r" t="t"/>
              <a:pathLst>
                <a:path extrusionOk="0" h="1" w="40">
                  <a:moveTo>
                    <a:pt x="0" y="0"/>
                  </a:moveTo>
                  <a:lnTo>
                    <a:pt x="0" y="0"/>
                  </a:lnTo>
                  <a:cubicBezTo>
                    <a:pt x="15" y="0"/>
                    <a:pt x="30" y="1"/>
                    <a:pt x="40" y="1"/>
                  </a:cubicBezTo>
                  <a:cubicBezTo>
                    <a:pt x="21" y="0"/>
                    <a:pt x="15" y="0"/>
                    <a:pt x="0" y="0"/>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800" u="none" cap="none" strike="noStrike">
                <a:solidFill>
                  <a:schemeClr val="lt1"/>
                </a:solidFill>
                <a:latin typeface="Corbel"/>
                <a:ea typeface="Corbel"/>
                <a:cs typeface="Corbel"/>
                <a:sym typeface="Corbel"/>
              </a:endParaRPr>
            </a:p>
          </p:txBody>
        </p:sp>
        <p:sp>
          <p:nvSpPr>
            <p:cNvPr id="94" name="Google Shape;94;p71"/>
            <p:cNvSpPr/>
            <p:nvPr/>
          </p:nvSpPr>
          <p:spPr>
            <a:xfrm>
              <a:off x="7715250" y="2779713"/>
              <a:ext cx="90488" cy="7937"/>
            </a:xfrm>
            <a:custGeom>
              <a:rect b="b" l="l" r="r" t="t"/>
              <a:pathLst>
                <a:path extrusionOk="0" h="3" w="47">
                  <a:moveTo>
                    <a:pt x="5" y="2"/>
                  </a:moveTo>
                  <a:lnTo>
                    <a:pt x="5" y="2"/>
                  </a:lnTo>
                  <a:lnTo>
                    <a:pt x="18" y="2"/>
                  </a:lnTo>
                  <a:cubicBezTo>
                    <a:pt x="4" y="3"/>
                    <a:pt x="11" y="3"/>
                    <a:pt x="23" y="2"/>
                  </a:cubicBezTo>
                  <a:cubicBezTo>
                    <a:pt x="37" y="2"/>
                    <a:pt x="37" y="1"/>
                    <a:pt x="38" y="1"/>
                  </a:cubicBezTo>
                  <a:lnTo>
                    <a:pt x="47" y="0"/>
                  </a:lnTo>
                  <a:lnTo>
                    <a:pt x="35" y="1"/>
                  </a:lnTo>
                  <a:cubicBezTo>
                    <a:pt x="13" y="1"/>
                    <a:pt x="0" y="1"/>
                    <a:pt x="5" y="2"/>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800" u="none" cap="none" strike="noStrike">
                <a:solidFill>
                  <a:schemeClr val="lt1"/>
                </a:solidFill>
                <a:latin typeface="Corbel"/>
                <a:ea typeface="Corbel"/>
                <a:cs typeface="Corbel"/>
                <a:sym typeface="Corbel"/>
              </a:endParaRPr>
            </a:p>
          </p:txBody>
        </p:sp>
        <p:sp>
          <p:nvSpPr>
            <p:cNvPr id="95" name="Google Shape;95;p71"/>
            <p:cNvSpPr/>
            <p:nvPr/>
          </p:nvSpPr>
          <p:spPr>
            <a:xfrm>
              <a:off x="6508750" y="2713038"/>
              <a:ext cx="247650" cy="6350"/>
            </a:xfrm>
            <a:custGeom>
              <a:rect b="b" l="l" r="r" t="t"/>
              <a:pathLst>
                <a:path extrusionOk="0" h="3" w="129">
                  <a:moveTo>
                    <a:pt x="0" y="0"/>
                  </a:moveTo>
                  <a:lnTo>
                    <a:pt x="0" y="0"/>
                  </a:lnTo>
                  <a:cubicBezTo>
                    <a:pt x="50" y="1"/>
                    <a:pt x="63" y="1"/>
                    <a:pt x="60" y="2"/>
                  </a:cubicBezTo>
                  <a:cubicBezTo>
                    <a:pt x="108" y="3"/>
                    <a:pt x="100" y="0"/>
                    <a:pt x="129" y="0"/>
                  </a:cubicBezTo>
                  <a:lnTo>
                    <a:pt x="0" y="0"/>
                  </a:ln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800" u="none" cap="none" strike="noStrike">
                <a:solidFill>
                  <a:schemeClr val="lt1"/>
                </a:solidFill>
                <a:latin typeface="Corbel"/>
                <a:ea typeface="Corbel"/>
                <a:cs typeface="Corbel"/>
                <a:sym typeface="Corbel"/>
              </a:endParaRPr>
            </a:p>
          </p:txBody>
        </p:sp>
        <p:sp>
          <p:nvSpPr>
            <p:cNvPr id="96" name="Google Shape;96;p71"/>
            <p:cNvSpPr/>
            <p:nvPr/>
          </p:nvSpPr>
          <p:spPr>
            <a:xfrm>
              <a:off x="6756400" y="2713038"/>
              <a:ext cx="33338" cy="0"/>
            </a:xfrm>
            <a:custGeom>
              <a:rect b="b" l="l" r="r" t="t"/>
              <a:pathLst>
                <a:path extrusionOk="0" h="120000" w="18">
                  <a:moveTo>
                    <a:pt x="0" y="0"/>
                  </a:moveTo>
                  <a:lnTo>
                    <a:pt x="0" y="0"/>
                  </a:lnTo>
                  <a:lnTo>
                    <a:pt x="18" y="0"/>
                  </a:lnTo>
                  <a:lnTo>
                    <a:pt x="0" y="0"/>
                  </a:ln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800" u="none" cap="none" strike="noStrike">
                <a:solidFill>
                  <a:schemeClr val="lt1"/>
                </a:solidFill>
                <a:latin typeface="Corbel"/>
                <a:ea typeface="Corbel"/>
                <a:cs typeface="Corbel"/>
                <a:sym typeface="Corbel"/>
              </a:endParaRPr>
            </a:p>
          </p:txBody>
        </p:sp>
        <p:sp>
          <p:nvSpPr>
            <p:cNvPr id="97" name="Google Shape;97;p71"/>
            <p:cNvSpPr/>
            <p:nvPr/>
          </p:nvSpPr>
          <p:spPr>
            <a:xfrm>
              <a:off x="8047038" y="2820988"/>
              <a:ext cx="58738" cy="4762"/>
            </a:xfrm>
            <a:custGeom>
              <a:rect b="b" l="l" r="r" t="t"/>
              <a:pathLst>
                <a:path extrusionOk="0" h="2" w="31">
                  <a:moveTo>
                    <a:pt x="31" y="0"/>
                  </a:moveTo>
                  <a:lnTo>
                    <a:pt x="31" y="0"/>
                  </a:lnTo>
                  <a:lnTo>
                    <a:pt x="0" y="2"/>
                  </a:lnTo>
                  <a:lnTo>
                    <a:pt x="11" y="2"/>
                  </a:lnTo>
                  <a:lnTo>
                    <a:pt x="31" y="0"/>
                  </a:ln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800" u="none" cap="none" strike="noStrike">
                <a:solidFill>
                  <a:schemeClr val="lt1"/>
                </a:solidFill>
                <a:latin typeface="Corbel"/>
                <a:ea typeface="Corbel"/>
                <a:cs typeface="Corbel"/>
                <a:sym typeface="Corbel"/>
              </a:endParaRPr>
            </a:p>
          </p:txBody>
        </p:sp>
        <p:sp>
          <p:nvSpPr>
            <p:cNvPr id="98" name="Google Shape;98;p71"/>
            <p:cNvSpPr/>
            <p:nvPr/>
          </p:nvSpPr>
          <p:spPr>
            <a:xfrm>
              <a:off x="6348413" y="2711451"/>
              <a:ext cx="82550" cy="1587"/>
            </a:xfrm>
            <a:custGeom>
              <a:rect b="b" l="l" r="r" t="t"/>
              <a:pathLst>
                <a:path extrusionOk="0" h="1" w="43">
                  <a:moveTo>
                    <a:pt x="9" y="1"/>
                  </a:moveTo>
                  <a:lnTo>
                    <a:pt x="9" y="1"/>
                  </a:lnTo>
                  <a:cubicBezTo>
                    <a:pt x="18" y="1"/>
                    <a:pt x="33" y="1"/>
                    <a:pt x="41" y="1"/>
                  </a:cubicBezTo>
                  <a:cubicBezTo>
                    <a:pt x="43" y="0"/>
                    <a:pt x="0" y="1"/>
                    <a:pt x="9" y="1"/>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800" u="none" cap="none" strike="noStrike">
                <a:solidFill>
                  <a:schemeClr val="lt1"/>
                </a:solidFill>
                <a:latin typeface="Corbel"/>
                <a:ea typeface="Corbel"/>
                <a:cs typeface="Corbel"/>
                <a:sym typeface="Corbel"/>
              </a:endParaRPr>
            </a:p>
          </p:txBody>
        </p:sp>
        <p:sp>
          <p:nvSpPr>
            <p:cNvPr id="99" name="Google Shape;99;p71"/>
            <p:cNvSpPr/>
            <p:nvPr/>
          </p:nvSpPr>
          <p:spPr>
            <a:xfrm>
              <a:off x="6734175" y="2771775"/>
              <a:ext cx="96838" cy="6350"/>
            </a:xfrm>
            <a:custGeom>
              <a:rect b="b" l="l" r="r" t="t"/>
              <a:pathLst>
                <a:path extrusionOk="0" h="3" w="50">
                  <a:moveTo>
                    <a:pt x="0" y="2"/>
                  </a:moveTo>
                  <a:lnTo>
                    <a:pt x="0" y="2"/>
                  </a:lnTo>
                  <a:cubicBezTo>
                    <a:pt x="6" y="3"/>
                    <a:pt x="37" y="2"/>
                    <a:pt x="50" y="3"/>
                  </a:cubicBezTo>
                  <a:cubicBezTo>
                    <a:pt x="32" y="2"/>
                    <a:pt x="17" y="0"/>
                    <a:pt x="0" y="2"/>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800" u="none" cap="none" strike="noStrike">
                <a:solidFill>
                  <a:schemeClr val="lt1"/>
                </a:solidFill>
                <a:latin typeface="Corbel"/>
                <a:ea typeface="Corbel"/>
                <a:cs typeface="Corbel"/>
                <a:sym typeface="Corbel"/>
              </a:endParaRPr>
            </a:p>
          </p:txBody>
        </p:sp>
        <p:sp>
          <p:nvSpPr>
            <p:cNvPr id="100" name="Google Shape;100;p71"/>
            <p:cNvSpPr/>
            <p:nvPr/>
          </p:nvSpPr>
          <p:spPr>
            <a:xfrm>
              <a:off x="6091238" y="2722563"/>
              <a:ext cx="95250" cy="7937"/>
            </a:xfrm>
            <a:custGeom>
              <a:rect b="b" l="l" r="r" t="t"/>
              <a:pathLst>
                <a:path extrusionOk="0" h="4" w="49">
                  <a:moveTo>
                    <a:pt x="0" y="1"/>
                  </a:moveTo>
                  <a:lnTo>
                    <a:pt x="0" y="1"/>
                  </a:lnTo>
                  <a:cubicBezTo>
                    <a:pt x="10" y="2"/>
                    <a:pt x="24" y="2"/>
                    <a:pt x="18" y="4"/>
                  </a:cubicBezTo>
                  <a:cubicBezTo>
                    <a:pt x="31" y="3"/>
                    <a:pt x="49" y="0"/>
                    <a:pt x="0" y="1"/>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800" u="none" cap="none" strike="noStrike">
                <a:solidFill>
                  <a:schemeClr val="lt1"/>
                </a:solidFill>
                <a:latin typeface="Corbel"/>
                <a:ea typeface="Corbel"/>
                <a:cs typeface="Corbel"/>
                <a:sym typeface="Corbel"/>
              </a:endParaRPr>
            </a:p>
          </p:txBody>
        </p:sp>
        <p:sp>
          <p:nvSpPr>
            <p:cNvPr id="101" name="Google Shape;101;p71"/>
            <p:cNvSpPr/>
            <p:nvPr/>
          </p:nvSpPr>
          <p:spPr>
            <a:xfrm>
              <a:off x="6559550" y="2773363"/>
              <a:ext cx="80963" cy="3175"/>
            </a:xfrm>
            <a:custGeom>
              <a:rect b="b" l="l" r="r" t="t"/>
              <a:pathLst>
                <a:path extrusionOk="0" h="1" w="42">
                  <a:moveTo>
                    <a:pt x="0" y="1"/>
                  </a:moveTo>
                  <a:lnTo>
                    <a:pt x="0" y="1"/>
                  </a:lnTo>
                  <a:lnTo>
                    <a:pt x="8" y="1"/>
                  </a:lnTo>
                  <a:lnTo>
                    <a:pt x="42" y="0"/>
                  </a:lnTo>
                  <a:lnTo>
                    <a:pt x="0" y="1"/>
                  </a:ln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800" u="none" cap="none" strike="noStrike">
                <a:solidFill>
                  <a:schemeClr val="lt1"/>
                </a:solidFill>
                <a:latin typeface="Corbel"/>
                <a:ea typeface="Corbel"/>
                <a:cs typeface="Corbel"/>
                <a:sym typeface="Corbel"/>
              </a:endParaRPr>
            </a:p>
          </p:txBody>
        </p:sp>
        <p:sp>
          <p:nvSpPr>
            <p:cNvPr id="102" name="Google Shape;102;p71"/>
            <p:cNvSpPr/>
            <p:nvPr/>
          </p:nvSpPr>
          <p:spPr>
            <a:xfrm>
              <a:off x="6640513" y="2806700"/>
              <a:ext cx="227013" cy="15875"/>
            </a:xfrm>
            <a:custGeom>
              <a:rect b="b" l="l" r="r" t="t"/>
              <a:pathLst>
                <a:path extrusionOk="0" h="7" w="118">
                  <a:moveTo>
                    <a:pt x="80" y="7"/>
                  </a:moveTo>
                  <a:lnTo>
                    <a:pt x="80" y="7"/>
                  </a:lnTo>
                  <a:cubicBezTo>
                    <a:pt x="118" y="5"/>
                    <a:pt x="19" y="3"/>
                    <a:pt x="85" y="1"/>
                  </a:cubicBezTo>
                  <a:cubicBezTo>
                    <a:pt x="0" y="0"/>
                    <a:pt x="92" y="4"/>
                    <a:pt x="29" y="4"/>
                  </a:cubicBezTo>
                  <a:cubicBezTo>
                    <a:pt x="66" y="4"/>
                    <a:pt x="84" y="6"/>
                    <a:pt x="80" y="7"/>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800" u="none" cap="none" strike="noStrike">
                <a:solidFill>
                  <a:schemeClr val="lt1"/>
                </a:solidFill>
                <a:latin typeface="Corbel"/>
                <a:ea typeface="Corbel"/>
                <a:cs typeface="Corbel"/>
                <a:sym typeface="Corbel"/>
              </a:endParaRPr>
            </a:p>
          </p:txBody>
        </p:sp>
        <p:sp>
          <p:nvSpPr>
            <p:cNvPr id="103" name="Google Shape;103;p71"/>
            <p:cNvSpPr/>
            <p:nvPr/>
          </p:nvSpPr>
          <p:spPr>
            <a:xfrm>
              <a:off x="6661150" y="2814638"/>
              <a:ext cx="34925" cy="1587"/>
            </a:xfrm>
            <a:custGeom>
              <a:rect b="b" l="l" r="r" t="t"/>
              <a:pathLst>
                <a:path extrusionOk="0" h="1" w="18">
                  <a:moveTo>
                    <a:pt x="18" y="1"/>
                  </a:moveTo>
                  <a:lnTo>
                    <a:pt x="18" y="1"/>
                  </a:lnTo>
                  <a:lnTo>
                    <a:pt x="0" y="0"/>
                  </a:lnTo>
                  <a:lnTo>
                    <a:pt x="18" y="1"/>
                  </a:ln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800" u="none" cap="none" strike="noStrike">
                <a:solidFill>
                  <a:schemeClr val="lt1"/>
                </a:solidFill>
                <a:latin typeface="Corbel"/>
                <a:ea typeface="Corbel"/>
                <a:cs typeface="Corbel"/>
                <a:sym typeface="Corbel"/>
              </a:endParaRPr>
            </a:p>
          </p:txBody>
        </p:sp>
        <p:sp>
          <p:nvSpPr>
            <p:cNvPr id="104" name="Google Shape;104;p71"/>
            <p:cNvSpPr/>
            <p:nvPr/>
          </p:nvSpPr>
          <p:spPr>
            <a:xfrm>
              <a:off x="5661025" y="2789238"/>
              <a:ext cx="23813" cy="1587"/>
            </a:xfrm>
            <a:custGeom>
              <a:rect b="b" l="l" r="r" t="t"/>
              <a:pathLst>
                <a:path extrusionOk="0" h="1" w="13">
                  <a:moveTo>
                    <a:pt x="0" y="1"/>
                  </a:moveTo>
                  <a:lnTo>
                    <a:pt x="0" y="1"/>
                  </a:lnTo>
                  <a:lnTo>
                    <a:pt x="13" y="0"/>
                  </a:lnTo>
                  <a:lnTo>
                    <a:pt x="0" y="1"/>
                  </a:ln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800" u="none" cap="none" strike="noStrike">
                <a:solidFill>
                  <a:schemeClr val="lt1"/>
                </a:solidFill>
                <a:latin typeface="Corbel"/>
                <a:ea typeface="Corbel"/>
                <a:cs typeface="Corbel"/>
                <a:sym typeface="Corbel"/>
              </a:endParaRPr>
            </a:p>
          </p:txBody>
        </p:sp>
        <p:sp>
          <p:nvSpPr>
            <p:cNvPr id="105" name="Google Shape;105;p71"/>
            <p:cNvSpPr/>
            <p:nvPr/>
          </p:nvSpPr>
          <p:spPr>
            <a:xfrm>
              <a:off x="6162675" y="2814638"/>
              <a:ext cx="258763" cy="7937"/>
            </a:xfrm>
            <a:custGeom>
              <a:rect b="b" l="l" r="r" t="t"/>
              <a:pathLst>
                <a:path extrusionOk="0" h="4" w="135">
                  <a:moveTo>
                    <a:pt x="77" y="2"/>
                  </a:moveTo>
                  <a:lnTo>
                    <a:pt x="77" y="2"/>
                  </a:lnTo>
                  <a:lnTo>
                    <a:pt x="135" y="0"/>
                  </a:lnTo>
                  <a:cubicBezTo>
                    <a:pt x="96" y="1"/>
                    <a:pt x="0" y="1"/>
                    <a:pt x="6" y="4"/>
                  </a:cubicBezTo>
                  <a:cubicBezTo>
                    <a:pt x="37" y="4"/>
                    <a:pt x="75" y="4"/>
                    <a:pt x="90" y="3"/>
                  </a:cubicBezTo>
                  <a:lnTo>
                    <a:pt x="77" y="2"/>
                  </a:ln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800" u="none" cap="none" strike="noStrike">
                <a:solidFill>
                  <a:schemeClr val="lt1"/>
                </a:solidFill>
                <a:latin typeface="Corbel"/>
                <a:ea typeface="Corbel"/>
                <a:cs typeface="Corbel"/>
                <a:sym typeface="Corbel"/>
              </a:endParaRPr>
            </a:p>
          </p:txBody>
        </p:sp>
        <p:sp>
          <p:nvSpPr>
            <p:cNvPr id="106" name="Google Shape;106;p71"/>
            <p:cNvSpPr/>
            <p:nvPr/>
          </p:nvSpPr>
          <p:spPr>
            <a:xfrm>
              <a:off x="5019675" y="2713038"/>
              <a:ext cx="73025" cy="4762"/>
            </a:xfrm>
            <a:custGeom>
              <a:rect b="b" l="l" r="r" t="t"/>
              <a:pathLst>
                <a:path extrusionOk="0" h="2" w="38">
                  <a:moveTo>
                    <a:pt x="13" y="1"/>
                  </a:moveTo>
                  <a:lnTo>
                    <a:pt x="13" y="1"/>
                  </a:lnTo>
                  <a:lnTo>
                    <a:pt x="38" y="0"/>
                  </a:lnTo>
                  <a:lnTo>
                    <a:pt x="7" y="0"/>
                  </a:lnTo>
                  <a:cubicBezTo>
                    <a:pt x="16" y="0"/>
                    <a:pt x="0" y="2"/>
                    <a:pt x="13" y="1"/>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800" u="none" cap="none" strike="noStrike">
                <a:solidFill>
                  <a:schemeClr val="lt1"/>
                </a:solidFill>
                <a:latin typeface="Corbel"/>
                <a:ea typeface="Corbel"/>
                <a:cs typeface="Corbel"/>
                <a:sym typeface="Corbel"/>
              </a:endParaRPr>
            </a:p>
          </p:txBody>
        </p:sp>
        <p:sp>
          <p:nvSpPr>
            <p:cNvPr id="107" name="Google Shape;107;p71"/>
            <p:cNvSpPr/>
            <p:nvPr/>
          </p:nvSpPr>
          <p:spPr>
            <a:xfrm>
              <a:off x="5021263" y="2713038"/>
              <a:ext cx="11113" cy="0"/>
            </a:xfrm>
            <a:custGeom>
              <a:rect b="b" l="l" r="r" t="t"/>
              <a:pathLst>
                <a:path extrusionOk="0" h="120000" w="6">
                  <a:moveTo>
                    <a:pt x="0" y="0"/>
                  </a:moveTo>
                  <a:lnTo>
                    <a:pt x="0" y="0"/>
                  </a:lnTo>
                  <a:lnTo>
                    <a:pt x="6" y="0"/>
                  </a:lnTo>
                  <a:lnTo>
                    <a:pt x="0" y="0"/>
                  </a:ln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800" u="none" cap="none" strike="noStrike">
                <a:solidFill>
                  <a:schemeClr val="lt1"/>
                </a:solidFill>
                <a:latin typeface="Corbel"/>
                <a:ea typeface="Corbel"/>
                <a:cs typeface="Corbel"/>
                <a:sym typeface="Corbel"/>
              </a:endParaRPr>
            </a:p>
          </p:txBody>
        </p:sp>
        <p:sp>
          <p:nvSpPr>
            <p:cNvPr id="108" name="Google Shape;108;p71"/>
            <p:cNvSpPr/>
            <p:nvPr/>
          </p:nvSpPr>
          <p:spPr>
            <a:xfrm>
              <a:off x="5864225" y="2784475"/>
              <a:ext cx="101600" cy="4762"/>
            </a:xfrm>
            <a:custGeom>
              <a:rect b="b" l="l" r="r" t="t"/>
              <a:pathLst>
                <a:path extrusionOk="0" h="2" w="53">
                  <a:moveTo>
                    <a:pt x="3" y="2"/>
                  </a:moveTo>
                  <a:lnTo>
                    <a:pt x="3" y="2"/>
                  </a:lnTo>
                  <a:cubicBezTo>
                    <a:pt x="21" y="2"/>
                    <a:pt x="36" y="2"/>
                    <a:pt x="53" y="1"/>
                  </a:cubicBezTo>
                  <a:cubicBezTo>
                    <a:pt x="46" y="1"/>
                    <a:pt x="0" y="0"/>
                    <a:pt x="3" y="2"/>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800" u="none" cap="none" strike="noStrike">
                <a:solidFill>
                  <a:schemeClr val="lt1"/>
                </a:solidFill>
                <a:latin typeface="Corbel"/>
                <a:ea typeface="Corbel"/>
                <a:cs typeface="Corbel"/>
                <a:sym typeface="Corbel"/>
              </a:endParaRPr>
            </a:p>
          </p:txBody>
        </p:sp>
        <p:sp>
          <p:nvSpPr>
            <p:cNvPr id="109" name="Google Shape;109;p71"/>
            <p:cNvSpPr/>
            <p:nvPr/>
          </p:nvSpPr>
          <p:spPr>
            <a:xfrm>
              <a:off x="4703763" y="2722563"/>
              <a:ext cx="84138" cy="1587"/>
            </a:xfrm>
            <a:custGeom>
              <a:rect b="b" l="l" r="r" t="t"/>
              <a:pathLst>
                <a:path extrusionOk="0" h="1" w="44">
                  <a:moveTo>
                    <a:pt x="3" y="1"/>
                  </a:moveTo>
                  <a:lnTo>
                    <a:pt x="3" y="1"/>
                  </a:lnTo>
                  <a:lnTo>
                    <a:pt x="44" y="0"/>
                  </a:lnTo>
                  <a:lnTo>
                    <a:pt x="0" y="0"/>
                  </a:lnTo>
                  <a:lnTo>
                    <a:pt x="3" y="1"/>
                  </a:ln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800" u="none" cap="none" strike="noStrike">
                <a:solidFill>
                  <a:schemeClr val="lt1"/>
                </a:solidFill>
                <a:latin typeface="Corbel"/>
                <a:ea typeface="Corbel"/>
                <a:cs typeface="Corbel"/>
                <a:sym typeface="Corbel"/>
              </a:endParaRPr>
            </a:p>
          </p:txBody>
        </p:sp>
        <p:sp>
          <p:nvSpPr>
            <p:cNvPr id="110" name="Google Shape;110;p71"/>
            <p:cNvSpPr/>
            <p:nvPr/>
          </p:nvSpPr>
          <p:spPr>
            <a:xfrm>
              <a:off x="4264025" y="2713038"/>
              <a:ext cx="77788" cy="4762"/>
            </a:xfrm>
            <a:custGeom>
              <a:rect b="b" l="l" r="r" t="t"/>
              <a:pathLst>
                <a:path extrusionOk="0" h="2" w="41">
                  <a:moveTo>
                    <a:pt x="41" y="1"/>
                  </a:moveTo>
                  <a:lnTo>
                    <a:pt x="41" y="1"/>
                  </a:lnTo>
                  <a:lnTo>
                    <a:pt x="34" y="0"/>
                  </a:lnTo>
                  <a:lnTo>
                    <a:pt x="0" y="1"/>
                  </a:lnTo>
                  <a:lnTo>
                    <a:pt x="7" y="2"/>
                  </a:lnTo>
                  <a:lnTo>
                    <a:pt x="41" y="1"/>
                  </a:ln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800" u="none" cap="none" strike="noStrike">
                <a:solidFill>
                  <a:schemeClr val="lt1"/>
                </a:solidFill>
                <a:latin typeface="Corbel"/>
                <a:ea typeface="Corbel"/>
                <a:cs typeface="Corbel"/>
                <a:sym typeface="Corbel"/>
              </a:endParaRPr>
            </a:p>
          </p:txBody>
        </p:sp>
        <p:sp>
          <p:nvSpPr>
            <p:cNvPr id="111" name="Google Shape;111;p71"/>
            <p:cNvSpPr/>
            <p:nvPr/>
          </p:nvSpPr>
          <p:spPr>
            <a:xfrm>
              <a:off x="4800600" y="2822575"/>
              <a:ext cx="117475" cy="7937"/>
            </a:xfrm>
            <a:custGeom>
              <a:rect b="b" l="l" r="r" t="t"/>
              <a:pathLst>
                <a:path extrusionOk="0" h="3" w="61">
                  <a:moveTo>
                    <a:pt x="11" y="2"/>
                  </a:moveTo>
                  <a:lnTo>
                    <a:pt x="11" y="2"/>
                  </a:lnTo>
                  <a:cubicBezTo>
                    <a:pt x="39" y="3"/>
                    <a:pt x="61" y="0"/>
                    <a:pt x="54" y="0"/>
                  </a:cubicBezTo>
                  <a:lnTo>
                    <a:pt x="0" y="0"/>
                  </a:lnTo>
                  <a:cubicBezTo>
                    <a:pt x="13" y="2"/>
                    <a:pt x="15" y="0"/>
                    <a:pt x="46" y="0"/>
                  </a:cubicBezTo>
                  <a:lnTo>
                    <a:pt x="11" y="2"/>
                  </a:ln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800" u="none" cap="none" strike="noStrike">
                <a:solidFill>
                  <a:schemeClr val="lt1"/>
                </a:solidFill>
                <a:latin typeface="Corbel"/>
                <a:ea typeface="Corbel"/>
                <a:cs typeface="Corbel"/>
                <a:sym typeface="Corbel"/>
              </a:endParaRPr>
            </a:p>
          </p:txBody>
        </p:sp>
        <p:sp>
          <p:nvSpPr>
            <p:cNvPr id="112" name="Google Shape;112;p71"/>
            <p:cNvSpPr/>
            <p:nvPr/>
          </p:nvSpPr>
          <p:spPr>
            <a:xfrm>
              <a:off x="187325" y="2714625"/>
              <a:ext cx="1925638" cy="31750"/>
            </a:xfrm>
            <a:custGeom>
              <a:rect b="b" l="l" r="r" t="t"/>
              <a:pathLst>
                <a:path extrusionOk="0" h="14" w="1004">
                  <a:moveTo>
                    <a:pt x="746" y="6"/>
                  </a:moveTo>
                  <a:lnTo>
                    <a:pt x="746" y="6"/>
                  </a:lnTo>
                  <a:cubicBezTo>
                    <a:pt x="758" y="5"/>
                    <a:pt x="817" y="5"/>
                    <a:pt x="820" y="7"/>
                  </a:cubicBezTo>
                  <a:cubicBezTo>
                    <a:pt x="812" y="7"/>
                    <a:pt x="780" y="8"/>
                    <a:pt x="800" y="8"/>
                  </a:cubicBezTo>
                  <a:lnTo>
                    <a:pt x="847" y="5"/>
                  </a:lnTo>
                  <a:cubicBezTo>
                    <a:pt x="909" y="7"/>
                    <a:pt x="800" y="10"/>
                    <a:pt x="769" y="11"/>
                  </a:cubicBezTo>
                  <a:cubicBezTo>
                    <a:pt x="832" y="11"/>
                    <a:pt x="851" y="9"/>
                    <a:pt x="918" y="9"/>
                  </a:cubicBezTo>
                  <a:cubicBezTo>
                    <a:pt x="899" y="9"/>
                    <a:pt x="886" y="8"/>
                    <a:pt x="876" y="7"/>
                  </a:cubicBezTo>
                  <a:cubicBezTo>
                    <a:pt x="873" y="5"/>
                    <a:pt x="936" y="6"/>
                    <a:pt x="981" y="5"/>
                  </a:cubicBezTo>
                  <a:cubicBezTo>
                    <a:pt x="952" y="4"/>
                    <a:pt x="969" y="3"/>
                    <a:pt x="989" y="2"/>
                  </a:cubicBezTo>
                  <a:cubicBezTo>
                    <a:pt x="993" y="2"/>
                    <a:pt x="996" y="2"/>
                    <a:pt x="997" y="2"/>
                  </a:cubicBezTo>
                  <a:lnTo>
                    <a:pt x="1004" y="2"/>
                  </a:lnTo>
                  <a:lnTo>
                    <a:pt x="999" y="2"/>
                  </a:lnTo>
                  <a:cubicBezTo>
                    <a:pt x="999" y="1"/>
                    <a:pt x="998" y="1"/>
                    <a:pt x="994" y="1"/>
                  </a:cubicBezTo>
                  <a:cubicBezTo>
                    <a:pt x="957" y="1"/>
                    <a:pt x="928" y="0"/>
                    <a:pt x="904" y="0"/>
                  </a:cubicBezTo>
                  <a:cubicBezTo>
                    <a:pt x="928" y="3"/>
                    <a:pt x="822" y="1"/>
                    <a:pt x="791" y="2"/>
                  </a:cubicBezTo>
                  <a:lnTo>
                    <a:pt x="756" y="2"/>
                  </a:lnTo>
                  <a:lnTo>
                    <a:pt x="743" y="2"/>
                  </a:lnTo>
                  <a:cubicBezTo>
                    <a:pt x="740" y="2"/>
                    <a:pt x="744" y="1"/>
                    <a:pt x="764" y="1"/>
                  </a:cubicBezTo>
                  <a:cubicBezTo>
                    <a:pt x="747" y="1"/>
                    <a:pt x="692" y="1"/>
                    <a:pt x="697" y="2"/>
                  </a:cubicBezTo>
                  <a:lnTo>
                    <a:pt x="570" y="3"/>
                  </a:lnTo>
                  <a:cubicBezTo>
                    <a:pt x="566" y="3"/>
                    <a:pt x="562" y="2"/>
                    <a:pt x="559" y="2"/>
                  </a:cubicBezTo>
                  <a:cubicBezTo>
                    <a:pt x="554" y="2"/>
                    <a:pt x="554" y="3"/>
                    <a:pt x="554" y="3"/>
                  </a:cubicBezTo>
                  <a:lnTo>
                    <a:pt x="0" y="4"/>
                  </a:lnTo>
                  <a:lnTo>
                    <a:pt x="79" y="5"/>
                  </a:lnTo>
                  <a:cubicBezTo>
                    <a:pt x="37" y="8"/>
                    <a:pt x="125" y="6"/>
                    <a:pt x="113" y="8"/>
                  </a:cubicBezTo>
                  <a:cubicBezTo>
                    <a:pt x="94" y="9"/>
                    <a:pt x="66" y="9"/>
                    <a:pt x="49" y="8"/>
                  </a:cubicBezTo>
                  <a:cubicBezTo>
                    <a:pt x="43" y="9"/>
                    <a:pt x="67" y="10"/>
                    <a:pt x="64" y="12"/>
                  </a:cubicBezTo>
                  <a:cubicBezTo>
                    <a:pt x="134" y="13"/>
                    <a:pt x="145" y="7"/>
                    <a:pt x="213" y="8"/>
                  </a:cubicBezTo>
                  <a:cubicBezTo>
                    <a:pt x="210" y="10"/>
                    <a:pt x="189" y="11"/>
                    <a:pt x="234" y="11"/>
                  </a:cubicBezTo>
                  <a:lnTo>
                    <a:pt x="223" y="11"/>
                  </a:lnTo>
                  <a:cubicBezTo>
                    <a:pt x="294" y="9"/>
                    <a:pt x="278" y="14"/>
                    <a:pt x="324" y="10"/>
                  </a:cubicBezTo>
                  <a:lnTo>
                    <a:pt x="322" y="12"/>
                  </a:lnTo>
                  <a:cubicBezTo>
                    <a:pt x="355" y="11"/>
                    <a:pt x="418" y="11"/>
                    <a:pt x="454" y="10"/>
                  </a:cubicBezTo>
                  <a:lnTo>
                    <a:pt x="452" y="11"/>
                  </a:lnTo>
                  <a:cubicBezTo>
                    <a:pt x="551" y="8"/>
                    <a:pt x="508" y="10"/>
                    <a:pt x="620" y="9"/>
                  </a:cubicBezTo>
                  <a:lnTo>
                    <a:pt x="568" y="11"/>
                  </a:lnTo>
                  <a:cubicBezTo>
                    <a:pt x="607" y="12"/>
                    <a:pt x="616" y="10"/>
                    <a:pt x="643" y="10"/>
                  </a:cubicBezTo>
                  <a:cubicBezTo>
                    <a:pt x="641" y="10"/>
                    <a:pt x="648" y="12"/>
                    <a:pt x="622" y="12"/>
                  </a:cubicBezTo>
                  <a:lnTo>
                    <a:pt x="758" y="8"/>
                  </a:lnTo>
                  <a:cubicBezTo>
                    <a:pt x="790" y="7"/>
                    <a:pt x="751" y="7"/>
                    <a:pt x="746" y="6"/>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800" u="none" cap="none" strike="noStrike">
                <a:solidFill>
                  <a:schemeClr val="lt1"/>
                </a:solidFill>
                <a:latin typeface="Corbel"/>
                <a:ea typeface="Corbel"/>
                <a:cs typeface="Corbel"/>
                <a:sym typeface="Corbel"/>
              </a:endParaRPr>
            </a:p>
          </p:txBody>
        </p:sp>
        <p:sp>
          <p:nvSpPr>
            <p:cNvPr id="113" name="Google Shape;113;p71"/>
            <p:cNvSpPr/>
            <p:nvPr/>
          </p:nvSpPr>
          <p:spPr>
            <a:xfrm>
              <a:off x="1947862" y="2735263"/>
              <a:ext cx="47625" cy="0"/>
            </a:xfrm>
            <a:custGeom>
              <a:rect b="b" l="l" r="r" t="t"/>
              <a:pathLst>
                <a:path extrusionOk="0" h="120000" w="25">
                  <a:moveTo>
                    <a:pt x="0" y="0"/>
                  </a:moveTo>
                  <a:lnTo>
                    <a:pt x="0" y="0"/>
                  </a:lnTo>
                  <a:lnTo>
                    <a:pt x="25" y="0"/>
                  </a:lnTo>
                  <a:lnTo>
                    <a:pt x="0" y="0"/>
                  </a:ln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800" u="none" cap="none" strike="noStrike">
                <a:solidFill>
                  <a:schemeClr val="lt1"/>
                </a:solidFill>
                <a:latin typeface="Corbel"/>
                <a:ea typeface="Corbel"/>
                <a:cs typeface="Corbel"/>
                <a:sym typeface="Corbel"/>
              </a:endParaRPr>
            </a:p>
          </p:txBody>
        </p:sp>
        <p:sp>
          <p:nvSpPr>
            <p:cNvPr id="114" name="Google Shape;114;p71"/>
            <p:cNvSpPr/>
            <p:nvPr/>
          </p:nvSpPr>
          <p:spPr>
            <a:xfrm>
              <a:off x="112712" y="2724150"/>
              <a:ext cx="74613" cy="0"/>
            </a:xfrm>
            <a:custGeom>
              <a:rect b="b" l="l" r="r" t="t"/>
              <a:pathLst>
                <a:path extrusionOk="0" h="120000" w="39">
                  <a:moveTo>
                    <a:pt x="0" y="0"/>
                  </a:moveTo>
                  <a:lnTo>
                    <a:pt x="0" y="0"/>
                  </a:lnTo>
                  <a:lnTo>
                    <a:pt x="39" y="0"/>
                  </a:lnTo>
                  <a:cubicBezTo>
                    <a:pt x="27" y="0"/>
                    <a:pt x="14" y="0"/>
                    <a:pt x="0" y="0"/>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800" u="none" cap="none" strike="noStrike">
                <a:solidFill>
                  <a:schemeClr val="lt1"/>
                </a:solidFill>
                <a:latin typeface="Corbel"/>
                <a:ea typeface="Corbel"/>
                <a:cs typeface="Corbel"/>
                <a:sym typeface="Corbel"/>
              </a:endParaRPr>
            </a:p>
          </p:txBody>
        </p:sp>
        <p:sp>
          <p:nvSpPr>
            <p:cNvPr id="115" name="Google Shape;115;p71"/>
            <p:cNvSpPr/>
            <p:nvPr/>
          </p:nvSpPr>
          <p:spPr>
            <a:xfrm>
              <a:off x="2187575" y="2717800"/>
              <a:ext cx="176213" cy="6350"/>
            </a:xfrm>
            <a:custGeom>
              <a:rect b="b" l="l" r="r" t="t"/>
              <a:pathLst>
                <a:path extrusionOk="0" h="3" w="92">
                  <a:moveTo>
                    <a:pt x="71" y="3"/>
                  </a:moveTo>
                  <a:lnTo>
                    <a:pt x="71" y="3"/>
                  </a:lnTo>
                  <a:cubicBezTo>
                    <a:pt x="47" y="2"/>
                    <a:pt x="88" y="1"/>
                    <a:pt x="92" y="0"/>
                  </a:cubicBezTo>
                  <a:lnTo>
                    <a:pt x="8" y="1"/>
                  </a:lnTo>
                  <a:cubicBezTo>
                    <a:pt x="8" y="1"/>
                    <a:pt x="0" y="2"/>
                    <a:pt x="2" y="3"/>
                  </a:cubicBezTo>
                  <a:lnTo>
                    <a:pt x="71" y="3"/>
                  </a:ln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800" u="none" cap="none" strike="noStrike">
                <a:solidFill>
                  <a:schemeClr val="lt1"/>
                </a:solidFill>
                <a:latin typeface="Corbel"/>
                <a:ea typeface="Corbel"/>
                <a:cs typeface="Corbel"/>
                <a:sym typeface="Corbel"/>
              </a:endParaRPr>
            </a:p>
          </p:txBody>
        </p:sp>
        <p:sp>
          <p:nvSpPr>
            <p:cNvPr id="116" name="Google Shape;116;p71"/>
            <p:cNvSpPr/>
            <p:nvPr/>
          </p:nvSpPr>
          <p:spPr>
            <a:xfrm>
              <a:off x="2112962" y="2714625"/>
              <a:ext cx="90488" cy="4762"/>
            </a:xfrm>
            <a:custGeom>
              <a:rect b="b" l="l" r="r" t="t"/>
              <a:pathLst>
                <a:path extrusionOk="0" h="2" w="47">
                  <a:moveTo>
                    <a:pt x="22" y="0"/>
                  </a:moveTo>
                  <a:lnTo>
                    <a:pt x="22" y="0"/>
                  </a:lnTo>
                  <a:cubicBezTo>
                    <a:pt x="19" y="1"/>
                    <a:pt x="11" y="1"/>
                    <a:pt x="0" y="2"/>
                  </a:cubicBezTo>
                  <a:lnTo>
                    <a:pt x="47" y="2"/>
                  </a:lnTo>
                  <a:cubicBezTo>
                    <a:pt x="47" y="1"/>
                    <a:pt x="41" y="0"/>
                    <a:pt x="22" y="0"/>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800" u="none" cap="none" strike="noStrike">
                <a:solidFill>
                  <a:schemeClr val="lt1"/>
                </a:solidFill>
                <a:latin typeface="Corbel"/>
                <a:ea typeface="Corbel"/>
                <a:cs typeface="Corbel"/>
                <a:sym typeface="Corbel"/>
              </a:endParaRPr>
            </a:p>
          </p:txBody>
        </p:sp>
        <p:sp>
          <p:nvSpPr>
            <p:cNvPr id="117" name="Google Shape;117;p71"/>
            <p:cNvSpPr/>
            <p:nvPr/>
          </p:nvSpPr>
          <p:spPr>
            <a:xfrm>
              <a:off x="2101850" y="2811463"/>
              <a:ext cx="71438" cy="3175"/>
            </a:xfrm>
            <a:custGeom>
              <a:rect b="b" l="l" r="r" t="t"/>
              <a:pathLst>
                <a:path extrusionOk="0" h="1" w="37">
                  <a:moveTo>
                    <a:pt x="37" y="0"/>
                  </a:moveTo>
                  <a:lnTo>
                    <a:pt x="37" y="0"/>
                  </a:lnTo>
                  <a:lnTo>
                    <a:pt x="22" y="1"/>
                  </a:lnTo>
                  <a:lnTo>
                    <a:pt x="0" y="1"/>
                  </a:lnTo>
                  <a:lnTo>
                    <a:pt x="37" y="0"/>
                  </a:ln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800" u="none" cap="none" strike="noStrike">
                <a:solidFill>
                  <a:schemeClr val="lt1"/>
                </a:solidFill>
                <a:latin typeface="Corbel"/>
                <a:ea typeface="Corbel"/>
                <a:cs typeface="Corbel"/>
                <a:sym typeface="Corbel"/>
              </a:endParaRPr>
            </a:p>
          </p:txBody>
        </p:sp>
        <p:sp>
          <p:nvSpPr>
            <p:cNvPr id="118" name="Google Shape;118;p71"/>
            <p:cNvSpPr/>
            <p:nvPr/>
          </p:nvSpPr>
          <p:spPr>
            <a:xfrm>
              <a:off x="1724025" y="2805113"/>
              <a:ext cx="120650" cy="4762"/>
            </a:xfrm>
            <a:custGeom>
              <a:rect b="b" l="l" r="r" t="t"/>
              <a:pathLst>
                <a:path extrusionOk="0" h="2" w="63">
                  <a:moveTo>
                    <a:pt x="0" y="0"/>
                  </a:moveTo>
                  <a:lnTo>
                    <a:pt x="0" y="0"/>
                  </a:lnTo>
                  <a:cubicBezTo>
                    <a:pt x="18" y="2"/>
                    <a:pt x="52" y="1"/>
                    <a:pt x="63" y="0"/>
                  </a:cubicBezTo>
                  <a:cubicBezTo>
                    <a:pt x="24" y="0"/>
                    <a:pt x="41" y="0"/>
                    <a:pt x="0" y="0"/>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800" u="none" cap="none" strike="noStrike">
                <a:solidFill>
                  <a:schemeClr val="lt1"/>
                </a:solidFill>
                <a:latin typeface="Corbel"/>
                <a:ea typeface="Corbel"/>
                <a:cs typeface="Corbel"/>
                <a:sym typeface="Corbel"/>
              </a:endParaRPr>
            </a:p>
          </p:txBody>
        </p:sp>
        <p:sp>
          <p:nvSpPr>
            <p:cNvPr id="119" name="Google Shape;119;p71"/>
            <p:cNvSpPr/>
            <p:nvPr/>
          </p:nvSpPr>
          <p:spPr>
            <a:xfrm>
              <a:off x="1744662" y="2833688"/>
              <a:ext cx="73025" cy="3175"/>
            </a:xfrm>
            <a:custGeom>
              <a:rect b="b" l="l" r="r" t="t"/>
              <a:pathLst>
                <a:path extrusionOk="0" h="1" w="38">
                  <a:moveTo>
                    <a:pt x="38" y="0"/>
                  </a:moveTo>
                  <a:lnTo>
                    <a:pt x="38" y="0"/>
                  </a:lnTo>
                  <a:lnTo>
                    <a:pt x="0" y="1"/>
                  </a:lnTo>
                  <a:lnTo>
                    <a:pt x="3" y="1"/>
                  </a:lnTo>
                  <a:lnTo>
                    <a:pt x="38" y="0"/>
                  </a:ln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800" u="none" cap="none" strike="noStrike">
                <a:solidFill>
                  <a:schemeClr val="lt1"/>
                </a:solidFill>
                <a:latin typeface="Corbel"/>
                <a:ea typeface="Corbel"/>
                <a:cs typeface="Corbel"/>
                <a:sym typeface="Corbel"/>
              </a:endParaRPr>
            </a:p>
          </p:txBody>
        </p:sp>
        <p:sp>
          <p:nvSpPr>
            <p:cNvPr id="120" name="Google Shape;120;p71"/>
            <p:cNvSpPr/>
            <p:nvPr/>
          </p:nvSpPr>
          <p:spPr>
            <a:xfrm>
              <a:off x="-474663" y="2741613"/>
              <a:ext cx="34925" cy="0"/>
            </a:xfrm>
            <a:custGeom>
              <a:rect b="b" l="l" r="r" t="t"/>
              <a:pathLst>
                <a:path extrusionOk="0" h="120000" w="18">
                  <a:moveTo>
                    <a:pt x="18" y="0"/>
                  </a:moveTo>
                  <a:lnTo>
                    <a:pt x="18" y="0"/>
                  </a:lnTo>
                  <a:lnTo>
                    <a:pt x="0" y="0"/>
                  </a:lnTo>
                  <a:lnTo>
                    <a:pt x="18" y="0"/>
                  </a:ln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800" u="none" cap="none" strike="noStrike">
                <a:solidFill>
                  <a:schemeClr val="lt1"/>
                </a:solidFill>
                <a:latin typeface="Corbel"/>
                <a:ea typeface="Corbel"/>
                <a:cs typeface="Corbel"/>
                <a:sym typeface="Corbel"/>
              </a:endParaRPr>
            </a:p>
          </p:txBody>
        </p:sp>
        <p:sp>
          <p:nvSpPr>
            <p:cNvPr id="121" name="Google Shape;121;p71"/>
            <p:cNvSpPr/>
            <p:nvPr/>
          </p:nvSpPr>
          <p:spPr>
            <a:xfrm>
              <a:off x="-947738" y="2725738"/>
              <a:ext cx="1239838" cy="19050"/>
            </a:xfrm>
            <a:custGeom>
              <a:rect b="b" l="l" r="r" t="t"/>
              <a:pathLst>
                <a:path extrusionOk="0" h="8" w="647">
                  <a:moveTo>
                    <a:pt x="588" y="5"/>
                  </a:moveTo>
                  <a:lnTo>
                    <a:pt x="588" y="5"/>
                  </a:lnTo>
                  <a:cubicBezTo>
                    <a:pt x="499" y="3"/>
                    <a:pt x="647" y="3"/>
                    <a:pt x="619" y="0"/>
                  </a:cubicBezTo>
                  <a:lnTo>
                    <a:pt x="570" y="1"/>
                  </a:lnTo>
                  <a:lnTo>
                    <a:pt x="574" y="0"/>
                  </a:lnTo>
                  <a:lnTo>
                    <a:pt x="515" y="1"/>
                  </a:lnTo>
                  <a:cubicBezTo>
                    <a:pt x="527" y="2"/>
                    <a:pt x="536" y="2"/>
                    <a:pt x="533" y="3"/>
                  </a:cubicBezTo>
                  <a:cubicBezTo>
                    <a:pt x="454" y="3"/>
                    <a:pt x="508" y="2"/>
                    <a:pt x="450" y="0"/>
                  </a:cubicBezTo>
                  <a:lnTo>
                    <a:pt x="361" y="0"/>
                  </a:lnTo>
                  <a:lnTo>
                    <a:pt x="368" y="0"/>
                  </a:lnTo>
                  <a:cubicBezTo>
                    <a:pt x="361" y="0"/>
                    <a:pt x="357" y="0"/>
                    <a:pt x="355" y="0"/>
                  </a:cubicBezTo>
                  <a:lnTo>
                    <a:pt x="55" y="1"/>
                  </a:lnTo>
                  <a:cubicBezTo>
                    <a:pt x="0" y="3"/>
                    <a:pt x="85" y="4"/>
                    <a:pt x="45" y="6"/>
                  </a:cubicBezTo>
                  <a:cubicBezTo>
                    <a:pt x="108" y="6"/>
                    <a:pt x="202" y="8"/>
                    <a:pt x="207" y="5"/>
                  </a:cubicBezTo>
                  <a:cubicBezTo>
                    <a:pt x="205" y="5"/>
                    <a:pt x="201" y="6"/>
                    <a:pt x="214" y="6"/>
                  </a:cubicBezTo>
                  <a:lnTo>
                    <a:pt x="250" y="4"/>
                  </a:lnTo>
                  <a:lnTo>
                    <a:pt x="216" y="3"/>
                  </a:lnTo>
                  <a:cubicBezTo>
                    <a:pt x="252" y="1"/>
                    <a:pt x="371" y="1"/>
                    <a:pt x="393" y="3"/>
                  </a:cubicBezTo>
                  <a:cubicBezTo>
                    <a:pt x="325" y="4"/>
                    <a:pt x="359" y="6"/>
                    <a:pt x="265" y="5"/>
                  </a:cubicBezTo>
                  <a:cubicBezTo>
                    <a:pt x="269" y="6"/>
                    <a:pt x="286" y="7"/>
                    <a:pt x="265" y="7"/>
                  </a:cubicBezTo>
                  <a:cubicBezTo>
                    <a:pt x="375" y="6"/>
                    <a:pt x="474" y="8"/>
                    <a:pt x="588" y="5"/>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800" u="none" cap="none" strike="noStrike">
                <a:solidFill>
                  <a:schemeClr val="lt1"/>
                </a:solidFill>
                <a:latin typeface="Corbel"/>
                <a:ea typeface="Corbel"/>
                <a:cs typeface="Corbel"/>
                <a:sym typeface="Corbel"/>
              </a:endParaRPr>
            </a:p>
          </p:txBody>
        </p:sp>
        <p:sp>
          <p:nvSpPr>
            <p:cNvPr id="122" name="Google Shape;122;p71"/>
            <p:cNvSpPr/>
            <p:nvPr/>
          </p:nvSpPr>
          <p:spPr>
            <a:xfrm>
              <a:off x="-1944688" y="2741613"/>
              <a:ext cx="4763" cy="0"/>
            </a:xfrm>
            <a:custGeom>
              <a:rect b="b" l="l" r="r" t="t"/>
              <a:pathLst>
                <a:path extrusionOk="0" h="120000" w="2">
                  <a:moveTo>
                    <a:pt x="1" y="0"/>
                  </a:moveTo>
                  <a:lnTo>
                    <a:pt x="1" y="0"/>
                  </a:lnTo>
                  <a:lnTo>
                    <a:pt x="2" y="0"/>
                  </a:lnTo>
                  <a:cubicBezTo>
                    <a:pt x="0" y="0"/>
                    <a:pt x="0" y="0"/>
                    <a:pt x="1" y="0"/>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800" u="none" cap="none" strike="noStrike">
                <a:solidFill>
                  <a:schemeClr val="lt1"/>
                </a:solidFill>
                <a:latin typeface="Corbel"/>
                <a:ea typeface="Corbel"/>
                <a:cs typeface="Corbel"/>
                <a:sym typeface="Corbel"/>
              </a:endParaRPr>
            </a:p>
          </p:txBody>
        </p:sp>
        <p:sp>
          <p:nvSpPr>
            <p:cNvPr id="123" name="Google Shape;123;p71"/>
            <p:cNvSpPr/>
            <p:nvPr/>
          </p:nvSpPr>
          <p:spPr>
            <a:xfrm>
              <a:off x="-1939925" y="2735263"/>
              <a:ext cx="173038" cy="6350"/>
            </a:xfrm>
            <a:custGeom>
              <a:rect b="b" l="l" r="r" t="t"/>
              <a:pathLst>
                <a:path extrusionOk="0" h="3" w="90">
                  <a:moveTo>
                    <a:pt x="36" y="3"/>
                  </a:moveTo>
                  <a:lnTo>
                    <a:pt x="36" y="3"/>
                  </a:lnTo>
                  <a:lnTo>
                    <a:pt x="90" y="0"/>
                  </a:lnTo>
                  <a:lnTo>
                    <a:pt x="6" y="1"/>
                  </a:lnTo>
                  <a:lnTo>
                    <a:pt x="0" y="3"/>
                  </a:lnTo>
                  <a:cubicBezTo>
                    <a:pt x="8" y="2"/>
                    <a:pt x="37" y="1"/>
                    <a:pt x="48" y="2"/>
                  </a:cubicBezTo>
                  <a:lnTo>
                    <a:pt x="36" y="3"/>
                  </a:ln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800" u="none" cap="none" strike="noStrike">
                <a:solidFill>
                  <a:schemeClr val="lt1"/>
                </a:solidFill>
                <a:latin typeface="Corbel"/>
                <a:ea typeface="Corbel"/>
                <a:cs typeface="Corbel"/>
                <a:sym typeface="Corbel"/>
              </a:endParaRPr>
            </a:p>
          </p:txBody>
        </p:sp>
        <p:sp>
          <p:nvSpPr>
            <p:cNvPr id="124" name="Google Shape;124;p71"/>
            <p:cNvSpPr/>
            <p:nvPr/>
          </p:nvSpPr>
          <p:spPr>
            <a:xfrm>
              <a:off x="-1773238" y="2733675"/>
              <a:ext cx="123825" cy="12700"/>
            </a:xfrm>
            <a:custGeom>
              <a:rect b="b" l="l" r="r" t="t"/>
              <a:pathLst>
                <a:path extrusionOk="0" h="6" w="65">
                  <a:moveTo>
                    <a:pt x="65" y="0"/>
                  </a:moveTo>
                  <a:lnTo>
                    <a:pt x="65" y="0"/>
                  </a:lnTo>
                  <a:cubicBezTo>
                    <a:pt x="22" y="1"/>
                    <a:pt x="25" y="3"/>
                    <a:pt x="48" y="4"/>
                  </a:cubicBezTo>
                  <a:cubicBezTo>
                    <a:pt x="8" y="5"/>
                    <a:pt x="27" y="1"/>
                    <a:pt x="0" y="4"/>
                  </a:cubicBezTo>
                  <a:cubicBezTo>
                    <a:pt x="1" y="6"/>
                    <a:pt x="50" y="5"/>
                    <a:pt x="61" y="4"/>
                  </a:cubicBezTo>
                  <a:lnTo>
                    <a:pt x="65" y="0"/>
                  </a:ln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800" u="none" cap="none" strike="noStrike">
                <a:solidFill>
                  <a:schemeClr val="lt1"/>
                </a:solidFill>
                <a:latin typeface="Corbel"/>
                <a:ea typeface="Corbel"/>
                <a:cs typeface="Corbel"/>
                <a:sym typeface="Corbel"/>
              </a:endParaRPr>
            </a:p>
          </p:txBody>
        </p:sp>
        <p:sp>
          <p:nvSpPr>
            <p:cNvPr id="125" name="Google Shape;125;p71"/>
            <p:cNvSpPr/>
            <p:nvPr/>
          </p:nvSpPr>
          <p:spPr>
            <a:xfrm>
              <a:off x="-1057275" y="2735263"/>
              <a:ext cx="57150" cy="3175"/>
            </a:xfrm>
            <a:custGeom>
              <a:rect b="b" l="l" r="r" t="t"/>
              <a:pathLst>
                <a:path extrusionOk="0" h="1" w="30">
                  <a:moveTo>
                    <a:pt x="12" y="0"/>
                  </a:moveTo>
                  <a:lnTo>
                    <a:pt x="12" y="0"/>
                  </a:lnTo>
                  <a:lnTo>
                    <a:pt x="0" y="1"/>
                  </a:lnTo>
                  <a:lnTo>
                    <a:pt x="30" y="1"/>
                  </a:lnTo>
                  <a:lnTo>
                    <a:pt x="12" y="0"/>
                  </a:ln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800" u="none" cap="none" strike="noStrike">
                <a:solidFill>
                  <a:schemeClr val="lt1"/>
                </a:solidFill>
                <a:latin typeface="Corbel"/>
                <a:ea typeface="Corbel"/>
                <a:cs typeface="Corbel"/>
                <a:sym typeface="Corbel"/>
              </a:endParaRPr>
            </a:p>
          </p:txBody>
        </p:sp>
        <p:sp>
          <p:nvSpPr>
            <p:cNvPr id="126" name="Google Shape;126;p71"/>
            <p:cNvSpPr/>
            <p:nvPr/>
          </p:nvSpPr>
          <p:spPr>
            <a:xfrm>
              <a:off x="-1116013" y="2738438"/>
              <a:ext cx="58738" cy="3175"/>
            </a:xfrm>
            <a:custGeom>
              <a:rect b="b" l="l" r="r" t="t"/>
              <a:pathLst>
                <a:path extrusionOk="0" h="2" w="30">
                  <a:moveTo>
                    <a:pt x="30" y="0"/>
                  </a:moveTo>
                  <a:lnTo>
                    <a:pt x="30" y="0"/>
                  </a:lnTo>
                  <a:lnTo>
                    <a:pt x="0" y="0"/>
                  </a:lnTo>
                  <a:cubicBezTo>
                    <a:pt x="2" y="0"/>
                    <a:pt x="4" y="1"/>
                    <a:pt x="9" y="2"/>
                  </a:cubicBezTo>
                  <a:lnTo>
                    <a:pt x="30" y="0"/>
                  </a:ln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800" u="none" cap="none" strike="noStrike">
                <a:solidFill>
                  <a:schemeClr val="lt1"/>
                </a:solidFill>
                <a:latin typeface="Corbel"/>
                <a:ea typeface="Corbel"/>
                <a:cs typeface="Corbel"/>
                <a:sym typeface="Corbel"/>
              </a:endParaRPr>
            </a:p>
          </p:txBody>
        </p:sp>
        <p:sp>
          <p:nvSpPr>
            <p:cNvPr id="127" name="Google Shape;127;p71"/>
            <p:cNvSpPr/>
            <p:nvPr/>
          </p:nvSpPr>
          <p:spPr>
            <a:xfrm>
              <a:off x="-1349375" y="2735263"/>
              <a:ext cx="84138" cy="0"/>
            </a:xfrm>
            <a:custGeom>
              <a:rect b="b" l="l" r="r" t="t"/>
              <a:pathLst>
                <a:path extrusionOk="0" h="120000" w="44">
                  <a:moveTo>
                    <a:pt x="44" y="0"/>
                  </a:moveTo>
                  <a:lnTo>
                    <a:pt x="44" y="0"/>
                  </a:lnTo>
                  <a:lnTo>
                    <a:pt x="0" y="0"/>
                  </a:lnTo>
                  <a:lnTo>
                    <a:pt x="44" y="0"/>
                  </a:ln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800" u="none" cap="none" strike="noStrike">
                <a:solidFill>
                  <a:schemeClr val="lt1"/>
                </a:solidFill>
                <a:latin typeface="Corbel"/>
                <a:ea typeface="Corbel"/>
                <a:cs typeface="Corbel"/>
                <a:sym typeface="Corbel"/>
              </a:endParaRPr>
            </a:p>
          </p:txBody>
        </p:sp>
        <p:sp>
          <p:nvSpPr>
            <p:cNvPr id="128" name="Google Shape;128;p71"/>
            <p:cNvSpPr/>
            <p:nvPr/>
          </p:nvSpPr>
          <p:spPr>
            <a:xfrm>
              <a:off x="-1265238" y="2735263"/>
              <a:ext cx="65088" cy="3175"/>
            </a:xfrm>
            <a:custGeom>
              <a:rect b="b" l="l" r="r" t="t"/>
              <a:pathLst>
                <a:path extrusionOk="0" h="1" w="34">
                  <a:moveTo>
                    <a:pt x="34" y="1"/>
                  </a:moveTo>
                  <a:lnTo>
                    <a:pt x="34" y="1"/>
                  </a:lnTo>
                  <a:lnTo>
                    <a:pt x="33" y="0"/>
                  </a:lnTo>
                  <a:lnTo>
                    <a:pt x="0" y="0"/>
                  </a:lnTo>
                  <a:lnTo>
                    <a:pt x="34" y="1"/>
                  </a:ln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800" u="none" cap="none" strike="noStrike">
                <a:solidFill>
                  <a:schemeClr val="lt1"/>
                </a:solidFill>
                <a:latin typeface="Corbel"/>
                <a:ea typeface="Corbel"/>
                <a:cs typeface="Corbel"/>
                <a:sym typeface="Corbel"/>
              </a:endParaRPr>
            </a:p>
          </p:txBody>
        </p:sp>
        <p:sp>
          <p:nvSpPr>
            <p:cNvPr id="129" name="Google Shape;129;p71"/>
            <p:cNvSpPr/>
            <p:nvPr/>
          </p:nvSpPr>
          <p:spPr>
            <a:xfrm>
              <a:off x="-1219200" y="2728913"/>
              <a:ext cx="103188" cy="9525"/>
            </a:xfrm>
            <a:custGeom>
              <a:rect b="b" l="l" r="r" t="t"/>
              <a:pathLst>
                <a:path extrusionOk="0" h="4" w="54">
                  <a:moveTo>
                    <a:pt x="54" y="4"/>
                  </a:moveTo>
                  <a:lnTo>
                    <a:pt x="54" y="4"/>
                  </a:lnTo>
                  <a:cubicBezTo>
                    <a:pt x="49" y="2"/>
                    <a:pt x="43" y="0"/>
                    <a:pt x="0" y="1"/>
                  </a:cubicBezTo>
                  <a:lnTo>
                    <a:pt x="9" y="3"/>
                  </a:lnTo>
                  <a:lnTo>
                    <a:pt x="54" y="4"/>
                  </a:ln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800" u="none" cap="none" strike="noStrike">
                <a:solidFill>
                  <a:schemeClr val="lt1"/>
                </a:solidFill>
                <a:latin typeface="Corbel"/>
                <a:ea typeface="Corbel"/>
                <a:cs typeface="Corbel"/>
                <a:sym typeface="Corbel"/>
              </a:endParaRPr>
            </a:p>
          </p:txBody>
        </p:sp>
        <p:sp>
          <p:nvSpPr>
            <p:cNvPr id="130" name="Google Shape;130;p71"/>
            <p:cNvSpPr/>
            <p:nvPr/>
          </p:nvSpPr>
          <p:spPr>
            <a:xfrm>
              <a:off x="1225550" y="2830513"/>
              <a:ext cx="73025" cy="3175"/>
            </a:xfrm>
            <a:custGeom>
              <a:rect b="b" l="l" r="r" t="t"/>
              <a:pathLst>
                <a:path extrusionOk="0" h="2" w="38">
                  <a:moveTo>
                    <a:pt x="34" y="0"/>
                  </a:moveTo>
                  <a:lnTo>
                    <a:pt x="34" y="0"/>
                  </a:lnTo>
                  <a:lnTo>
                    <a:pt x="0" y="1"/>
                  </a:lnTo>
                  <a:lnTo>
                    <a:pt x="4" y="2"/>
                  </a:lnTo>
                  <a:lnTo>
                    <a:pt x="38" y="1"/>
                  </a:lnTo>
                  <a:lnTo>
                    <a:pt x="34" y="0"/>
                  </a:ln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800" u="none" cap="none" strike="noStrike">
                <a:solidFill>
                  <a:schemeClr val="lt1"/>
                </a:solidFill>
                <a:latin typeface="Corbel"/>
                <a:ea typeface="Corbel"/>
                <a:cs typeface="Corbel"/>
                <a:sym typeface="Corbel"/>
              </a:endParaRPr>
            </a:p>
          </p:txBody>
        </p:sp>
        <p:sp>
          <p:nvSpPr>
            <p:cNvPr id="131" name="Google Shape;131;p71"/>
            <p:cNvSpPr/>
            <p:nvPr/>
          </p:nvSpPr>
          <p:spPr>
            <a:xfrm>
              <a:off x="874712" y="2827338"/>
              <a:ext cx="39688" cy="3175"/>
            </a:xfrm>
            <a:custGeom>
              <a:rect b="b" l="l" r="r" t="t"/>
              <a:pathLst>
                <a:path extrusionOk="0" h="1" w="21">
                  <a:moveTo>
                    <a:pt x="21" y="0"/>
                  </a:moveTo>
                  <a:lnTo>
                    <a:pt x="21" y="0"/>
                  </a:lnTo>
                  <a:lnTo>
                    <a:pt x="0" y="1"/>
                  </a:lnTo>
                  <a:cubicBezTo>
                    <a:pt x="9" y="1"/>
                    <a:pt x="16" y="1"/>
                    <a:pt x="21" y="0"/>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800" u="none" cap="none" strike="noStrike">
                <a:solidFill>
                  <a:schemeClr val="lt1"/>
                </a:solidFill>
                <a:latin typeface="Corbel"/>
                <a:ea typeface="Corbel"/>
                <a:cs typeface="Corbel"/>
                <a:sym typeface="Corbel"/>
              </a:endParaRPr>
            </a:p>
          </p:txBody>
        </p:sp>
        <p:sp>
          <p:nvSpPr>
            <p:cNvPr id="132" name="Google Shape;132;p71"/>
            <p:cNvSpPr/>
            <p:nvPr/>
          </p:nvSpPr>
          <p:spPr>
            <a:xfrm>
              <a:off x="417512" y="2827338"/>
              <a:ext cx="457200" cy="31750"/>
            </a:xfrm>
            <a:custGeom>
              <a:rect b="b" l="l" r="r" t="t"/>
              <a:pathLst>
                <a:path extrusionOk="0" h="14" w="238">
                  <a:moveTo>
                    <a:pt x="113" y="12"/>
                  </a:moveTo>
                  <a:lnTo>
                    <a:pt x="113" y="12"/>
                  </a:lnTo>
                  <a:cubicBezTo>
                    <a:pt x="73" y="10"/>
                    <a:pt x="168" y="9"/>
                    <a:pt x="94" y="9"/>
                  </a:cubicBezTo>
                  <a:cubicBezTo>
                    <a:pt x="88" y="7"/>
                    <a:pt x="122" y="5"/>
                    <a:pt x="157" y="6"/>
                  </a:cubicBezTo>
                  <a:cubicBezTo>
                    <a:pt x="155" y="7"/>
                    <a:pt x="123" y="7"/>
                    <a:pt x="145" y="8"/>
                  </a:cubicBezTo>
                  <a:cubicBezTo>
                    <a:pt x="168" y="7"/>
                    <a:pt x="177" y="8"/>
                    <a:pt x="169" y="6"/>
                  </a:cubicBezTo>
                  <a:cubicBezTo>
                    <a:pt x="208" y="4"/>
                    <a:pt x="212" y="3"/>
                    <a:pt x="238" y="1"/>
                  </a:cubicBezTo>
                  <a:cubicBezTo>
                    <a:pt x="191" y="2"/>
                    <a:pt x="92" y="0"/>
                    <a:pt x="32" y="3"/>
                  </a:cubicBezTo>
                  <a:cubicBezTo>
                    <a:pt x="0" y="6"/>
                    <a:pt x="20" y="9"/>
                    <a:pt x="19" y="13"/>
                  </a:cubicBezTo>
                  <a:cubicBezTo>
                    <a:pt x="24" y="14"/>
                    <a:pt x="110" y="14"/>
                    <a:pt x="113" y="12"/>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800" u="none" cap="none" strike="noStrike">
                <a:solidFill>
                  <a:schemeClr val="lt1"/>
                </a:solidFill>
                <a:latin typeface="Corbel"/>
                <a:ea typeface="Corbel"/>
                <a:cs typeface="Corbel"/>
                <a:sym typeface="Corbel"/>
              </a:endParaRPr>
            </a:p>
          </p:txBody>
        </p:sp>
        <p:sp>
          <p:nvSpPr>
            <p:cNvPr id="133" name="Google Shape;133;p71"/>
            <p:cNvSpPr/>
            <p:nvPr/>
          </p:nvSpPr>
          <p:spPr>
            <a:xfrm>
              <a:off x="755650" y="2859087"/>
              <a:ext cx="68263" cy="4762"/>
            </a:xfrm>
            <a:custGeom>
              <a:rect b="b" l="l" r="r" t="t"/>
              <a:pathLst>
                <a:path extrusionOk="0" h="2" w="36">
                  <a:moveTo>
                    <a:pt x="0" y="1"/>
                  </a:moveTo>
                  <a:lnTo>
                    <a:pt x="0" y="1"/>
                  </a:lnTo>
                  <a:cubicBezTo>
                    <a:pt x="19" y="2"/>
                    <a:pt x="24" y="1"/>
                    <a:pt x="36" y="1"/>
                  </a:cubicBezTo>
                  <a:cubicBezTo>
                    <a:pt x="33" y="0"/>
                    <a:pt x="15" y="1"/>
                    <a:pt x="0" y="1"/>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800" u="none" cap="none" strike="noStrike">
                <a:solidFill>
                  <a:schemeClr val="lt1"/>
                </a:solidFill>
                <a:latin typeface="Corbel"/>
                <a:ea typeface="Corbel"/>
                <a:cs typeface="Corbel"/>
                <a:sym typeface="Corbel"/>
              </a:endParaRPr>
            </a:p>
          </p:txBody>
        </p:sp>
        <p:sp>
          <p:nvSpPr>
            <p:cNvPr id="134" name="Google Shape;134;p71"/>
            <p:cNvSpPr/>
            <p:nvPr/>
          </p:nvSpPr>
          <p:spPr>
            <a:xfrm>
              <a:off x="-133350" y="2798763"/>
              <a:ext cx="111125" cy="4762"/>
            </a:xfrm>
            <a:custGeom>
              <a:rect b="b" l="l" r="r" t="t"/>
              <a:pathLst>
                <a:path extrusionOk="0" h="2" w="58">
                  <a:moveTo>
                    <a:pt x="37" y="0"/>
                  </a:moveTo>
                  <a:lnTo>
                    <a:pt x="37" y="0"/>
                  </a:lnTo>
                  <a:cubicBezTo>
                    <a:pt x="34" y="1"/>
                    <a:pt x="0" y="1"/>
                    <a:pt x="7" y="2"/>
                  </a:cubicBezTo>
                  <a:lnTo>
                    <a:pt x="58" y="2"/>
                  </a:lnTo>
                  <a:cubicBezTo>
                    <a:pt x="46" y="2"/>
                    <a:pt x="42" y="1"/>
                    <a:pt x="37" y="0"/>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800" u="none" cap="none" strike="noStrike">
                <a:solidFill>
                  <a:schemeClr val="lt1"/>
                </a:solidFill>
                <a:latin typeface="Corbel"/>
                <a:ea typeface="Corbel"/>
                <a:cs typeface="Corbel"/>
                <a:sym typeface="Corbel"/>
              </a:endParaRPr>
            </a:p>
          </p:txBody>
        </p:sp>
        <p:sp>
          <p:nvSpPr>
            <p:cNvPr id="135" name="Google Shape;135;p71"/>
            <p:cNvSpPr/>
            <p:nvPr/>
          </p:nvSpPr>
          <p:spPr>
            <a:xfrm>
              <a:off x="-22225" y="2800350"/>
              <a:ext cx="44450" cy="3175"/>
            </a:xfrm>
            <a:custGeom>
              <a:rect b="b" l="l" r="r" t="t"/>
              <a:pathLst>
                <a:path extrusionOk="0" h="1" w="23">
                  <a:moveTo>
                    <a:pt x="23" y="0"/>
                  </a:moveTo>
                  <a:lnTo>
                    <a:pt x="23" y="0"/>
                  </a:lnTo>
                  <a:lnTo>
                    <a:pt x="0" y="1"/>
                  </a:lnTo>
                  <a:cubicBezTo>
                    <a:pt x="6" y="1"/>
                    <a:pt x="13" y="1"/>
                    <a:pt x="23" y="0"/>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800" u="none" cap="none" strike="noStrike">
                <a:solidFill>
                  <a:schemeClr val="lt1"/>
                </a:solidFill>
                <a:latin typeface="Corbel"/>
                <a:ea typeface="Corbel"/>
                <a:cs typeface="Corbel"/>
                <a:sym typeface="Corbel"/>
              </a:endParaRPr>
            </a:p>
          </p:txBody>
        </p:sp>
        <p:sp>
          <p:nvSpPr>
            <p:cNvPr id="136" name="Google Shape;136;p71"/>
            <p:cNvSpPr/>
            <p:nvPr/>
          </p:nvSpPr>
          <p:spPr>
            <a:xfrm>
              <a:off x="-66675" y="2798763"/>
              <a:ext cx="6350" cy="0"/>
            </a:xfrm>
            <a:custGeom>
              <a:rect b="b" l="l" r="r" t="t"/>
              <a:pathLst>
                <a:path extrusionOk="0" h="120000" w="3">
                  <a:moveTo>
                    <a:pt x="0" y="0"/>
                  </a:moveTo>
                  <a:lnTo>
                    <a:pt x="0" y="0"/>
                  </a:lnTo>
                  <a:lnTo>
                    <a:pt x="2" y="0"/>
                  </a:lnTo>
                  <a:cubicBezTo>
                    <a:pt x="3" y="0"/>
                    <a:pt x="3" y="0"/>
                    <a:pt x="0" y="0"/>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800" u="none" cap="none" strike="noStrike">
                <a:solidFill>
                  <a:schemeClr val="lt1"/>
                </a:solidFill>
                <a:latin typeface="Corbel"/>
                <a:ea typeface="Corbel"/>
                <a:cs typeface="Corbel"/>
                <a:sym typeface="Corbel"/>
              </a:endParaRPr>
            </a:p>
          </p:txBody>
        </p:sp>
        <p:sp>
          <p:nvSpPr>
            <p:cNvPr id="137" name="Google Shape;137;p71"/>
            <p:cNvSpPr/>
            <p:nvPr/>
          </p:nvSpPr>
          <p:spPr>
            <a:xfrm>
              <a:off x="-1566863" y="2730500"/>
              <a:ext cx="65088" cy="3175"/>
            </a:xfrm>
            <a:custGeom>
              <a:rect b="b" l="l" r="r" t="t"/>
              <a:pathLst>
                <a:path extrusionOk="0" h="1" w="34">
                  <a:moveTo>
                    <a:pt x="33" y="1"/>
                  </a:moveTo>
                  <a:lnTo>
                    <a:pt x="33" y="1"/>
                  </a:lnTo>
                  <a:cubicBezTo>
                    <a:pt x="34" y="0"/>
                    <a:pt x="12" y="1"/>
                    <a:pt x="0" y="1"/>
                  </a:cubicBezTo>
                  <a:cubicBezTo>
                    <a:pt x="9" y="1"/>
                    <a:pt x="22" y="1"/>
                    <a:pt x="33" y="1"/>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800" u="none" cap="none" strike="noStrike">
                <a:solidFill>
                  <a:schemeClr val="lt1"/>
                </a:solidFill>
                <a:latin typeface="Corbel"/>
                <a:ea typeface="Corbel"/>
                <a:cs typeface="Corbel"/>
                <a:sym typeface="Corbel"/>
              </a:endParaRPr>
            </a:p>
          </p:txBody>
        </p:sp>
        <p:sp>
          <p:nvSpPr>
            <p:cNvPr id="138" name="Google Shape;138;p71"/>
            <p:cNvSpPr/>
            <p:nvPr/>
          </p:nvSpPr>
          <p:spPr>
            <a:xfrm>
              <a:off x="-3175000" y="2740025"/>
              <a:ext cx="38100" cy="0"/>
            </a:xfrm>
            <a:custGeom>
              <a:rect b="b" l="l" r="r" t="t"/>
              <a:pathLst>
                <a:path extrusionOk="0" h="120000" w="20">
                  <a:moveTo>
                    <a:pt x="20" y="0"/>
                  </a:moveTo>
                  <a:lnTo>
                    <a:pt x="20" y="0"/>
                  </a:lnTo>
                  <a:lnTo>
                    <a:pt x="0" y="0"/>
                  </a:lnTo>
                  <a:cubicBezTo>
                    <a:pt x="7" y="0"/>
                    <a:pt x="11" y="0"/>
                    <a:pt x="20" y="0"/>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800" u="none" cap="none" strike="noStrike">
                <a:solidFill>
                  <a:schemeClr val="lt1"/>
                </a:solidFill>
                <a:latin typeface="Corbel"/>
                <a:ea typeface="Corbel"/>
                <a:cs typeface="Corbel"/>
                <a:sym typeface="Corbel"/>
              </a:endParaRPr>
            </a:p>
          </p:txBody>
        </p:sp>
        <p:sp>
          <p:nvSpPr>
            <p:cNvPr id="139" name="Google Shape;139;p71"/>
            <p:cNvSpPr/>
            <p:nvPr/>
          </p:nvSpPr>
          <p:spPr>
            <a:xfrm>
              <a:off x="-3735388" y="2803525"/>
              <a:ext cx="6350" cy="1587"/>
            </a:xfrm>
            <a:custGeom>
              <a:rect b="b" l="l" r="r" t="t"/>
              <a:pathLst>
                <a:path extrusionOk="0" h="1" w="4">
                  <a:moveTo>
                    <a:pt x="4" y="0"/>
                  </a:moveTo>
                  <a:lnTo>
                    <a:pt x="4" y="0"/>
                  </a:lnTo>
                  <a:cubicBezTo>
                    <a:pt x="3" y="0"/>
                    <a:pt x="2" y="1"/>
                    <a:pt x="0" y="1"/>
                  </a:cubicBezTo>
                  <a:cubicBezTo>
                    <a:pt x="2" y="1"/>
                    <a:pt x="3" y="1"/>
                    <a:pt x="4" y="0"/>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800" u="none" cap="none" strike="noStrike">
                <a:solidFill>
                  <a:schemeClr val="lt1"/>
                </a:solidFill>
                <a:latin typeface="Corbel"/>
                <a:ea typeface="Corbel"/>
                <a:cs typeface="Corbel"/>
                <a:sym typeface="Corbel"/>
              </a:endParaRPr>
            </a:p>
          </p:txBody>
        </p:sp>
        <p:sp>
          <p:nvSpPr>
            <p:cNvPr id="140" name="Google Shape;140;p71"/>
            <p:cNvSpPr/>
            <p:nvPr/>
          </p:nvSpPr>
          <p:spPr>
            <a:xfrm>
              <a:off x="-3924300" y="2803525"/>
              <a:ext cx="188913" cy="3175"/>
            </a:xfrm>
            <a:custGeom>
              <a:rect b="b" l="l" r="r" t="t"/>
              <a:pathLst>
                <a:path extrusionOk="0" h="2" w="98">
                  <a:moveTo>
                    <a:pt x="98" y="1"/>
                  </a:moveTo>
                  <a:lnTo>
                    <a:pt x="98" y="1"/>
                  </a:lnTo>
                  <a:cubicBezTo>
                    <a:pt x="84" y="2"/>
                    <a:pt x="42" y="0"/>
                    <a:pt x="26" y="1"/>
                  </a:cubicBezTo>
                  <a:lnTo>
                    <a:pt x="28" y="1"/>
                  </a:lnTo>
                  <a:lnTo>
                    <a:pt x="0" y="2"/>
                  </a:lnTo>
                  <a:cubicBezTo>
                    <a:pt x="27" y="2"/>
                    <a:pt x="82" y="2"/>
                    <a:pt x="98" y="1"/>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800" u="none" cap="none" strike="noStrike">
                <a:solidFill>
                  <a:schemeClr val="lt1"/>
                </a:solidFill>
                <a:latin typeface="Corbel"/>
                <a:ea typeface="Corbel"/>
                <a:cs typeface="Corbel"/>
                <a:sym typeface="Corbel"/>
              </a:endParaRPr>
            </a:p>
          </p:txBody>
        </p:sp>
      </p:grpSp>
      <p:sp>
        <p:nvSpPr>
          <p:cNvPr id="141" name="Google Shape;141;p71"/>
          <p:cNvSpPr txBox="1"/>
          <p:nvPr>
            <p:ph idx="1" type="subTitle"/>
          </p:nvPr>
        </p:nvSpPr>
        <p:spPr>
          <a:xfrm>
            <a:off x="1522413" y="5105400"/>
            <a:ext cx="9143999" cy="1066800"/>
          </a:xfrm>
          <a:prstGeom prst="rect">
            <a:avLst/>
          </a:prstGeom>
          <a:noFill/>
          <a:ln>
            <a:noFill/>
          </a:ln>
        </p:spPr>
        <p:txBody>
          <a:bodyPr anchorCtr="0" anchor="t" bIns="45700" lIns="91425" spcFirstLastPara="1" rIns="91425" wrap="square" tIns="45700">
            <a:normAutofit/>
          </a:bodyPr>
          <a:lstStyle>
            <a:lvl1pPr lvl="0" algn="l">
              <a:lnSpc>
                <a:spcPct val="90000"/>
              </a:lnSpc>
              <a:spcBef>
                <a:spcPts val="0"/>
              </a:spcBef>
              <a:spcAft>
                <a:spcPts val="0"/>
              </a:spcAft>
              <a:buClr>
                <a:schemeClr val="lt1"/>
              </a:buClr>
              <a:buSzPts val="2400"/>
              <a:buNone/>
              <a:defRPr>
                <a:solidFill>
                  <a:schemeClr val="lt1"/>
                </a:solidFill>
              </a:defRPr>
            </a:lvl1pPr>
            <a:lvl2pPr lvl="1" algn="ctr">
              <a:lnSpc>
                <a:spcPct val="90000"/>
              </a:lnSpc>
              <a:spcBef>
                <a:spcPts val="600"/>
              </a:spcBef>
              <a:spcAft>
                <a:spcPts val="0"/>
              </a:spcAft>
              <a:buClr>
                <a:schemeClr val="lt1"/>
              </a:buClr>
              <a:buSzPts val="2000"/>
              <a:buNone/>
              <a:defRPr>
                <a:solidFill>
                  <a:schemeClr val="lt1"/>
                </a:solidFill>
              </a:defRPr>
            </a:lvl2pPr>
            <a:lvl3pPr lvl="2" algn="ctr">
              <a:lnSpc>
                <a:spcPct val="90000"/>
              </a:lnSpc>
              <a:spcBef>
                <a:spcPts val="600"/>
              </a:spcBef>
              <a:spcAft>
                <a:spcPts val="0"/>
              </a:spcAft>
              <a:buClr>
                <a:schemeClr val="lt1"/>
              </a:buClr>
              <a:buSzPts val="1800"/>
              <a:buNone/>
              <a:defRPr>
                <a:solidFill>
                  <a:schemeClr val="lt1"/>
                </a:solidFill>
              </a:defRPr>
            </a:lvl3pPr>
            <a:lvl4pPr lvl="3" algn="ctr">
              <a:lnSpc>
                <a:spcPct val="90000"/>
              </a:lnSpc>
              <a:spcBef>
                <a:spcPts val="600"/>
              </a:spcBef>
              <a:spcAft>
                <a:spcPts val="0"/>
              </a:spcAft>
              <a:buClr>
                <a:schemeClr val="lt1"/>
              </a:buClr>
              <a:buSzPts val="1600"/>
              <a:buNone/>
              <a:defRPr>
                <a:solidFill>
                  <a:schemeClr val="lt1"/>
                </a:solidFill>
              </a:defRPr>
            </a:lvl4pPr>
            <a:lvl5pPr lvl="4" algn="ctr">
              <a:lnSpc>
                <a:spcPct val="90000"/>
              </a:lnSpc>
              <a:spcBef>
                <a:spcPts val="600"/>
              </a:spcBef>
              <a:spcAft>
                <a:spcPts val="0"/>
              </a:spcAft>
              <a:buClr>
                <a:schemeClr val="lt1"/>
              </a:buClr>
              <a:buSzPts val="1600"/>
              <a:buNone/>
              <a:defRPr>
                <a:solidFill>
                  <a:schemeClr val="lt1"/>
                </a:solidFill>
              </a:defRPr>
            </a:lvl5pPr>
            <a:lvl6pPr lvl="5" algn="ctr">
              <a:lnSpc>
                <a:spcPct val="90000"/>
              </a:lnSpc>
              <a:spcBef>
                <a:spcPts val="600"/>
              </a:spcBef>
              <a:spcAft>
                <a:spcPts val="0"/>
              </a:spcAft>
              <a:buClr>
                <a:schemeClr val="lt1"/>
              </a:buClr>
              <a:buSzPts val="1600"/>
              <a:buNone/>
              <a:defRPr>
                <a:solidFill>
                  <a:schemeClr val="lt1"/>
                </a:solidFill>
              </a:defRPr>
            </a:lvl6pPr>
            <a:lvl7pPr lvl="6" algn="ctr">
              <a:lnSpc>
                <a:spcPct val="90000"/>
              </a:lnSpc>
              <a:spcBef>
                <a:spcPts val="600"/>
              </a:spcBef>
              <a:spcAft>
                <a:spcPts val="0"/>
              </a:spcAft>
              <a:buClr>
                <a:schemeClr val="lt1"/>
              </a:buClr>
              <a:buSzPts val="1600"/>
              <a:buNone/>
              <a:defRPr>
                <a:solidFill>
                  <a:schemeClr val="lt1"/>
                </a:solidFill>
              </a:defRPr>
            </a:lvl7pPr>
            <a:lvl8pPr lvl="7" algn="ctr">
              <a:lnSpc>
                <a:spcPct val="90000"/>
              </a:lnSpc>
              <a:spcBef>
                <a:spcPts val="600"/>
              </a:spcBef>
              <a:spcAft>
                <a:spcPts val="0"/>
              </a:spcAft>
              <a:buClr>
                <a:schemeClr val="lt1"/>
              </a:buClr>
              <a:buSzPts val="1600"/>
              <a:buNone/>
              <a:defRPr>
                <a:solidFill>
                  <a:schemeClr val="lt1"/>
                </a:solidFill>
              </a:defRPr>
            </a:lvl8pPr>
            <a:lvl9pPr lvl="8" algn="ctr">
              <a:lnSpc>
                <a:spcPct val="90000"/>
              </a:lnSpc>
              <a:spcBef>
                <a:spcPts val="600"/>
              </a:spcBef>
              <a:spcAft>
                <a:spcPts val="0"/>
              </a:spcAft>
              <a:buClr>
                <a:schemeClr val="lt1"/>
              </a:buClr>
              <a:buSzPts val="1600"/>
              <a:buNone/>
              <a:defRPr>
                <a:solidFill>
                  <a:schemeClr val="lt1"/>
                </a:solidFill>
              </a:defRPr>
            </a:lvl9pPr>
          </a:lstStyle>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ítulo e Texto Vertical" type="vertTx">
  <p:cSld name="VERTICAL_TEXT">
    <p:spTree>
      <p:nvGrpSpPr>
        <p:cNvPr id="1223" name="Shape 1223"/>
        <p:cNvGrpSpPr/>
        <p:nvPr/>
      </p:nvGrpSpPr>
      <p:grpSpPr>
        <a:xfrm>
          <a:off x="0" y="0"/>
          <a:ext cx="0" cy="0"/>
          <a:chOff x="0" y="0"/>
          <a:chExt cx="0" cy="0"/>
        </a:xfrm>
      </p:grpSpPr>
      <p:sp>
        <p:nvSpPr>
          <p:cNvPr id="1224" name="Google Shape;1224;p80"/>
          <p:cNvSpPr txBox="1"/>
          <p:nvPr>
            <p:ph type="title"/>
          </p:nvPr>
        </p:nvSpPr>
        <p:spPr>
          <a:xfrm>
            <a:off x="1522414" y="274638"/>
            <a:ext cx="9143998" cy="1020762"/>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grpSp>
        <p:nvGrpSpPr>
          <p:cNvPr descr="Gráfico de linhas" id="1225" name="Google Shape;1225;p80"/>
          <p:cNvGrpSpPr/>
          <p:nvPr/>
        </p:nvGrpSpPr>
        <p:grpSpPr>
          <a:xfrm>
            <a:off x="1522413" y="1514475"/>
            <a:ext cx="10569575" cy="64008"/>
            <a:chOff x="1522413" y="1514475"/>
            <a:chExt cx="10569575" cy="64008"/>
          </a:xfrm>
        </p:grpSpPr>
        <p:sp>
          <p:nvSpPr>
            <p:cNvPr id="1226" name="Google Shape;1226;p80"/>
            <p:cNvSpPr/>
            <p:nvPr/>
          </p:nvSpPr>
          <p:spPr>
            <a:xfrm>
              <a:off x="12028488" y="1525554"/>
              <a:ext cx="63500" cy="4924"/>
            </a:xfrm>
            <a:custGeom>
              <a:rect b="b" l="l" r="r" t="t"/>
              <a:pathLst>
                <a:path extrusionOk="0" h="6" w="67">
                  <a:moveTo>
                    <a:pt x="30" y="6"/>
                  </a:moveTo>
                  <a:lnTo>
                    <a:pt x="30" y="6"/>
                  </a:lnTo>
                  <a:lnTo>
                    <a:pt x="67" y="3"/>
                  </a:lnTo>
                  <a:cubicBezTo>
                    <a:pt x="60" y="2"/>
                    <a:pt x="26" y="1"/>
                    <a:pt x="39" y="0"/>
                  </a:cubicBezTo>
                  <a:cubicBezTo>
                    <a:pt x="0" y="1"/>
                    <a:pt x="8" y="3"/>
                    <a:pt x="30" y="6"/>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1227" name="Google Shape;1227;p80"/>
            <p:cNvSpPr/>
            <p:nvPr/>
          </p:nvSpPr>
          <p:spPr>
            <a:xfrm>
              <a:off x="12022138" y="1532939"/>
              <a:ext cx="19050" cy="1231"/>
            </a:xfrm>
            <a:custGeom>
              <a:rect b="b" l="l" r="r" t="t"/>
              <a:pathLst>
                <a:path extrusionOk="0" h="2" w="20">
                  <a:moveTo>
                    <a:pt x="0" y="2"/>
                  </a:moveTo>
                  <a:lnTo>
                    <a:pt x="0" y="2"/>
                  </a:lnTo>
                  <a:lnTo>
                    <a:pt x="20" y="1"/>
                  </a:lnTo>
                  <a:cubicBezTo>
                    <a:pt x="16" y="0"/>
                    <a:pt x="11" y="0"/>
                    <a:pt x="0" y="2"/>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1228" name="Google Shape;1228;p80"/>
            <p:cNvSpPr/>
            <p:nvPr/>
          </p:nvSpPr>
          <p:spPr>
            <a:xfrm>
              <a:off x="12041188" y="1531708"/>
              <a:ext cx="39687" cy="6155"/>
            </a:xfrm>
            <a:custGeom>
              <a:rect b="b" l="l" r="r" t="t"/>
              <a:pathLst>
                <a:path extrusionOk="0" h="6" w="41">
                  <a:moveTo>
                    <a:pt x="41" y="0"/>
                  </a:moveTo>
                  <a:lnTo>
                    <a:pt x="41" y="0"/>
                  </a:lnTo>
                  <a:lnTo>
                    <a:pt x="0" y="2"/>
                  </a:lnTo>
                  <a:cubicBezTo>
                    <a:pt x="5" y="3"/>
                    <a:pt x="6" y="6"/>
                    <a:pt x="19" y="1"/>
                  </a:cubicBezTo>
                  <a:cubicBezTo>
                    <a:pt x="15" y="3"/>
                    <a:pt x="23" y="1"/>
                    <a:pt x="41" y="0"/>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1229" name="Google Shape;1229;p80"/>
            <p:cNvSpPr/>
            <p:nvPr/>
          </p:nvSpPr>
          <p:spPr>
            <a:xfrm>
              <a:off x="11831638" y="1526784"/>
              <a:ext cx="42862" cy="4924"/>
            </a:xfrm>
            <a:custGeom>
              <a:rect b="b" l="l" r="r" t="t"/>
              <a:pathLst>
                <a:path extrusionOk="0" h="6" w="45">
                  <a:moveTo>
                    <a:pt x="2" y="0"/>
                  </a:moveTo>
                  <a:lnTo>
                    <a:pt x="2" y="0"/>
                  </a:lnTo>
                  <a:cubicBezTo>
                    <a:pt x="0" y="1"/>
                    <a:pt x="15" y="4"/>
                    <a:pt x="18" y="6"/>
                  </a:cubicBezTo>
                  <a:lnTo>
                    <a:pt x="45" y="4"/>
                  </a:lnTo>
                  <a:cubicBezTo>
                    <a:pt x="31" y="3"/>
                    <a:pt x="4" y="2"/>
                    <a:pt x="2" y="0"/>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1230" name="Google Shape;1230;p80"/>
            <p:cNvSpPr/>
            <p:nvPr/>
          </p:nvSpPr>
          <p:spPr>
            <a:xfrm>
              <a:off x="11809413" y="1531708"/>
              <a:ext cx="41275" cy="2462"/>
            </a:xfrm>
            <a:custGeom>
              <a:rect b="b" l="l" r="r" t="t"/>
              <a:pathLst>
                <a:path extrusionOk="0" h="3" w="44">
                  <a:moveTo>
                    <a:pt x="42" y="0"/>
                  </a:moveTo>
                  <a:lnTo>
                    <a:pt x="42" y="0"/>
                  </a:lnTo>
                  <a:lnTo>
                    <a:pt x="0" y="3"/>
                  </a:lnTo>
                  <a:cubicBezTo>
                    <a:pt x="37" y="3"/>
                    <a:pt x="44" y="2"/>
                    <a:pt x="42" y="0"/>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1231" name="Google Shape;1231;p80"/>
            <p:cNvSpPr/>
            <p:nvPr/>
          </p:nvSpPr>
          <p:spPr>
            <a:xfrm>
              <a:off x="12003088" y="1537863"/>
              <a:ext cx="77787" cy="3693"/>
            </a:xfrm>
            <a:custGeom>
              <a:rect b="b" l="l" r="r" t="t"/>
              <a:pathLst>
                <a:path extrusionOk="0" h="5" w="82">
                  <a:moveTo>
                    <a:pt x="14" y="5"/>
                  </a:moveTo>
                  <a:lnTo>
                    <a:pt x="14" y="5"/>
                  </a:lnTo>
                  <a:lnTo>
                    <a:pt x="82" y="0"/>
                  </a:lnTo>
                  <a:lnTo>
                    <a:pt x="0" y="5"/>
                  </a:lnTo>
                  <a:lnTo>
                    <a:pt x="14" y="5"/>
                  </a:ln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1232" name="Google Shape;1232;p80"/>
            <p:cNvSpPr/>
            <p:nvPr/>
          </p:nvSpPr>
          <p:spPr>
            <a:xfrm>
              <a:off x="11664950" y="1523092"/>
              <a:ext cx="39687" cy="4924"/>
            </a:xfrm>
            <a:custGeom>
              <a:rect b="b" l="l" r="r" t="t"/>
              <a:pathLst>
                <a:path extrusionOk="0" h="5" w="42">
                  <a:moveTo>
                    <a:pt x="19" y="4"/>
                  </a:moveTo>
                  <a:lnTo>
                    <a:pt x="19" y="4"/>
                  </a:lnTo>
                  <a:lnTo>
                    <a:pt x="42" y="0"/>
                  </a:lnTo>
                  <a:lnTo>
                    <a:pt x="0" y="5"/>
                  </a:lnTo>
                  <a:lnTo>
                    <a:pt x="19" y="4"/>
                  </a:ln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1233" name="Google Shape;1233;p80"/>
            <p:cNvSpPr/>
            <p:nvPr/>
          </p:nvSpPr>
          <p:spPr>
            <a:xfrm>
              <a:off x="11506200" y="1521861"/>
              <a:ext cx="92075" cy="4924"/>
            </a:xfrm>
            <a:custGeom>
              <a:rect b="b" l="l" r="r" t="t"/>
              <a:pathLst>
                <a:path extrusionOk="0" h="6" w="98">
                  <a:moveTo>
                    <a:pt x="81" y="6"/>
                  </a:moveTo>
                  <a:lnTo>
                    <a:pt x="81" y="6"/>
                  </a:lnTo>
                  <a:cubicBezTo>
                    <a:pt x="98" y="3"/>
                    <a:pt x="57" y="1"/>
                    <a:pt x="75" y="0"/>
                  </a:cubicBezTo>
                  <a:cubicBezTo>
                    <a:pt x="47" y="0"/>
                    <a:pt x="22" y="2"/>
                    <a:pt x="0" y="5"/>
                  </a:cubicBezTo>
                  <a:cubicBezTo>
                    <a:pt x="24" y="3"/>
                    <a:pt x="49" y="4"/>
                    <a:pt x="81" y="6"/>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1234" name="Google Shape;1234;p80"/>
            <p:cNvSpPr/>
            <p:nvPr/>
          </p:nvSpPr>
          <p:spPr>
            <a:xfrm>
              <a:off x="11471275" y="1525554"/>
              <a:ext cx="34925" cy="3693"/>
            </a:xfrm>
            <a:custGeom>
              <a:rect b="b" l="l" r="r" t="t"/>
              <a:pathLst>
                <a:path extrusionOk="0" h="3" w="36">
                  <a:moveTo>
                    <a:pt x="0" y="3"/>
                  </a:moveTo>
                  <a:lnTo>
                    <a:pt x="0" y="3"/>
                  </a:lnTo>
                  <a:cubicBezTo>
                    <a:pt x="11" y="2"/>
                    <a:pt x="23" y="1"/>
                    <a:pt x="36" y="0"/>
                  </a:cubicBezTo>
                  <a:cubicBezTo>
                    <a:pt x="24" y="0"/>
                    <a:pt x="12" y="1"/>
                    <a:pt x="0" y="3"/>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1235" name="Google Shape;1235;p80"/>
            <p:cNvSpPr/>
            <p:nvPr/>
          </p:nvSpPr>
          <p:spPr>
            <a:xfrm>
              <a:off x="11710988" y="1529246"/>
              <a:ext cx="30162" cy="4924"/>
            </a:xfrm>
            <a:custGeom>
              <a:rect b="b" l="l" r="r" t="t"/>
              <a:pathLst>
                <a:path extrusionOk="0" h="5" w="32">
                  <a:moveTo>
                    <a:pt x="32" y="5"/>
                  </a:moveTo>
                  <a:lnTo>
                    <a:pt x="32" y="5"/>
                  </a:lnTo>
                  <a:cubicBezTo>
                    <a:pt x="29" y="4"/>
                    <a:pt x="23" y="1"/>
                    <a:pt x="0" y="0"/>
                  </a:cubicBezTo>
                  <a:lnTo>
                    <a:pt x="16" y="5"/>
                  </a:lnTo>
                  <a:lnTo>
                    <a:pt x="32" y="5"/>
                  </a:ln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1236" name="Google Shape;1236;p80"/>
            <p:cNvSpPr/>
            <p:nvPr/>
          </p:nvSpPr>
          <p:spPr>
            <a:xfrm>
              <a:off x="11691938" y="1532939"/>
              <a:ext cx="34925" cy="1231"/>
            </a:xfrm>
            <a:custGeom>
              <a:rect b="b" l="l" r="r" t="t"/>
              <a:pathLst>
                <a:path extrusionOk="0" h="1" w="36">
                  <a:moveTo>
                    <a:pt x="36" y="1"/>
                  </a:moveTo>
                  <a:lnTo>
                    <a:pt x="36" y="1"/>
                  </a:lnTo>
                  <a:lnTo>
                    <a:pt x="35" y="1"/>
                  </a:lnTo>
                  <a:lnTo>
                    <a:pt x="0" y="0"/>
                  </a:lnTo>
                  <a:lnTo>
                    <a:pt x="36" y="1"/>
                  </a:ln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1237" name="Google Shape;1237;p80"/>
            <p:cNvSpPr/>
            <p:nvPr/>
          </p:nvSpPr>
          <p:spPr>
            <a:xfrm>
              <a:off x="11741150" y="1534170"/>
              <a:ext cx="4762" cy="0"/>
            </a:xfrm>
            <a:custGeom>
              <a:rect b="b" l="l" r="r" t="t"/>
              <a:pathLst>
                <a:path extrusionOk="0" h="120000" w="5">
                  <a:moveTo>
                    <a:pt x="5" y="0"/>
                  </a:moveTo>
                  <a:lnTo>
                    <a:pt x="5" y="0"/>
                  </a:lnTo>
                  <a:lnTo>
                    <a:pt x="0" y="0"/>
                  </a:lnTo>
                  <a:cubicBezTo>
                    <a:pt x="2" y="0"/>
                    <a:pt x="3" y="0"/>
                    <a:pt x="5" y="0"/>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1238" name="Google Shape;1238;p80"/>
            <p:cNvSpPr/>
            <p:nvPr/>
          </p:nvSpPr>
          <p:spPr>
            <a:xfrm>
              <a:off x="11841163" y="1537863"/>
              <a:ext cx="71437" cy="8617"/>
            </a:xfrm>
            <a:custGeom>
              <a:rect b="b" l="l" r="r" t="t"/>
              <a:pathLst>
                <a:path extrusionOk="0" h="9" w="75">
                  <a:moveTo>
                    <a:pt x="75" y="0"/>
                  </a:moveTo>
                  <a:lnTo>
                    <a:pt x="75" y="0"/>
                  </a:lnTo>
                  <a:cubicBezTo>
                    <a:pt x="51" y="3"/>
                    <a:pt x="0" y="5"/>
                    <a:pt x="49" y="9"/>
                  </a:cubicBezTo>
                  <a:cubicBezTo>
                    <a:pt x="66" y="6"/>
                    <a:pt x="38" y="4"/>
                    <a:pt x="75" y="0"/>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1239" name="Google Shape;1239;p80"/>
            <p:cNvSpPr/>
            <p:nvPr/>
          </p:nvSpPr>
          <p:spPr>
            <a:xfrm>
              <a:off x="11764963" y="1535401"/>
              <a:ext cx="44450" cy="3693"/>
            </a:xfrm>
            <a:custGeom>
              <a:rect b="b" l="l" r="r" t="t"/>
              <a:pathLst>
                <a:path extrusionOk="0" h="4" w="47">
                  <a:moveTo>
                    <a:pt x="0" y="3"/>
                  </a:moveTo>
                  <a:lnTo>
                    <a:pt x="0" y="3"/>
                  </a:lnTo>
                  <a:lnTo>
                    <a:pt x="44" y="4"/>
                  </a:lnTo>
                  <a:cubicBezTo>
                    <a:pt x="43" y="3"/>
                    <a:pt x="35" y="1"/>
                    <a:pt x="47" y="0"/>
                  </a:cubicBezTo>
                  <a:lnTo>
                    <a:pt x="0" y="3"/>
                  </a:ln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1240" name="Google Shape;1240;p80"/>
            <p:cNvSpPr/>
            <p:nvPr/>
          </p:nvSpPr>
          <p:spPr>
            <a:xfrm>
              <a:off x="11744325" y="1537863"/>
              <a:ext cx="20637" cy="2462"/>
            </a:xfrm>
            <a:custGeom>
              <a:rect b="b" l="l" r="r" t="t"/>
              <a:pathLst>
                <a:path extrusionOk="0" h="2" w="22">
                  <a:moveTo>
                    <a:pt x="0" y="2"/>
                  </a:moveTo>
                  <a:lnTo>
                    <a:pt x="0" y="2"/>
                  </a:lnTo>
                  <a:lnTo>
                    <a:pt x="22" y="0"/>
                  </a:lnTo>
                  <a:lnTo>
                    <a:pt x="5" y="0"/>
                  </a:lnTo>
                  <a:lnTo>
                    <a:pt x="0" y="2"/>
                  </a:ln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1241" name="Google Shape;1241;p80"/>
            <p:cNvSpPr/>
            <p:nvPr/>
          </p:nvSpPr>
          <p:spPr>
            <a:xfrm>
              <a:off x="11482388" y="1531708"/>
              <a:ext cx="85725" cy="3693"/>
            </a:xfrm>
            <a:custGeom>
              <a:rect b="b" l="l" r="r" t="t"/>
              <a:pathLst>
                <a:path extrusionOk="0" h="4" w="90">
                  <a:moveTo>
                    <a:pt x="63" y="0"/>
                  </a:moveTo>
                  <a:lnTo>
                    <a:pt x="63" y="0"/>
                  </a:lnTo>
                  <a:cubicBezTo>
                    <a:pt x="44" y="2"/>
                    <a:pt x="23" y="2"/>
                    <a:pt x="0" y="2"/>
                  </a:cubicBezTo>
                  <a:cubicBezTo>
                    <a:pt x="25" y="3"/>
                    <a:pt x="51" y="4"/>
                    <a:pt x="76" y="4"/>
                  </a:cubicBezTo>
                  <a:cubicBezTo>
                    <a:pt x="79" y="2"/>
                    <a:pt x="90" y="0"/>
                    <a:pt x="63" y="0"/>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1242" name="Google Shape;1242;p80"/>
            <p:cNvSpPr/>
            <p:nvPr/>
          </p:nvSpPr>
          <p:spPr>
            <a:xfrm>
              <a:off x="11626850" y="1532939"/>
              <a:ext cx="4762" cy="1231"/>
            </a:xfrm>
            <a:custGeom>
              <a:rect b="b" l="l" r="r" t="t"/>
              <a:pathLst>
                <a:path extrusionOk="0" h="1" w="5">
                  <a:moveTo>
                    <a:pt x="5" y="0"/>
                  </a:moveTo>
                  <a:lnTo>
                    <a:pt x="5" y="0"/>
                  </a:lnTo>
                  <a:lnTo>
                    <a:pt x="0" y="1"/>
                  </a:lnTo>
                  <a:cubicBezTo>
                    <a:pt x="3" y="1"/>
                    <a:pt x="5" y="1"/>
                    <a:pt x="5" y="0"/>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1243" name="Google Shape;1243;p80"/>
            <p:cNvSpPr/>
            <p:nvPr/>
          </p:nvSpPr>
          <p:spPr>
            <a:xfrm>
              <a:off x="11261725" y="1534170"/>
              <a:ext cx="4762" cy="0"/>
            </a:xfrm>
            <a:custGeom>
              <a:rect b="b" l="l" r="r" t="t"/>
              <a:pathLst>
                <a:path extrusionOk="0" h="1" w="5">
                  <a:moveTo>
                    <a:pt x="0" y="0"/>
                  </a:moveTo>
                  <a:lnTo>
                    <a:pt x="0" y="0"/>
                  </a:lnTo>
                  <a:lnTo>
                    <a:pt x="4" y="0"/>
                  </a:lnTo>
                  <a:cubicBezTo>
                    <a:pt x="4" y="0"/>
                    <a:pt x="4" y="0"/>
                    <a:pt x="5" y="0"/>
                  </a:cubicBezTo>
                  <a:lnTo>
                    <a:pt x="0" y="0"/>
                  </a:ln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1244" name="Google Shape;1244;p80"/>
            <p:cNvSpPr/>
            <p:nvPr/>
          </p:nvSpPr>
          <p:spPr>
            <a:xfrm>
              <a:off x="11553825" y="1534170"/>
              <a:ext cx="44450" cy="2462"/>
            </a:xfrm>
            <a:custGeom>
              <a:rect b="b" l="l" r="r" t="t"/>
              <a:pathLst>
                <a:path extrusionOk="0" h="2" w="47">
                  <a:moveTo>
                    <a:pt x="6" y="2"/>
                  </a:moveTo>
                  <a:lnTo>
                    <a:pt x="6" y="2"/>
                  </a:lnTo>
                  <a:cubicBezTo>
                    <a:pt x="25" y="2"/>
                    <a:pt x="36" y="1"/>
                    <a:pt x="47" y="0"/>
                  </a:cubicBezTo>
                  <a:cubicBezTo>
                    <a:pt x="33" y="0"/>
                    <a:pt x="18" y="1"/>
                    <a:pt x="2" y="1"/>
                  </a:cubicBezTo>
                  <a:cubicBezTo>
                    <a:pt x="0" y="1"/>
                    <a:pt x="0" y="2"/>
                    <a:pt x="6" y="2"/>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1245" name="Google Shape;1245;p80"/>
            <p:cNvSpPr/>
            <p:nvPr/>
          </p:nvSpPr>
          <p:spPr>
            <a:xfrm>
              <a:off x="11409363" y="1529246"/>
              <a:ext cx="31750" cy="2462"/>
            </a:xfrm>
            <a:custGeom>
              <a:rect b="b" l="l" r="r" t="t"/>
              <a:pathLst>
                <a:path extrusionOk="0" h="3" w="33">
                  <a:moveTo>
                    <a:pt x="0" y="1"/>
                  </a:moveTo>
                  <a:lnTo>
                    <a:pt x="0" y="1"/>
                  </a:lnTo>
                  <a:cubicBezTo>
                    <a:pt x="10" y="2"/>
                    <a:pt x="21" y="3"/>
                    <a:pt x="33" y="3"/>
                  </a:cubicBezTo>
                  <a:cubicBezTo>
                    <a:pt x="23" y="2"/>
                    <a:pt x="3" y="0"/>
                    <a:pt x="0" y="1"/>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1246" name="Google Shape;1246;p80"/>
            <p:cNvSpPr/>
            <p:nvPr/>
          </p:nvSpPr>
          <p:spPr>
            <a:xfrm>
              <a:off x="11618913" y="1531708"/>
              <a:ext cx="6350" cy="0"/>
            </a:xfrm>
            <a:custGeom>
              <a:rect b="b" l="l" r="r" t="t"/>
              <a:pathLst>
                <a:path extrusionOk="0" h="1" w="6">
                  <a:moveTo>
                    <a:pt x="3" y="0"/>
                  </a:moveTo>
                  <a:lnTo>
                    <a:pt x="3" y="0"/>
                  </a:lnTo>
                  <a:lnTo>
                    <a:pt x="6" y="0"/>
                  </a:lnTo>
                  <a:cubicBezTo>
                    <a:pt x="0" y="0"/>
                    <a:pt x="0" y="0"/>
                    <a:pt x="3" y="0"/>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1247" name="Google Shape;1247;p80"/>
            <p:cNvSpPr/>
            <p:nvPr/>
          </p:nvSpPr>
          <p:spPr>
            <a:xfrm>
              <a:off x="11598275" y="1531708"/>
              <a:ext cx="28575" cy="2462"/>
            </a:xfrm>
            <a:custGeom>
              <a:rect b="b" l="l" r="r" t="t"/>
              <a:pathLst>
                <a:path extrusionOk="0" h="3" w="31">
                  <a:moveTo>
                    <a:pt x="25" y="0"/>
                  </a:moveTo>
                  <a:lnTo>
                    <a:pt x="25" y="0"/>
                  </a:lnTo>
                  <a:cubicBezTo>
                    <a:pt x="15" y="1"/>
                    <a:pt x="8" y="2"/>
                    <a:pt x="0" y="3"/>
                  </a:cubicBezTo>
                  <a:cubicBezTo>
                    <a:pt x="11" y="3"/>
                    <a:pt x="22" y="2"/>
                    <a:pt x="31" y="2"/>
                  </a:cubicBezTo>
                  <a:cubicBezTo>
                    <a:pt x="29" y="1"/>
                    <a:pt x="27" y="1"/>
                    <a:pt x="25" y="0"/>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1248" name="Google Shape;1248;p80"/>
            <p:cNvSpPr/>
            <p:nvPr/>
          </p:nvSpPr>
          <p:spPr>
            <a:xfrm>
              <a:off x="11137900" y="1534170"/>
              <a:ext cx="188912" cy="23388"/>
            </a:xfrm>
            <a:custGeom>
              <a:rect b="b" l="l" r="r" t="t"/>
              <a:pathLst>
                <a:path extrusionOk="0" h="27" w="198">
                  <a:moveTo>
                    <a:pt x="60" y="27"/>
                  </a:moveTo>
                  <a:lnTo>
                    <a:pt x="60" y="27"/>
                  </a:lnTo>
                  <a:cubicBezTo>
                    <a:pt x="63" y="23"/>
                    <a:pt x="113" y="19"/>
                    <a:pt x="156" y="24"/>
                  </a:cubicBezTo>
                  <a:cubicBezTo>
                    <a:pt x="198" y="21"/>
                    <a:pt x="171" y="7"/>
                    <a:pt x="134" y="0"/>
                  </a:cubicBezTo>
                  <a:cubicBezTo>
                    <a:pt x="133" y="2"/>
                    <a:pt x="133" y="3"/>
                    <a:pt x="89" y="6"/>
                  </a:cubicBezTo>
                  <a:cubicBezTo>
                    <a:pt x="104" y="8"/>
                    <a:pt x="186" y="11"/>
                    <a:pt x="149" y="14"/>
                  </a:cubicBezTo>
                  <a:cubicBezTo>
                    <a:pt x="91" y="16"/>
                    <a:pt x="102" y="13"/>
                    <a:pt x="74" y="11"/>
                  </a:cubicBezTo>
                  <a:cubicBezTo>
                    <a:pt x="97" y="16"/>
                    <a:pt x="0" y="18"/>
                    <a:pt x="13" y="25"/>
                  </a:cubicBezTo>
                  <a:lnTo>
                    <a:pt x="63" y="23"/>
                  </a:lnTo>
                  <a:cubicBezTo>
                    <a:pt x="64" y="24"/>
                    <a:pt x="46" y="26"/>
                    <a:pt x="60" y="27"/>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1249" name="Google Shape;1249;p80"/>
            <p:cNvSpPr/>
            <p:nvPr/>
          </p:nvSpPr>
          <p:spPr>
            <a:xfrm>
              <a:off x="11266488" y="1529246"/>
              <a:ext cx="95250" cy="4924"/>
            </a:xfrm>
            <a:custGeom>
              <a:rect b="b" l="l" r="r" t="t"/>
              <a:pathLst>
                <a:path extrusionOk="0" h="6" w="100">
                  <a:moveTo>
                    <a:pt x="82" y="6"/>
                  </a:moveTo>
                  <a:lnTo>
                    <a:pt x="82" y="6"/>
                  </a:lnTo>
                  <a:lnTo>
                    <a:pt x="100" y="6"/>
                  </a:lnTo>
                  <a:cubicBezTo>
                    <a:pt x="79" y="5"/>
                    <a:pt x="65" y="4"/>
                    <a:pt x="38" y="0"/>
                  </a:cubicBezTo>
                  <a:cubicBezTo>
                    <a:pt x="8" y="2"/>
                    <a:pt x="2" y="4"/>
                    <a:pt x="0" y="5"/>
                  </a:cubicBezTo>
                  <a:lnTo>
                    <a:pt x="88" y="6"/>
                  </a:lnTo>
                  <a:lnTo>
                    <a:pt x="82" y="6"/>
                  </a:ln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1250" name="Google Shape;1250;p80"/>
            <p:cNvSpPr/>
            <p:nvPr/>
          </p:nvSpPr>
          <p:spPr>
            <a:xfrm>
              <a:off x="11361738" y="1531708"/>
              <a:ext cx="134937" cy="12309"/>
            </a:xfrm>
            <a:custGeom>
              <a:rect b="b" l="l" r="r" t="t"/>
              <a:pathLst>
                <a:path extrusionOk="0" h="14" w="142">
                  <a:moveTo>
                    <a:pt x="80" y="3"/>
                  </a:moveTo>
                  <a:lnTo>
                    <a:pt x="80" y="3"/>
                  </a:lnTo>
                  <a:cubicBezTo>
                    <a:pt x="66" y="7"/>
                    <a:pt x="23" y="9"/>
                    <a:pt x="49" y="14"/>
                  </a:cubicBezTo>
                  <a:cubicBezTo>
                    <a:pt x="102" y="14"/>
                    <a:pt x="86" y="10"/>
                    <a:pt x="118" y="8"/>
                  </a:cubicBezTo>
                  <a:cubicBezTo>
                    <a:pt x="33" y="9"/>
                    <a:pt x="142" y="6"/>
                    <a:pt x="81" y="3"/>
                  </a:cubicBezTo>
                  <a:cubicBezTo>
                    <a:pt x="97" y="3"/>
                    <a:pt x="112" y="2"/>
                    <a:pt x="127" y="2"/>
                  </a:cubicBezTo>
                  <a:cubicBezTo>
                    <a:pt x="111" y="2"/>
                    <a:pt x="97" y="1"/>
                    <a:pt x="83" y="0"/>
                  </a:cubicBezTo>
                  <a:lnTo>
                    <a:pt x="85" y="1"/>
                  </a:lnTo>
                  <a:lnTo>
                    <a:pt x="85" y="1"/>
                  </a:lnTo>
                  <a:cubicBezTo>
                    <a:pt x="85" y="1"/>
                    <a:pt x="85" y="1"/>
                    <a:pt x="85" y="1"/>
                  </a:cubicBezTo>
                  <a:cubicBezTo>
                    <a:pt x="89" y="1"/>
                    <a:pt x="90" y="1"/>
                    <a:pt x="86" y="1"/>
                  </a:cubicBezTo>
                  <a:lnTo>
                    <a:pt x="84" y="1"/>
                  </a:lnTo>
                  <a:cubicBezTo>
                    <a:pt x="83" y="2"/>
                    <a:pt x="82" y="2"/>
                    <a:pt x="80" y="3"/>
                  </a:cubicBezTo>
                  <a:cubicBezTo>
                    <a:pt x="56" y="2"/>
                    <a:pt x="76" y="2"/>
                    <a:pt x="84" y="1"/>
                  </a:cubicBezTo>
                  <a:cubicBezTo>
                    <a:pt x="84" y="1"/>
                    <a:pt x="85" y="1"/>
                    <a:pt x="85" y="1"/>
                  </a:cubicBezTo>
                  <a:lnTo>
                    <a:pt x="85" y="1"/>
                  </a:lnTo>
                  <a:lnTo>
                    <a:pt x="0" y="3"/>
                  </a:lnTo>
                  <a:cubicBezTo>
                    <a:pt x="18" y="3"/>
                    <a:pt x="40" y="3"/>
                    <a:pt x="80" y="3"/>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1251" name="Google Shape;1251;p80"/>
            <p:cNvSpPr/>
            <p:nvPr/>
          </p:nvSpPr>
          <p:spPr>
            <a:xfrm>
              <a:off x="11834813" y="1552634"/>
              <a:ext cx="9525" cy="1231"/>
            </a:xfrm>
            <a:custGeom>
              <a:rect b="b" l="l" r="r" t="t"/>
              <a:pathLst>
                <a:path extrusionOk="0" h="1" w="11">
                  <a:moveTo>
                    <a:pt x="11" y="1"/>
                  </a:moveTo>
                  <a:lnTo>
                    <a:pt x="11" y="1"/>
                  </a:lnTo>
                  <a:cubicBezTo>
                    <a:pt x="8" y="1"/>
                    <a:pt x="8" y="1"/>
                    <a:pt x="8" y="0"/>
                  </a:cubicBezTo>
                  <a:cubicBezTo>
                    <a:pt x="2" y="1"/>
                    <a:pt x="0" y="1"/>
                    <a:pt x="11" y="1"/>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1252" name="Google Shape;1252;p80"/>
            <p:cNvSpPr/>
            <p:nvPr/>
          </p:nvSpPr>
          <p:spPr>
            <a:xfrm>
              <a:off x="11764963" y="1542787"/>
              <a:ext cx="117475" cy="9847"/>
            </a:xfrm>
            <a:custGeom>
              <a:rect b="b" l="l" r="r" t="t"/>
              <a:pathLst>
                <a:path extrusionOk="0" h="12" w="122">
                  <a:moveTo>
                    <a:pt x="48" y="11"/>
                  </a:moveTo>
                  <a:lnTo>
                    <a:pt x="48" y="11"/>
                  </a:lnTo>
                  <a:cubicBezTo>
                    <a:pt x="54" y="10"/>
                    <a:pt x="59" y="8"/>
                    <a:pt x="79" y="9"/>
                  </a:cubicBezTo>
                  <a:cubicBezTo>
                    <a:pt x="96" y="10"/>
                    <a:pt x="79" y="11"/>
                    <a:pt x="80" y="12"/>
                  </a:cubicBezTo>
                  <a:cubicBezTo>
                    <a:pt x="92" y="11"/>
                    <a:pt x="122" y="9"/>
                    <a:pt x="84" y="7"/>
                  </a:cubicBezTo>
                  <a:lnTo>
                    <a:pt x="78" y="8"/>
                  </a:lnTo>
                  <a:cubicBezTo>
                    <a:pt x="44" y="6"/>
                    <a:pt x="0" y="1"/>
                    <a:pt x="6" y="0"/>
                  </a:cubicBezTo>
                  <a:cubicBezTo>
                    <a:pt x="16" y="4"/>
                    <a:pt x="25" y="7"/>
                    <a:pt x="48" y="11"/>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1253" name="Google Shape;1253;p80"/>
            <p:cNvSpPr/>
            <p:nvPr/>
          </p:nvSpPr>
          <p:spPr>
            <a:xfrm>
              <a:off x="11555413" y="1544017"/>
              <a:ext cx="69850" cy="4924"/>
            </a:xfrm>
            <a:custGeom>
              <a:rect b="b" l="l" r="r" t="t"/>
              <a:pathLst>
                <a:path extrusionOk="0" h="6" w="74">
                  <a:moveTo>
                    <a:pt x="70" y="0"/>
                  </a:moveTo>
                  <a:lnTo>
                    <a:pt x="70" y="0"/>
                  </a:lnTo>
                  <a:lnTo>
                    <a:pt x="0" y="2"/>
                  </a:lnTo>
                  <a:lnTo>
                    <a:pt x="36" y="6"/>
                  </a:lnTo>
                  <a:lnTo>
                    <a:pt x="34" y="4"/>
                  </a:lnTo>
                  <a:cubicBezTo>
                    <a:pt x="74" y="4"/>
                    <a:pt x="65" y="2"/>
                    <a:pt x="70" y="0"/>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1254" name="Google Shape;1254;p80"/>
            <p:cNvSpPr/>
            <p:nvPr/>
          </p:nvSpPr>
          <p:spPr>
            <a:xfrm>
              <a:off x="11223625" y="1528016"/>
              <a:ext cx="38100" cy="6155"/>
            </a:xfrm>
            <a:custGeom>
              <a:rect b="b" l="l" r="r" t="t"/>
              <a:pathLst>
                <a:path extrusionOk="0" h="7" w="40">
                  <a:moveTo>
                    <a:pt x="31" y="5"/>
                  </a:moveTo>
                  <a:lnTo>
                    <a:pt x="31" y="5"/>
                  </a:lnTo>
                  <a:lnTo>
                    <a:pt x="40" y="0"/>
                  </a:lnTo>
                  <a:lnTo>
                    <a:pt x="0" y="7"/>
                  </a:lnTo>
                  <a:lnTo>
                    <a:pt x="31" y="5"/>
                  </a:ln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1255" name="Google Shape;1255;p80"/>
            <p:cNvSpPr/>
            <p:nvPr/>
          </p:nvSpPr>
          <p:spPr>
            <a:xfrm>
              <a:off x="11145838" y="1529246"/>
              <a:ext cx="22225" cy="2462"/>
            </a:xfrm>
            <a:custGeom>
              <a:rect b="b" l="l" r="r" t="t"/>
              <a:pathLst>
                <a:path extrusionOk="0" h="4" w="24">
                  <a:moveTo>
                    <a:pt x="21" y="4"/>
                  </a:moveTo>
                  <a:lnTo>
                    <a:pt x="21" y="4"/>
                  </a:lnTo>
                  <a:lnTo>
                    <a:pt x="24" y="0"/>
                  </a:lnTo>
                  <a:lnTo>
                    <a:pt x="0" y="3"/>
                  </a:lnTo>
                  <a:lnTo>
                    <a:pt x="21" y="4"/>
                  </a:ln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1256" name="Google Shape;1256;p80"/>
            <p:cNvSpPr/>
            <p:nvPr/>
          </p:nvSpPr>
          <p:spPr>
            <a:xfrm>
              <a:off x="6197600" y="1566174"/>
              <a:ext cx="20637" cy="1231"/>
            </a:xfrm>
            <a:custGeom>
              <a:rect b="b" l="l" r="r" t="t"/>
              <a:pathLst>
                <a:path extrusionOk="0" h="1" w="21">
                  <a:moveTo>
                    <a:pt x="21" y="0"/>
                  </a:moveTo>
                  <a:lnTo>
                    <a:pt x="21" y="0"/>
                  </a:lnTo>
                  <a:lnTo>
                    <a:pt x="0" y="1"/>
                  </a:lnTo>
                  <a:cubicBezTo>
                    <a:pt x="10" y="0"/>
                    <a:pt x="16" y="0"/>
                    <a:pt x="21" y="0"/>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1257" name="Google Shape;1257;p80"/>
            <p:cNvSpPr/>
            <p:nvPr/>
          </p:nvSpPr>
          <p:spPr>
            <a:xfrm>
              <a:off x="6356350" y="1564943"/>
              <a:ext cx="9525" cy="1231"/>
            </a:xfrm>
            <a:custGeom>
              <a:rect b="b" l="l" r="r" t="t"/>
              <a:pathLst>
                <a:path extrusionOk="0" h="2" w="10">
                  <a:moveTo>
                    <a:pt x="6" y="2"/>
                  </a:moveTo>
                  <a:lnTo>
                    <a:pt x="6" y="2"/>
                  </a:lnTo>
                  <a:lnTo>
                    <a:pt x="10" y="0"/>
                  </a:lnTo>
                  <a:cubicBezTo>
                    <a:pt x="3" y="1"/>
                    <a:pt x="0" y="2"/>
                    <a:pt x="6" y="2"/>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1258" name="Google Shape;1258;p80"/>
            <p:cNvSpPr/>
            <p:nvPr/>
          </p:nvSpPr>
          <p:spPr>
            <a:xfrm>
              <a:off x="8950325" y="1521861"/>
              <a:ext cx="61912" cy="7386"/>
            </a:xfrm>
            <a:custGeom>
              <a:rect b="b" l="l" r="r" t="t"/>
              <a:pathLst>
                <a:path extrusionOk="0" h="9" w="65">
                  <a:moveTo>
                    <a:pt x="65" y="9"/>
                  </a:moveTo>
                  <a:lnTo>
                    <a:pt x="65" y="9"/>
                  </a:lnTo>
                  <a:cubicBezTo>
                    <a:pt x="34" y="5"/>
                    <a:pt x="0" y="0"/>
                    <a:pt x="4" y="4"/>
                  </a:cubicBezTo>
                  <a:lnTo>
                    <a:pt x="13" y="8"/>
                  </a:lnTo>
                  <a:cubicBezTo>
                    <a:pt x="35" y="7"/>
                    <a:pt x="51" y="8"/>
                    <a:pt x="65" y="9"/>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1259" name="Google Shape;1259;p80"/>
            <p:cNvSpPr/>
            <p:nvPr/>
          </p:nvSpPr>
          <p:spPr>
            <a:xfrm>
              <a:off x="7537450" y="1546479"/>
              <a:ext cx="28575" cy="3693"/>
            </a:xfrm>
            <a:custGeom>
              <a:rect b="b" l="l" r="r" t="t"/>
              <a:pathLst>
                <a:path extrusionOk="0" h="4" w="29">
                  <a:moveTo>
                    <a:pt x="0" y="3"/>
                  </a:moveTo>
                  <a:lnTo>
                    <a:pt x="0" y="3"/>
                  </a:lnTo>
                  <a:lnTo>
                    <a:pt x="9" y="4"/>
                  </a:lnTo>
                  <a:lnTo>
                    <a:pt x="29" y="0"/>
                  </a:lnTo>
                  <a:lnTo>
                    <a:pt x="0" y="3"/>
                  </a:ln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1260" name="Google Shape;1260;p80"/>
            <p:cNvSpPr/>
            <p:nvPr/>
          </p:nvSpPr>
          <p:spPr>
            <a:xfrm>
              <a:off x="7478713" y="1562481"/>
              <a:ext cx="38100" cy="2462"/>
            </a:xfrm>
            <a:custGeom>
              <a:rect b="b" l="l" r="r" t="t"/>
              <a:pathLst>
                <a:path extrusionOk="0" h="3" w="40">
                  <a:moveTo>
                    <a:pt x="40" y="3"/>
                  </a:moveTo>
                  <a:lnTo>
                    <a:pt x="40" y="3"/>
                  </a:lnTo>
                  <a:lnTo>
                    <a:pt x="0" y="0"/>
                  </a:lnTo>
                  <a:cubicBezTo>
                    <a:pt x="9" y="1"/>
                    <a:pt x="22" y="2"/>
                    <a:pt x="40" y="3"/>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1261" name="Google Shape;1261;p80"/>
            <p:cNvSpPr/>
            <p:nvPr/>
          </p:nvSpPr>
          <p:spPr>
            <a:xfrm>
              <a:off x="5410200" y="1568636"/>
              <a:ext cx="36512" cy="3693"/>
            </a:xfrm>
            <a:custGeom>
              <a:rect b="b" l="l" r="r" t="t"/>
              <a:pathLst>
                <a:path extrusionOk="0" h="5" w="38">
                  <a:moveTo>
                    <a:pt x="24" y="0"/>
                  </a:moveTo>
                  <a:lnTo>
                    <a:pt x="24" y="0"/>
                  </a:lnTo>
                  <a:lnTo>
                    <a:pt x="0" y="5"/>
                  </a:lnTo>
                  <a:cubicBezTo>
                    <a:pt x="38" y="5"/>
                    <a:pt x="21" y="3"/>
                    <a:pt x="24" y="0"/>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1262" name="Google Shape;1262;p80"/>
            <p:cNvSpPr/>
            <p:nvPr/>
          </p:nvSpPr>
          <p:spPr>
            <a:xfrm>
              <a:off x="10206038" y="1530477"/>
              <a:ext cx="61912" cy="4924"/>
            </a:xfrm>
            <a:custGeom>
              <a:rect b="b" l="l" r="r" t="t"/>
              <a:pathLst>
                <a:path extrusionOk="0" h="6" w="65">
                  <a:moveTo>
                    <a:pt x="65" y="3"/>
                  </a:moveTo>
                  <a:lnTo>
                    <a:pt x="65" y="3"/>
                  </a:lnTo>
                  <a:cubicBezTo>
                    <a:pt x="39" y="1"/>
                    <a:pt x="18" y="0"/>
                    <a:pt x="0" y="0"/>
                  </a:cubicBezTo>
                  <a:cubicBezTo>
                    <a:pt x="32" y="2"/>
                    <a:pt x="57" y="6"/>
                    <a:pt x="65" y="3"/>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1263" name="Google Shape;1263;p80"/>
            <p:cNvSpPr/>
            <p:nvPr/>
          </p:nvSpPr>
          <p:spPr>
            <a:xfrm>
              <a:off x="6257925" y="1525554"/>
              <a:ext cx="19050" cy="2462"/>
            </a:xfrm>
            <a:custGeom>
              <a:rect b="b" l="l" r="r" t="t"/>
              <a:pathLst>
                <a:path extrusionOk="0" h="2" w="21">
                  <a:moveTo>
                    <a:pt x="18" y="0"/>
                  </a:moveTo>
                  <a:lnTo>
                    <a:pt x="18" y="0"/>
                  </a:lnTo>
                  <a:cubicBezTo>
                    <a:pt x="5" y="1"/>
                    <a:pt x="0" y="2"/>
                    <a:pt x="0" y="2"/>
                  </a:cubicBezTo>
                  <a:cubicBezTo>
                    <a:pt x="13" y="2"/>
                    <a:pt x="21" y="1"/>
                    <a:pt x="18" y="0"/>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1264" name="Google Shape;1264;p80"/>
            <p:cNvSpPr/>
            <p:nvPr/>
          </p:nvSpPr>
          <p:spPr>
            <a:xfrm>
              <a:off x="10134600" y="1528016"/>
              <a:ext cx="71437" cy="3693"/>
            </a:xfrm>
            <a:custGeom>
              <a:rect b="b" l="l" r="r" t="t"/>
              <a:pathLst>
                <a:path extrusionOk="0" h="4" w="75">
                  <a:moveTo>
                    <a:pt x="0" y="3"/>
                  </a:moveTo>
                  <a:lnTo>
                    <a:pt x="0" y="3"/>
                  </a:lnTo>
                  <a:lnTo>
                    <a:pt x="13" y="4"/>
                  </a:lnTo>
                  <a:cubicBezTo>
                    <a:pt x="32" y="3"/>
                    <a:pt x="52" y="2"/>
                    <a:pt x="75" y="3"/>
                  </a:cubicBezTo>
                  <a:cubicBezTo>
                    <a:pt x="52" y="1"/>
                    <a:pt x="25" y="0"/>
                    <a:pt x="0" y="3"/>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1265" name="Google Shape;1265;p80"/>
            <p:cNvSpPr/>
            <p:nvPr/>
          </p:nvSpPr>
          <p:spPr>
            <a:xfrm>
              <a:off x="2582863" y="1560020"/>
              <a:ext cx="7937" cy="1231"/>
            </a:xfrm>
            <a:custGeom>
              <a:rect b="b" l="l" r="r" t="t"/>
              <a:pathLst>
                <a:path extrusionOk="0" h="1" w="8">
                  <a:moveTo>
                    <a:pt x="8" y="1"/>
                  </a:moveTo>
                  <a:lnTo>
                    <a:pt x="8" y="1"/>
                  </a:lnTo>
                  <a:lnTo>
                    <a:pt x="1" y="0"/>
                  </a:lnTo>
                  <a:cubicBezTo>
                    <a:pt x="0" y="1"/>
                    <a:pt x="3" y="1"/>
                    <a:pt x="8" y="1"/>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1266" name="Google Shape;1266;p80"/>
            <p:cNvSpPr/>
            <p:nvPr/>
          </p:nvSpPr>
          <p:spPr>
            <a:xfrm>
              <a:off x="1762125" y="1521861"/>
              <a:ext cx="34925" cy="1231"/>
            </a:xfrm>
            <a:custGeom>
              <a:rect b="b" l="l" r="r" t="t"/>
              <a:pathLst>
                <a:path extrusionOk="0" h="1" w="36">
                  <a:moveTo>
                    <a:pt x="0" y="1"/>
                  </a:moveTo>
                  <a:lnTo>
                    <a:pt x="0" y="1"/>
                  </a:lnTo>
                  <a:cubicBezTo>
                    <a:pt x="9" y="1"/>
                    <a:pt x="23" y="1"/>
                    <a:pt x="36" y="1"/>
                  </a:cubicBezTo>
                  <a:cubicBezTo>
                    <a:pt x="29" y="0"/>
                    <a:pt x="19" y="0"/>
                    <a:pt x="0" y="1"/>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1267" name="Google Shape;1267;p80"/>
            <p:cNvSpPr/>
            <p:nvPr/>
          </p:nvSpPr>
          <p:spPr>
            <a:xfrm>
              <a:off x="10812463" y="1529246"/>
              <a:ext cx="19050" cy="1231"/>
            </a:xfrm>
            <a:custGeom>
              <a:rect b="b" l="l" r="r" t="t"/>
              <a:pathLst>
                <a:path extrusionOk="0" h="1" w="20">
                  <a:moveTo>
                    <a:pt x="0" y="1"/>
                  </a:moveTo>
                  <a:lnTo>
                    <a:pt x="0" y="1"/>
                  </a:lnTo>
                  <a:cubicBezTo>
                    <a:pt x="20" y="1"/>
                    <a:pt x="3" y="0"/>
                    <a:pt x="0" y="1"/>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1268" name="Google Shape;1268;p80"/>
            <p:cNvSpPr/>
            <p:nvPr/>
          </p:nvSpPr>
          <p:spPr>
            <a:xfrm>
              <a:off x="10896600" y="1545248"/>
              <a:ext cx="7937" cy="2462"/>
            </a:xfrm>
            <a:custGeom>
              <a:rect b="b" l="l" r="r" t="t"/>
              <a:pathLst>
                <a:path extrusionOk="0" h="3" w="8">
                  <a:moveTo>
                    <a:pt x="8" y="0"/>
                  </a:moveTo>
                  <a:lnTo>
                    <a:pt x="8" y="0"/>
                  </a:lnTo>
                  <a:cubicBezTo>
                    <a:pt x="4" y="1"/>
                    <a:pt x="1" y="2"/>
                    <a:pt x="0" y="3"/>
                  </a:cubicBezTo>
                  <a:cubicBezTo>
                    <a:pt x="2" y="2"/>
                    <a:pt x="4" y="1"/>
                    <a:pt x="8" y="0"/>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1269" name="Google Shape;1269;p80"/>
            <p:cNvSpPr/>
            <p:nvPr/>
          </p:nvSpPr>
          <p:spPr>
            <a:xfrm>
              <a:off x="9947275" y="1553865"/>
              <a:ext cx="4762" cy="1231"/>
            </a:xfrm>
            <a:custGeom>
              <a:rect b="b" l="l" r="r" t="t"/>
              <a:pathLst>
                <a:path extrusionOk="0" h="1" w="5">
                  <a:moveTo>
                    <a:pt x="1" y="0"/>
                  </a:moveTo>
                  <a:lnTo>
                    <a:pt x="1" y="0"/>
                  </a:lnTo>
                  <a:lnTo>
                    <a:pt x="0" y="0"/>
                  </a:lnTo>
                  <a:cubicBezTo>
                    <a:pt x="5" y="1"/>
                    <a:pt x="4" y="0"/>
                    <a:pt x="1" y="0"/>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1270" name="Google Shape;1270;p80"/>
            <p:cNvSpPr/>
            <p:nvPr/>
          </p:nvSpPr>
          <p:spPr>
            <a:xfrm>
              <a:off x="10817225" y="1531708"/>
              <a:ext cx="23812" cy="0"/>
            </a:xfrm>
            <a:custGeom>
              <a:rect b="b" l="l" r="r" t="t"/>
              <a:pathLst>
                <a:path extrusionOk="0" h="1" w="25">
                  <a:moveTo>
                    <a:pt x="25" y="0"/>
                  </a:moveTo>
                  <a:lnTo>
                    <a:pt x="25" y="0"/>
                  </a:lnTo>
                  <a:cubicBezTo>
                    <a:pt x="18" y="0"/>
                    <a:pt x="10" y="0"/>
                    <a:pt x="0" y="0"/>
                  </a:cubicBezTo>
                  <a:cubicBezTo>
                    <a:pt x="5" y="0"/>
                    <a:pt x="12" y="0"/>
                    <a:pt x="25" y="0"/>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1271" name="Google Shape;1271;p80"/>
            <p:cNvSpPr/>
            <p:nvPr/>
          </p:nvSpPr>
          <p:spPr>
            <a:xfrm>
              <a:off x="10836275" y="1529246"/>
              <a:ext cx="19050" cy="1231"/>
            </a:xfrm>
            <a:custGeom>
              <a:rect b="b" l="l" r="r" t="t"/>
              <a:pathLst>
                <a:path extrusionOk="0" h="1" w="20">
                  <a:moveTo>
                    <a:pt x="0" y="1"/>
                  </a:moveTo>
                  <a:lnTo>
                    <a:pt x="0" y="1"/>
                  </a:lnTo>
                  <a:lnTo>
                    <a:pt x="18" y="1"/>
                  </a:lnTo>
                  <a:cubicBezTo>
                    <a:pt x="20" y="1"/>
                    <a:pt x="18" y="0"/>
                    <a:pt x="0" y="1"/>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1272" name="Google Shape;1272;p80"/>
            <p:cNvSpPr/>
            <p:nvPr/>
          </p:nvSpPr>
          <p:spPr>
            <a:xfrm>
              <a:off x="10787063" y="1530477"/>
              <a:ext cx="30162" cy="1231"/>
            </a:xfrm>
            <a:custGeom>
              <a:rect b="b" l="l" r="r" t="t"/>
              <a:pathLst>
                <a:path extrusionOk="0" h="1" w="31">
                  <a:moveTo>
                    <a:pt x="0" y="0"/>
                  </a:moveTo>
                  <a:lnTo>
                    <a:pt x="0" y="0"/>
                  </a:lnTo>
                  <a:cubicBezTo>
                    <a:pt x="11" y="0"/>
                    <a:pt x="21" y="0"/>
                    <a:pt x="31" y="1"/>
                  </a:cubicBezTo>
                  <a:cubicBezTo>
                    <a:pt x="28" y="0"/>
                    <a:pt x="26" y="0"/>
                    <a:pt x="27" y="0"/>
                  </a:cubicBezTo>
                  <a:lnTo>
                    <a:pt x="0" y="0"/>
                  </a:ln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1273" name="Google Shape;1273;p80"/>
            <p:cNvSpPr/>
            <p:nvPr/>
          </p:nvSpPr>
          <p:spPr>
            <a:xfrm>
              <a:off x="4092575" y="1552634"/>
              <a:ext cx="20637" cy="2462"/>
            </a:xfrm>
            <a:custGeom>
              <a:rect b="b" l="l" r="r" t="t"/>
              <a:pathLst>
                <a:path extrusionOk="0" h="2" w="23">
                  <a:moveTo>
                    <a:pt x="23" y="0"/>
                  </a:moveTo>
                  <a:lnTo>
                    <a:pt x="23" y="0"/>
                  </a:lnTo>
                  <a:lnTo>
                    <a:pt x="19" y="0"/>
                  </a:lnTo>
                  <a:cubicBezTo>
                    <a:pt x="0" y="2"/>
                    <a:pt x="8" y="1"/>
                    <a:pt x="23" y="0"/>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1274" name="Google Shape;1274;p80"/>
            <p:cNvSpPr/>
            <p:nvPr/>
          </p:nvSpPr>
          <p:spPr>
            <a:xfrm>
              <a:off x="8528050" y="1567405"/>
              <a:ext cx="3175" cy="1231"/>
            </a:xfrm>
            <a:custGeom>
              <a:rect b="b" l="l" r="r" t="t"/>
              <a:pathLst>
                <a:path extrusionOk="0" h="1" w="3">
                  <a:moveTo>
                    <a:pt x="1" y="1"/>
                  </a:moveTo>
                  <a:lnTo>
                    <a:pt x="1" y="1"/>
                  </a:lnTo>
                  <a:lnTo>
                    <a:pt x="3" y="0"/>
                  </a:lnTo>
                  <a:lnTo>
                    <a:pt x="0" y="0"/>
                  </a:lnTo>
                  <a:lnTo>
                    <a:pt x="1" y="1"/>
                  </a:ln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1275" name="Google Shape;1275;p80"/>
            <p:cNvSpPr/>
            <p:nvPr/>
          </p:nvSpPr>
          <p:spPr>
            <a:xfrm>
              <a:off x="8461375" y="1556326"/>
              <a:ext cx="66675" cy="14771"/>
            </a:xfrm>
            <a:custGeom>
              <a:rect b="b" l="l" r="r" t="t"/>
              <a:pathLst>
                <a:path extrusionOk="0" h="17" w="69">
                  <a:moveTo>
                    <a:pt x="0" y="17"/>
                  </a:moveTo>
                  <a:lnTo>
                    <a:pt x="0" y="17"/>
                  </a:lnTo>
                  <a:cubicBezTo>
                    <a:pt x="30" y="11"/>
                    <a:pt x="47" y="12"/>
                    <a:pt x="69" y="13"/>
                  </a:cubicBezTo>
                  <a:lnTo>
                    <a:pt x="46" y="0"/>
                  </a:lnTo>
                  <a:lnTo>
                    <a:pt x="0" y="17"/>
                  </a:ln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1276" name="Google Shape;1276;p80"/>
            <p:cNvSpPr/>
            <p:nvPr/>
          </p:nvSpPr>
          <p:spPr>
            <a:xfrm>
              <a:off x="1562100" y="1514475"/>
              <a:ext cx="9563100" cy="64008"/>
            </a:xfrm>
            <a:custGeom>
              <a:rect b="b" l="l" r="r" t="t"/>
              <a:pathLst>
                <a:path extrusionOk="0" h="75" w="10030">
                  <a:moveTo>
                    <a:pt x="2469" y="12"/>
                  </a:moveTo>
                  <a:lnTo>
                    <a:pt x="2469" y="12"/>
                  </a:lnTo>
                  <a:lnTo>
                    <a:pt x="2482" y="13"/>
                  </a:lnTo>
                  <a:cubicBezTo>
                    <a:pt x="2453" y="15"/>
                    <a:pt x="2461" y="13"/>
                    <a:pt x="2469" y="12"/>
                  </a:cubicBezTo>
                  <a:close/>
                  <a:moveTo>
                    <a:pt x="9555" y="25"/>
                  </a:moveTo>
                  <a:lnTo>
                    <a:pt x="9555" y="25"/>
                  </a:lnTo>
                  <a:cubicBezTo>
                    <a:pt x="9562" y="24"/>
                    <a:pt x="9561" y="23"/>
                    <a:pt x="9559" y="23"/>
                  </a:cubicBezTo>
                  <a:cubicBezTo>
                    <a:pt x="9554" y="24"/>
                    <a:pt x="9539" y="24"/>
                    <a:pt x="9522" y="24"/>
                  </a:cubicBezTo>
                  <a:cubicBezTo>
                    <a:pt x="9527" y="25"/>
                    <a:pt x="9536" y="26"/>
                    <a:pt x="9555" y="25"/>
                  </a:cubicBezTo>
                  <a:close/>
                  <a:moveTo>
                    <a:pt x="9489" y="23"/>
                  </a:moveTo>
                  <a:lnTo>
                    <a:pt x="9489" y="23"/>
                  </a:lnTo>
                  <a:lnTo>
                    <a:pt x="9488" y="23"/>
                  </a:lnTo>
                  <a:cubicBezTo>
                    <a:pt x="9456" y="21"/>
                    <a:pt x="9467" y="22"/>
                    <a:pt x="9489" y="23"/>
                  </a:cubicBezTo>
                  <a:close/>
                  <a:moveTo>
                    <a:pt x="6376" y="50"/>
                  </a:moveTo>
                  <a:lnTo>
                    <a:pt x="6376" y="50"/>
                  </a:lnTo>
                  <a:cubicBezTo>
                    <a:pt x="6365" y="52"/>
                    <a:pt x="6349" y="51"/>
                    <a:pt x="6330" y="49"/>
                  </a:cubicBezTo>
                  <a:cubicBezTo>
                    <a:pt x="6344" y="49"/>
                    <a:pt x="6359" y="49"/>
                    <a:pt x="6376" y="50"/>
                  </a:cubicBezTo>
                  <a:close/>
                  <a:moveTo>
                    <a:pt x="5258" y="60"/>
                  </a:moveTo>
                  <a:lnTo>
                    <a:pt x="5258" y="60"/>
                  </a:lnTo>
                  <a:cubicBezTo>
                    <a:pt x="5244" y="61"/>
                    <a:pt x="5216" y="64"/>
                    <a:pt x="5205" y="61"/>
                  </a:cubicBezTo>
                  <a:cubicBezTo>
                    <a:pt x="5222" y="55"/>
                    <a:pt x="5234" y="58"/>
                    <a:pt x="5258" y="60"/>
                  </a:cubicBezTo>
                  <a:close/>
                  <a:moveTo>
                    <a:pt x="4523" y="61"/>
                  </a:moveTo>
                  <a:lnTo>
                    <a:pt x="4523" y="61"/>
                  </a:lnTo>
                  <a:lnTo>
                    <a:pt x="4572" y="65"/>
                  </a:lnTo>
                  <a:cubicBezTo>
                    <a:pt x="4513" y="71"/>
                    <a:pt x="4470" y="69"/>
                    <a:pt x="4516" y="75"/>
                  </a:cubicBezTo>
                  <a:cubicBezTo>
                    <a:pt x="4523" y="61"/>
                    <a:pt x="4707" y="74"/>
                    <a:pt x="4714" y="60"/>
                  </a:cubicBezTo>
                  <a:lnTo>
                    <a:pt x="4747" y="63"/>
                  </a:lnTo>
                  <a:cubicBezTo>
                    <a:pt x="4737" y="63"/>
                    <a:pt x="4736" y="64"/>
                    <a:pt x="4727" y="64"/>
                  </a:cubicBezTo>
                  <a:cubicBezTo>
                    <a:pt x="4790" y="70"/>
                    <a:pt x="4774" y="54"/>
                    <a:pt x="4855" y="56"/>
                  </a:cubicBezTo>
                  <a:cubicBezTo>
                    <a:pt x="4883" y="57"/>
                    <a:pt x="4903" y="59"/>
                    <a:pt x="4884" y="61"/>
                  </a:cubicBezTo>
                  <a:lnTo>
                    <a:pt x="4947" y="57"/>
                  </a:lnTo>
                  <a:cubicBezTo>
                    <a:pt x="4965" y="58"/>
                    <a:pt x="4961" y="60"/>
                    <a:pt x="4942" y="60"/>
                  </a:cubicBezTo>
                  <a:lnTo>
                    <a:pt x="5039" y="59"/>
                  </a:lnTo>
                  <a:lnTo>
                    <a:pt x="5038" y="59"/>
                  </a:lnTo>
                  <a:cubicBezTo>
                    <a:pt x="5052" y="57"/>
                    <a:pt x="5083" y="54"/>
                    <a:pt x="5098" y="52"/>
                  </a:cubicBezTo>
                  <a:cubicBezTo>
                    <a:pt x="5122" y="54"/>
                    <a:pt x="5086" y="54"/>
                    <a:pt x="5092" y="56"/>
                  </a:cubicBezTo>
                  <a:lnTo>
                    <a:pt x="5145" y="52"/>
                  </a:lnTo>
                  <a:cubicBezTo>
                    <a:pt x="5167" y="56"/>
                    <a:pt x="5123" y="59"/>
                    <a:pt x="5086" y="59"/>
                  </a:cubicBezTo>
                  <a:cubicBezTo>
                    <a:pt x="5136" y="73"/>
                    <a:pt x="5130" y="55"/>
                    <a:pt x="5238" y="64"/>
                  </a:cubicBezTo>
                  <a:lnTo>
                    <a:pt x="5187" y="65"/>
                  </a:lnTo>
                  <a:cubicBezTo>
                    <a:pt x="5220" y="73"/>
                    <a:pt x="5259" y="70"/>
                    <a:pt x="5316" y="75"/>
                  </a:cubicBezTo>
                  <a:cubicBezTo>
                    <a:pt x="5302" y="73"/>
                    <a:pt x="5202" y="63"/>
                    <a:pt x="5260" y="60"/>
                  </a:cubicBezTo>
                  <a:cubicBezTo>
                    <a:pt x="5276" y="61"/>
                    <a:pt x="5298" y="61"/>
                    <a:pt x="5329" y="59"/>
                  </a:cubicBezTo>
                  <a:cubicBezTo>
                    <a:pt x="5329" y="63"/>
                    <a:pt x="5359" y="62"/>
                    <a:pt x="5398" y="62"/>
                  </a:cubicBezTo>
                  <a:lnTo>
                    <a:pt x="5395" y="69"/>
                  </a:lnTo>
                  <a:cubicBezTo>
                    <a:pt x="5436" y="67"/>
                    <a:pt x="5433" y="64"/>
                    <a:pt x="5457" y="61"/>
                  </a:cubicBezTo>
                  <a:cubicBezTo>
                    <a:pt x="5503" y="61"/>
                    <a:pt x="5513" y="66"/>
                    <a:pt x="5523" y="71"/>
                  </a:cubicBezTo>
                  <a:cubicBezTo>
                    <a:pt x="5597" y="72"/>
                    <a:pt x="5473" y="63"/>
                    <a:pt x="5560" y="62"/>
                  </a:cubicBezTo>
                  <a:cubicBezTo>
                    <a:pt x="5621" y="64"/>
                    <a:pt x="5664" y="62"/>
                    <a:pt x="5737" y="58"/>
                  </a:cubicBezTo>
                  <a:cubicBezTo>
                    <a:pt x="5780" y="60"/>
                    <a:pt x="5730" y="62"/>
                    <a:pt x="5745" y="64"/>
                  </a:cubicBezTo>
                  <a:lnTo>
                    <a:pt x="5783" y="59"/>
                  </a:lnTo>
                  <a:cubicBezTo>
                    <a:pt x="5792" y="59"/>
                    <a:pt x="5789" y="60"/>
                    <a:pt x="5788" y="61"/>
                  </a:cubicBezTo>
                  <a:cubicBezTo>
                    <a:pt x="5820" y="59"/>
                    <a:pt x="5790" y="55"/>
                    <a:pt x="5841" y="53"/>
                  </a:cubicBezTo>
                  <a:cubicBezTo>
                    <a:pt x="5854" y="46"/>
                    <a:pt x="5944" y="64"/>
                    <a:pt x="6006" y="56"/>
                  </a:cubicBezTo>
                  <a:cubicBezTo>
                    <a:pt x="6021" y="58"/>
                    <a:pt x="5999" y="60"/>
                    <a:pt x="6003" y="62"/>
                  </a:cubicBezTo>
                  <a:cubicBezTo>
                    <a:pt x="6089" y="57"/>
                    <a:pt x="6077" y="59"/>
                    <a:pt x="6147" y="52"/>
                  </a:cubicBezTo>
                  <a:lnTo>
                    <a:pt x="6206" y="56"/>
                  </a:lnTo>
                  <a:cubicBezTo>
                    <a:pt x="6163" y="51"/>
                    <a:pt x="6219" y="45"/>
                    <a:pt x="6268" y="41"/>
                  </a:cubicBezTo>
                  <a:cubicBezTo>
                    <a:pt x="6252" y="38"/>
                    <a:pt x="6239" y="36"/>
                    <a:pt x="6230" y="35"/>
                  </a:cubicBezTo>
                  <a:lnTo>
                    <a:pt x="6308" y="32"/>
                  </a:lnTo>
                  <a:cubicBezTo>
                    <a:pt x="6318" y="33"/>
                    <a:pt x="6310" y="35"/>
                    <a:pt x="6297" y="38"/>
                  </a:cubicBezTo>
                  <a:lnTo>
                    <a:pt x="6311" y="36"/>
                  </a:lnTo>
                  <a:cubicBezTo>
                    <a:pt x="6339" y="39"/>
                    <a:pt x="6325" y="43"/>
                    <a:pt x="6305" y="46"/>
                  </a:cubicBezTo>
                  <a:lnTo>
                    <a:pt x="6277" y="42"/>
                  </a:lnTo>
                  <a:cubicBezTo>
                    <a:pt x="6257" y="46"/>
                    <a:pt x="6239" y="50"/>
                    <a:pt x="6243" y="54"/>
                  </a:cubicBezTo>
                  <a:cubicBezTo>
                    <a:pt x="6248" y="53"/>
                    <a:pt x="6258" y="53"/>
                    <a:pt x="6269" y="52"/>
                  </a:cubicBezTo>
                  <a:cubicBezTo>
                    <a:pt x="6264" y="53"/>
                    <a:pt x="6261" y="54"/>
                    <a:pt x="6263" y="55"/>
                  </a:cubicBezTo>
                  <a:cubicBezTo>
                    <a:pt x="6266" y="56"/>
                    <a:pt x="6274" y="54"/>
                    <a:pt x="6287" y="53"/>
                  </a:cubicBezTo>
                  <a:lnTo>
                    <a:pt x="6304" y="60"/>
                  </a:lnTo>
                  <a:lnTo>
                    <a:pt x="6309" y="57"/>
                  </a:lnTo>
                  <a:lnTo>
                    <a:pt x="6411" y="62"/>
                  </a:lnTo>
                  <a:cubicBezTo>
                    <a:pt x="6485" y="55"/>
                    <a:pt x="6548" y="44"/>
                    <a:pt x="6665" y="41"/>
                  </a:cubicBezTo>
                  <a:cubicBezTo>
                    <a:pt x="6636" y="47"/>
                    <a:pt x="6659" y="50"/>
                    <a:pt x="6657" y="56"/>
                  </a:cubicBezTo>
                  <a:cubicBezTo>
                    <a:pt x="6625" y="50"/>
                    <a:pt x="6567" y="59"/>
                    <a:pt x="6507" y="58"/>
                  </a:cubicBezTo>
                  <a:cubicBezTo>
                    <a:pt x="6538" y="58"/>
                    <a:pt x="6531" y="61"/>
                    <a:pt x="6523" y="62"/>
                  </a:cubicBezTo>
                  <a:lnTo>
                    <a:pt x="6631" y="57"/>
                  </a:lnTo>
                  <a:cubicBezTo>
                    <a:pt x="6628" y="62"/>
                    <a:pt x="6654" y="60"/>
                    <a:pt x="6682" y="63"/>
                  </a:cubicBezTo>
                  <a:cubicBezTo>
                    <a:pt x="6660" y="52"/>
                    <a:pt x="6762" y="56"/>
                    <a:pt x="6806" y="53"/>
                  </a:cubicBezTo>
                  <a:cubicBezTo>
                    <a:pt x="6808" y="56"/>
                    <a:pt x="6798" y="60"/>
                    <a:pt x="6744" y="59"/>
                  </a:cubicBezTo>
                  <a:cubicBezTo>
                    <a:pt x="6803" y="67"/>
                    <a:pt x="6821" y="47"/>
                    <a:pt x="6879" y="54"/>
                  </a:cubicBezTo>
                  <a:cubicBezTo>
                    <a:pt x="6865" y="54"/>
                    <a:pt x="6858" y="53"/>
                    <a:pt x="6853" y="55"/>
                  </a:cubicBezTo>
                  <a:cubicBezTo>
                    <a:pt x="6884" y="52"/>
                    <a:pt x="6958" y="55"/>
                    <a:pt x="6941" y="58"/>
                  </a:cubicBezTo>
                  <a:lnTo>
                    <a:pt x="6928" y="58"/>
                  </a:lnTo>
                  <a:cubicBezTo>
                    <a:pt x="7014" y="59"/>
                    <a:pt x="7191" y="58"/>
                    <a:pt x="7204" y="50"/>
                  </a:cubicBezTo>
                  <a:cubicBezTo>
                    <a:pt x="7205" y="51"/>
                    <a:pt x="7193" y="60"/>
                    <a:pt x="7188" y="62"/>
                  </a:cubicBezTo>
                  <a:lnTo>
                    <a:pt x="7342" y="33"/>
                  </a:lnTo>
                  <a:cubicBezTo>
                    <a:pt x="7329" y="41"/>
                    <a:pt x="7381" y="58"/>
                    <a:pt x="7309" y="62"/>
                  </a:cubicBezTo>
                  <a:cubicBezTo>
                    <a:pt x="7330" y="63"/>
                    <a:pt x="7355" y="65"/>
                    <a:pt x="7399" y="62"/>
                  </a:cubicBezTo>
                  <a:cubicBezTo>
                    <a:pt x="7385" y="61"/>
                    <a:pt x="7364" y="51"/>
                    <a:pt x="7383" y="51"/>
                  </a:cubicBezTo>
                  <a:cubicBezTo>
                    <a:pt x="7436" y="59"/>
                    <a:pt x="7420" y="55"/>
                    <a:pt x="7485" y="62"/>
                  </a:cubicBezTo>
                  <a:cubicBezTo>
                    <a:pt x="7463" y="61"/>
                    <a:pt x="7487" y="49"/>
                    <a:pt x="7520" y="50"/>
                  </a:cubicBezTo>
                  <a:cubicBezTo>
                    <a:pt x="7515" y="51"/>
                    <a:pt x="7523" y="61"/>
                    <a:pt x="7511" y="62"/>
                  </a:cubicBezTo>
                  <a:lnTo>
                    <a:pt x="7594" y="51"/>
                  </a:lnTo>
                  <a:cubicBezTo>
                    <a:pt x="7573" y="53"/>
                    <a:pt x="7590" y="61"/>
                    <a:pt x="7609" y="64"/>
                  </a:cubicBezTo>
                  <a:cubicBezTo>
                    <a:pt x="7600" y="62"/>
                    <a:pt x="7680" y="64"/>
                    <a:pt x="7702" y="63"/>
                  </a:cubicBezTo>
                  <a:lnTo>
                    <a:pt x="7667" y="61"/>
                  </a:lnTo>
                  <a:cubicBezTo>
                    <a:pt x="7761" y="63"/>
                    <a:pt x="7760" y="45"/>
                    <a:pt x="7853" y="46"/>
                  </a:cubicBezTo>
                  <a:cubicBezTo>
                    <a:pt x="7842" y="48"/>
                    <a:pt x="7825" y="60"/>
                    <a:pt x="7872" y="62"/>
                  </a:cubicBezTo>
                  <a:cubicBezTo>
                    <a:pt x="7894" y="56"/>
                    <a:pt x="7968" y="34"/>
                    <a:pt x="8050" y="29"/>
                  </a:cubicBezTo>
                  <a:lnTo>
                    <a:pt x="8066" y="33"/>
                  </a:lnTo>
                  <a:lnTo>
                    <a:pt x="8129" y="29"/>
                  </a:lnTo>
                  <a:cubicBezTo>
                    <a:pt x="8090" y="38"/>
                    <a:pt x="7980" y="56"/>
                    <a:pt x="7919" y="63"/>
                  </a:cubicBezTo>
                  <a:cubicBezTo>
                    <a:pt x="7954" y="66"/>
                    <a:pt x="7929" y="67"/>
                    <a:pt x="7982" y="67"/>
                  </a:cubicBezTo>
                  <a:cubicBezTo>
                    <a:pt x="8000" y="70"/>
                    <a:pt x="7953" y="72"/>
                    <a:pt x="7938" y="72"/>
                  </a:cubicBezTo>
                  <a:lnTo>
                    <a:pt x="8060" y="74"/>
                  </a:lnTo>
                  <a:cubicBezTo>
                    <a:pt x="8054" y="67"/>
                    <a:pt x="8153" y="67"/>
                    <a:pt x="8149" y="62"/>
                  </a:cubicBezTo>
                  <a:lnTo>
                    <a:pt x="8016" y="68"/>
                  </a:lnTo>
                  <a:cubicBezTo>
                    <a:pt x="8011" y="62"/>
                    <a:pt x="8093" y="49"/>
                    <a:pt x="8179" y="51"/>
                  </a:cubicBezTo>
                  <a:cubicBezTo>
                    <a:pt x="8201" y="53"/>
                    <a:pt x="8163" y="63"/>
                    <a:pt x="8165" y="65"/>
                  </a:cubicBezTo>
                  <a:cubicBezTo>
                    <a:pt x="8176" y="63"/>
                    <a:pt x="8247" y="61"/>
                    <a:pt x="8255" y="62"/>
                  </a:cubicBezTo>
                  <a:lnTo>
                    <a:pt x="8218" y="66"/>
                  </a:lnTo>
                  <a:cubicBezTo>
                    <a:pt x="8266" y="69"/>
                    <a:pt x="8297" y="57"/>
                    <a:pt x="8355" y="64"/>
                  </a:cubicBezTo>
                  <a:cubicBezTo>
                    <a:pt x="8375" y="64"/>
                    <a:pt x="8414" y="73"/>
                    <a:pt x="8418" y="69"/>
                  </a:cubicBezTo>
                  <a:cubicBezTo>
                    <a:pt x="8385" y="61"/>
                    <a:pt x="8379" y="37"/>
                    <a:pt x="8401" y="31"/>
                  </a:cubicBezTo>
                  <a:cubicBezTo>
                    <a:pt x="8408" y="31"/>
                    <a:pt x="8505" y="38"/>
                    <a:pt x="8528" y="42"/>
                  </a:cubicBezTo>
                  <a:cubicBezTo>
                    <a:pt x="8561" y="48"/>
                    <a:pt x="8479" y="57"/>
                    <a:pt x="8507" y="62"/>
                  </a:cubicBezTo>
                  <a:cubicBezTo>
                    <a:pt x="8508" y="60"/>
                    <a:pt x="8526" y="58"/>
                    <a:pt x="8534" y="57"/>
                  </a:cubicBezTo>
                  <a:cubicBezTo>
                    <a:pt x="8555" y="59"/>
                    <a:pt x="8525" y="63"/>
                    <a:pt x="8571" y="62"/>
                  </a:cubicBezTo>
                  <a:cubicBezTo>
                    <a:pt x="8578" y="55"/>
                    <a:pt x="8664" y="63"/>
                    <a:pt x="8592" y="56"/>
                  </a:cubicBezTo>
                  <a:cubicBezTo>
                    <a:pt x="8637" y="55"/>
                    <a:pt x="8640" y="58"/>
                    <a:pt x="8692" y="58"/>
                  </a:cubicBezTo>
                  <a:cubicBezTo>
                    <a:pt x="8675" y="53"/>
                    <a:pt x="8739" y="43"/>
                    <a:pt x="8784" y="41"/>
                  </a:cubicBezTo>
                  <a:cubicBezTo>
                    <a:pt x="8781" y="42"/>
                    <a:pt x="8791" y="45"/>
                    <a:pt x="8796" y="46"/>
                  </a:cubicBezTo>
                  <a:cubicBezTo>
                    <a:pt x="8888" y="47"/>
                    <a:pt x="8937" y="50"/>
                    <a:pt x="9022" y="50"/>
                  </a:cubicBezTo>
                  <a:cubicBezTo>
                    <a:pt x="9030" y="52"/>
                    <a:pt x="9071" y="54"/>
                    <a:pt x="9054" y="57"/>
                  </a:cubicBezTo>
                  <a:cubicBezTo>
                    <a:pt x="9066" y="56"/>
                    <a:pt x="9077" y="53"/>
                    <a:pt x="9103" y="53"/>
                  </a:cubicBezTo>
                  <a:cubicBezTo>
                    <a:pt x="9154" y="59"/>
                    <a:pt x="9045" y="54"/>
                    <a:pt x="9084" y="61"/>
                  </a:cubicBezTo>
                  <a:cubicBezTo>
                    <a:pt x="9087" y="57"/>
                    <a:pt x="9152" y="56"/>
                    <a:pt x="9189" y="53"/>
                  </a:cubicBezTo>
                  <a:cubicBezTo>
                    <a:pt x="9178" y="47"/>
                    <a:pt x="9103" y="52"/>
                    <a:pt x="9065" y="54"/>
                  </a:cubicBezTo>
                  <a:cubicBezTo>
                    <a:pt x="9065" y="46"/>
                    <a:pt x="9130" y="37"/>
                    <a:pt x="9219" y="33"/>
                  </a:cubicBezTo>
                  <a:cubicBezTo>
                    <a:pt x="9290" y="31"/>
                    <a:pt x="9250" y="39"/>
                    <a:pt x="9262" y="38"/>
                  </a:cubicBezTo>
                  <a:cubicBezTo>
                    <a:pt x="9395" y="39"/>
                    <a:pt x="9376" y="23"/>
                    <a:pt x="9486" y="29"/>
                  </a:cubicBezTo>
                  <a:cubicBezTo>
                    <a:pt x="9530" y="35"/>
                    <a:pt x="9488" y="40"/>
                    <a:pt x="9498" y="44"/>
                  </a:cubicBezTo>
                  <a:cubicBezTo>
                    <a:pt x="9440" y="46"/>
                    <a:pt x="9409" y="40"/>
                    <a:pt x="9370" y="40"/>
                  </a:cubicBezTo>
                  <a:lnTo>
                    <a:pt x="9418" y="43"/>
                  </a:lnTo>
                  <a:cubicBezTo>
                    <a:pt x="9400" y="45"/>
                    <a:pt x="9361" y="46"/>
                    <a:pt x="9340" y="45"/>
                  </a:cubicBezTo>
                  <a:cubicBezTo>
                    <a:pt x="9377" y="50"/>
                    <a:pt x="9565" y="46"/>
                    <a:pt x="9668" y="51"/>
                  </a:cubicBezTo>
                  <a:cubicBezTo>
                    <a:pt x="9686" y="49"/>
                    <a:pt x="9718" y="47"/>
                    <a:pt x="9703" y="45"/>
                  </a:cubicBezTo>
                  <a:lnTo>
                    <a:pt x="9670" y="45"/>
                  </a:lnTo>
                  <a:cubicBezTo>
                    <a:pt x="9640" y="41"/>
                    <a:pt x="9732" y="39"/>
                    <a:pt x="9690" y="37"/>
                  </a:cubicBezTo>
                  <a:cubicBezTo>
                    <a:pt x="9734" y="34"/>
                    <a:pt x="9783" y="29"/>
                    <a:pt x="9844" y="32"/>
                  </a:cubicBezTo>
                  <a:lnTo>
                    <a:pt x="9856" y="38"/>
                  </a:lnTo>
                  <a:cubicBezTo>
                    <a:pt x="9854" y="36"/>
                    <a:pt x="9816" y="35"/>
                    <a:pt x="9798" y="36"/>
                  </a:cubicBezTo>
                  <a:cubicBezTo>
                    <a:pt x="9824" y="34"/>
                    <a:pt x="9892" y="45"/>
                    <a:pt x="9920" y="37"/>
                  </a:cubicBezTo>
                  <a:lnTo>
                    <a:pt x="9877" y="32"/>
                  </a:lnTo>
                  <a:cubicBezTo>
                    <a:pt x="9921" y="29"/>
                    <a:pt x="9975" y="23"/>
                    <a:pt x="10030" y="25"/>
                  </a:cubicBezTo>
                  <a:cubicBezTo>
                    <a:pt x="10005" y="19"/>
                    <a:pt x="10017" y="26"/>
                    <a:pt x="9979" y="18"/>
                  </a:cubicBezTo>
                  <a:cubicBezTo>
                    <a:pt x="10012" y="27"/>
                    <a:pt x="9839" y="18"/>
                    <a:pt x="9893" y="27"/>
                  </a:cubicBezTo>
                  <a:cubicBezTo>
                    <a:pt x="9854" y="19"/>
                    <a:pt x="9825" y="24"/>
                    <a:pt x="9773" y="16"/>
                  </a:cubicBezTo>
                  <a:cubicBezTo>
                    <a:pt x="9774" y="18"/>
                    <a:pt x="9791" y="20"/>
                    <a:pt x="9746" y="19"/>
                  </a:cubicBezTo>
                  <a:cubicBezTo>
                    <a:pt x="9743" y="20"/>
                    <a:pt x="9739" y="21"/>
                    <a:pt x="9735" y="21"/>
                  </a:cubicBezTo>
                  <a:lnTo>
                    <a:pt x="9732" y="21"/>
                  </a:lnTo>
                  <a:lnTo>
                    <a:pt x="9735" y="21"/>
                  </a:lnTo>
                  <a:cubicBezTo>
                    <a:pt x="9733" y="21"/>
                    <a:pt x="9733" y="22"/>
                    <a:pt x="9736" y="21"/>
                  </a:cubicBezTo>
                  <a:cubicBezTo>
                    <a:pt x="9747" y="22"/>
                    <a:pt x="9756" y="23"/>
                    <a:pt x="9759" y="24"/>
                  </a:cubicBezTo>
                  <a:cubicBezTo>
                    <a:pt x="9736" y="29"/>
                    <a:pt x="9664" y="29"/>
                    <a:pt x="9639" y="31"/>
                  </a:cubicBezTo>
                  <a:cubicBezTo>
                    <a:pt x="9612" y="30"/>
                    <a:pt x="9651" y="29"/>
                    <a:pt x="9636" y="27"/>
                  </a:cubicBezTo>
                  <a:lnTo>
                    <a:pt x="9599" y="30"/>
                  </a:lnTo>
                  <a:cubicBezTo>
                    <a:pt x="9596" y="26"/>
                    <a:pt x="9527" y="23"/>
                    <a:pt x="9591" y="20"/>
                  </a:cubicBezTo>
                  <a:lnTo>
                    <a:pt x="9534" y="20"/>
                  </a:lnTo>
                  <a:cubicBezTo>
                    <a:pt x="9500" y="17"/>
                    <a:pt x="9453" y="16"/>
                    <a:pt x="9425" y="18"/>
                  </a:cubicBezTo>
                  <a:cubicBezTo>
                    <a:pt x="9398" y="17"/>
                    <a:pt x="9356" y="23"/>
                    <a:pt x="9380" y="19"/>
                  </a:cubicBezTo>
                  <a:lnTo>
                    <a:pt x="9290" y="22"/>
                  </a:lnTo>
                  <a:lnTo>
                    <a:pt x="9289" y="21"/>
                  </a:lnTo>
                  <a:cubicBezTo>
                    <a:pt x="9200" y="20"/>
                    <a:pt x="9106" y="28"/>
                    <a:pt x="9004" y="20"/>
                  </a:cubicBezTo>
                  <a:cubicBezTo>
                    <a:pt x="8974" y="21"/>
                    <a:pt x="8944" y="22"/>
                    <a:pt x="8893" y="21"/>
                  </a:cubicBezTo>
                  <a:lnTo>
                    <a:pt x="8884" y="17"/>
                  </a:lnTo>
                  <a:cubicBezTo>
                    <a:pt x="8845" y="18"/>
                    <a:pt x="8768" y="13"/>
                    <a:pt x="8752" y="17"/>
                  </a:cubicBezTo>
                  <a:cubicBezTo>
                    <a:pt x="8710" y="7"/>
                    <a:pt x="8565" y="14"/>
                    <a:pt x="8498" y="12"/>
                  </a:cubicBezTo>
                  <a:lnTo>
                    <a:pt x="8495" y="17"/>
                  </a:lnTo>
                  <a:cubicBezTo>
                    <a:pt x="8449" y="17"/>
                    <a:pt x="8404" y="18"/>
                    <a:pt x="8346" y="20"/>
                  </a:cubicBezTo>
                  <a:lnTo>
                    <a:pt x="8350" y="25"/>
                  </a:lnTo>
                  <a:cubicBezTo>
                    <a:pt x="8300" y="28"/>
                    <a:pt x="8222" y="21"/>
                    <a:pt x="8143" y="22"/>
                  </a:cubicBezTo>
                  <a:cubicBezTo>
                    <a:pt x="8149" y="20"/>
                    <a:pt x="8169" y="20"/>
                    <a:pt x="8183" y="21"/>
                  </a:cubicBezTo>
                  <a:cubicBezTo>
                    <a:pt x="8089" y="11"/>
                    <a:pt x="7984" y="28"/>
                    <a:pt x="7899" y="21"/>
                  </a:cubicBezTo>
                  <a:cubicBezTo>
                    <a:pt x="7878" y="22"/>
                    <a:pt x="7862" y="22"/>
                    <a:pt x="7848" y="21"/>
                  </a:cubicBezTo>
                  <a:cubicBezTo>
                    <a:pt x="7850" y="21"/>
                    <a:pt x="7851" y="21"/>
                    <a:pt x="7853" y="20"/>
                  </a:cubicBezTo>
                  <a:lnTo>
                    <a:pt x="7844" y="20"/>
                  </a:lnTo>
                  <a:lnTo>
                    <a:pt x="7815" y="18"/>
                  </a:lnTo>
                  <a:cubicBezTo>
                    <a:pt x="7823" y="19"/>
                    <a:pt x="7832" y="20"/>
                    <a:pt x="7839" y="20"/>
                  </a:cubicBezTo>
                  <a:cubicBezTo>
                    <a:pt x="7823" y="20"/>
                    <a:pt x="7798" y="21"/>
                    <a:pt x="7774" y="22"/>
                  </a:cubicBezTo>
                  <a:lnTo>
                    <a:pt x="7763" y="17"/>
                  </a:lnTo>
                  <a:lnTo>
                    <a:pt x="7758" y="17"/>
                  </a:lnTo>
                  <a:cubicBezTo>
                    <a:pt x="7734" y="15"/>
                    <a:pt x="7739" y="19"/>
                    <a:pt x="7751" y="23"/>
                  </a:cubicBezTo>
                  <a:cubicBezTo>
                    <a:pt x="7739" y="24"/>
                    <a:pt x="7728" y="25"/>
                    <a:pt x="7719" y="26"/>
                  </a:cubicBezTo>
                  <a:cubicBezTo>
                    <a:pt x="7700" y="18"/>
                    <a:pt x="7655" y="29"/>
                    <a:pt x="7629" y="20"/>
                  </a:cubicBezTo>
                  <a:cubicBezTo>
                    <a:pt x="7612" y="24"/>
                    <a:pt x="7506" y="23"/>
                    <a:pt x="7493" y="32"/>
                  </a:cubicBezTo>
                  <a:cubicBezTo>
                    <a:pt x="7492" y="30"/>
                    <a:pt x="7485" y="30"/>
                    <a:pt x="7498" y="30"/>
                  </a:cubicBezTo>
                  <a:cubicBezTo>
                    <a:pt x="7471" y="29"/>
                    <a:pt x="7444" y="28"/>
                    <a:pt x="7420" y="30"/>
                  </a:cubicBezTo>
                  <a:lnTo>
                    <a:pt x="7408" y="24"/>
                  </a:lnTo>
                  <a:lnTo>
                    <a:pt x="7349" y="32"/>
                  </a:lnTo>
                  <a:cubicBezTo>
                    <a:pt x="7313" y="28"/>
                    <a:pt x="7298" y="26"/>
                    <a:pt x="7334" y="21"/>
                  </a:cubicBezTo>
                  <a:cubicBezTo>
                    <a:pt x="7247" y="28"/>
                    <a:pt x="7263" y="24"/>
                    <a:pt x="7190" y="31"/>
                  </a:cubicBezTo>
                  <a:lnTo>
                    <a:pt x="7194" y="27"/>
                  </a:lnTo>
                  <a:cubicBezTo>
                    <a:pt x="7167" y="27"/>
                    <a:pt x="7125" y="32"/>
                    <a:pt x="7109" y="29"/>
                  </a:cubicBezTo>
                  <a:cubicBezTo>
                    <a:pt x="7051" y="21"/>
                    <a:pt x="6819" y="27"/>
                    <a:pt x="6668" y="20"/>
                  </a:cubicBezTo>
                  <a:cubicBezTo>
                    <a:pt x="6697" y="32"/>
                    <a:pt x="6598" y="14"/>
                    <a:pt x="6592" y="24"/>
                  </a:cubicBezTo>
                  <a:cubicBezTo>
                    <a:pt x="6583" y="21"/>
                    <a:pt x="6562" y="19"/>
                    <a:pt x="6586" y="17"/>
                  </a:cubicBezTo>
                  <a:cubicBezTo>
                    <a:pt x="6509" y="19"/>
                    <a:pt x="6471" y="12"/>
                    <a:pt x="6418" y="20"/>
                  </a:cubicBezTo>
                  <a:cubicBezTo>
                    <a:pt x="6409" y="17"/>
                    <a:pt x="6434" y="16"/>
                    <a:pt x="6426" y="14"/>
                  </a:cubicBezTo>
                  <a:cubicBezTo>
                    <a:pt x="6420" y="14"/>
                    <a:pt x="6402" y="16"/>
                    <a:pt x="6394" y="15"/>
                  </a:cubicBezTo>
                  <a:cubicBezTo>
                    <a:pt x="6386" y="13"/>
                    <a:pt x="6405" y="12"/>
                    <a:pt x="6417" y="11"/>
                  </a:cubicBezTo>
                  <a:cubicBezTo>
                    <a:pt x="6339" y="11"/>
                    <a:pt x="6331" y="20"/>
                    <a:pt x="6325" y="28"/>
                  </a:cubicBezTo>
                  <a:cubicBezTo>
                    <a:pt x="6285" y="24"/>
                    <a:pt x="6265" y="25"/>
                    <a:pt x="6236" y="30"/>
                  </a:cubicBezTo>
                  <a:cubicBezTo>
                    <a:pt x="6223" y="27"/>
                    <a:pt x="6199" y="24"/>
                    <a:pt x="6248" y="24"/>
                  </a:cubicBezTo>
                  <a:cubicBezTo>
                    <a:pt x="6221" y="23"/>
                    <a:pt x="6080" y="19"/>
                    <a:pt x="6078" y="26"/>
                  </a:cubicBezTo>
                  <a:cubicBezTo>
                    <a:pt x="6069" y="24"/>
                    <a:pt x="6039" y="25"/>
                    <a:pt x="6032" y="26"/>
                  </a:cubicBezTo>
                  <a:cubicBezTo>
                    <a:pt x="5970" y="25"/>
                    <a:pt x="5965" y="25"/>
                    <a:pt x="5904" y="25"/>
                  </a:cubicBezTo>
                  <a:lnTo>
                    <a:pt x="5921" y="26"/>
                  </a:lnTo>
                  <a:cubicBezTo>
                    <a:pt x="5897" y="34"/>
                    <a:pt x="5871" y="28"/>
                    <a:pt x="5822" y="29"/>
                  </a:cubicBezTo>
                  <a:lnTo>
                    <a:pt x="5823" y="28"/>
                  </a:lnTo>
                  <a:cubicBezTo>
                    <a:pt x="5711" y="22"/>
                    <a:pt x="5775" y="31"/>
                    <a:pt x="5665" y="24"/>
                  </a:cubicBezTo>
                  <a:lnTo>
                    <a:pt x="5671" y="29"/>
                  </a:lnTo>
                  <a:cubicBezTo>
                    <a:pt x="5660" y="39"/>
                    <a:pt x="5573" y="22"/>
                    <a:pt x="5509" y="26"/>
                  </a:cubicBezTo>
                  <a:lnTo>
                    <a:pt x="5532" y="29"/>
                  </a:lnTo>
                  <a:cubicBezTo>
                    <a:pt x="5497" y="33"/>
                    <a:pt x="5434" y="15"/>
                    <a:pt x="5399" y="13"/>
                  </a:cubicBezTo>
                  <a:cubicBezTo>
                    <a:pt x="5391" y="12"/>
                    <a:pt x="5411" y="12"/>
                    <a:pt x="5422" y="11"/>
                  </a:cubicBezTo>
                  <a:cubicBezTo>
                    <a:pt x="5330" y="6"/>
                    <a:pt x="5410" y="17"/>
                    <a:pt x="5341" y="19"/>
                  </a:cubicBezTo>
                  <a:cubicBezTo>
                    <a:pt x="5328" y="15"/>
                    <a:pt x="5357" y="10"/>
                    <a:pt x="5311" y="9"/>
                  </a:cubicBezTo>
                  <a:cubicBezTo>
                    <a:pt x="5288" y="7"/>
                    <a:pt x="5177" y="20"/>
                    <a:pt x="5114" y="13"/>
                  </a:cubicBezTo>
                  <a:cubicBezTo>
                    <a:pt x="5128" y="16"/>
                    <a:pt x="5142" y="19"/>
                    <a:pt x="5110" y="21"/>
                  </a:cubicBezTo>
                  <a:cubicBezTo>
                    <a:pt x="5061" y="21"/>
                    <a:pt x="4978" y="10"/>
                    <a:pt x="4934" y="19"/>
                  </a:cubicBezTo>
                  <a:cubicBezTo>
                    <a:pt x="4928" y="18"/>
                    <a:pt x="4925" y="17"/>
                    <a:pt x="4925" y="16"/>
                  </a:cubicBezTo>
                  <a:cubicBezTo>
                    <a:pt x="4888" y="19"/>
                    <a:pt x="4804" y="20"/>
                    <a:pt x="4781" y="24"/>
                  </a:cubicBezTo>
                  <a:cubicBezTo>
                    <a:pt x="4747" y="8"/>
                    <a:pt x="4549" y="32"/>
                    <a:pt x="4550" y="16"/>
                  </a:cubicBezTo>
                  <a:lnTo>
                    <a:pt x="4435" y="17"/>
                  </a:lnTo>
                  <a:lnTo>
                    <a:pt x="4438" y="15"/>
                  </a:lnTo>
                  <a:cubicBezTo>
                    <a:pt x="4365" y="14"/>
                    <a:pt x="4339" y="18"/>
                    <a:pt x="4313" y="22"/>
                  </a:cubicBezTo>
                  <a:cubicBezTo>
                    <a:pt x="4296" y="20"/>
                    <a:pt x="4309" y="19"/>
                    <a:pt x="4310" y="18"/>
                  </a:cubicBezTo>
                  <a:cubicBezTo>
                    <a:pt x="4203" y="15"/>
                    <a:pt x="4192" y="15"/>
                    <a:pt x="4102" y="23"/>
                  </a:cubicBezTo>
                  <a:lnTo>
                    <a:pt x="4093" y="18"/>
                  </a:lnTo>
                  <a:cubicBezTo>
                    <a:pt x="4068" y="21"/>
                    <a:pt x="3938" y="10"/>
                    <a:pt x="3833" y="15"/>
                  </a:cubicBezTo>
                  <a:cubicBezTo>
                    <a:pt x="3834" y="15"/>
                    <a:pt x="3836" y="14"/>
                    <a:pt x="3844" y="13"/>
                  </a:cubicBezTo>
                  <a:cubicBezTo>
                    <a:pt x="3726" y="19"/>
                    <a:pt x="3561" y="0"/>
                    <a:pt x="3518" y="17"/>
                  </a:cubicBezTo>
                  <a:lnTo>
                    <a:pt x="3439" y="21"/>
                  </a:lnTo>
                  <a:cubicBezTo>
                    <a:pt x="3540" y="23"/>
                    <a:pt x="3424" y="29"/>
                    <a:pt x="3466" y="32"/>
                  </a:cubicBezTo>
                  <a:cubicBezTo>
                    <a:pt x="3426" y="33"/>
                    <a:pt x="3363" y="27"/>
                    <a:pt x="3412" y="26"/>
                  </a:cubicBezTo>
                  <a:lnTo>
                    <a:pt x="3420" y="27"/>
                  </a:lnTo>
                  <a:cubicBezTo>
                    <a:pt x="3438" y="17"/>
                    <a:pt x="3294" y="23"/>
                    <a:pt x="3297" y="16"/>
                  </a:cubicBezTo>
                  <a:cubicBezTo>
                    <a:pt x="3098" y="17"/>
                    <a:pt x="2904" y="11"/>
                    <a:pt x="2718" y="10"/>
                  </a:cubicBezTo>
                  <a:lnTo>
                    <a:pt x="2740" y="18"/>
                  </a:lnTo>
                  <a:lnTo>
                    <a:pt x="2675" y="17"/>
                  </a:lnTo>
                  <a:cubicBezTo>
                    <a:pt x="2658" y="15"/>
                    <a:pt x="2652" y="11"/>
                    <a:pt x="2698" y="12"/>
                  </a:cubicBezTo>
                  <a:cubicBezTo>
                    <a:pt x="2674" y="8"/>
                    <a:pt x="2620" y="15"/>
                    <a:pt x="2619" y="17"/>
                  </a:cubicBezTo>
                  <a:cubicBezTo>
                    <a:pt x="2528" y="14"/>
                    <a:pt x="2655" y="9"/>
                    <a:pt x="2627" y="9"/>
                  </a:cubicBezTo>
                  <a:lnTo>
                    <a:pt x="2589" y="9"/>
                  </a:lnTo>
                  <a:lnTo>
                    <a:pt x="2597" y="9"/>
                  </a:lnTo>
                  <a:cubicBezTo>
                    <a:pt x="2567" y="12"/>
                    <a:pt x="2564" y="15"/>
                    <a:pt x="2508" y="15"/>
                  </a:cubicBezTo>
                  <a:cubicBezTo>
                    <a:pt x="2473" y="13"/>
                    <a:pt x="2490" y="10"/>
                    <a:pt x="2476" y="10"/>
                  </a:cubicBezTo>
                  <a:cubicBezTo>
                    <a:pt x="2477" y="10"/>
                    <a:pt x="2472" y="9"/>
                    <a:pt x="2455" y="10"/>
                  </a:cubicBezTo>
                  <a:lnTo>
                    <a:pt x="2373" y="9"/>
                  </a:lnTo>
                  <a:lnTo>
                    <a:pt x="2406" y="15"/>
                  </a:lnTo>
                  <a:cubicBezTo>
                    <a:pt x="2370" y="18"/>
                    <a:pt x="2329" y="15"/>
                    <a:pt x="2367" y="21"/>
                  </a:cubicBezTo>
                  <a:cubicBezTo>
                    <a:pt x="2311" y="11"/>
                    <a:pt x="2062" y="17"/>
                    <a:pt x="2028" y="14"/>
                  </a:cubicBezTo>
                  <a:cubicBezTo>
                    <a:pt x="1977" y="18"/>
                    <a:pt x="1927" y="18"/>
                    <a:pt x="1864" y="17"/>
                  </a:cubicBezTo>
                  <a:cubicBezTo>
                    <a:pt x="1880" y="19"/>
                    <a:pt x="1889" y="25"/>
                    <a:pt x="1836" y="24"/>
                  </a:cubicBezTo>
                  <a:cubicBezTo>
                    <a:pt x="1855" y="11"/>
                    <a:pt x="1737" y="18"/>
                    <a:pt x="1694" y="9"/>
                  </a:cubicBezTo>
                  <a:cubicBezTo>
                    <a:pt x="1733" y="15"/>
                    <a:pt x="1542" y="10"/>
                    <a:pt x="1603" y="19"/>
                  </a:cubicBezTo>
                  <a:cubicBezTo>
                    <a:pt x="1558" y="18"/>
                    <a:pt x="1600" y="14"/>
                    <a:pt x="1566" y="11"/>
                  </a:cubicBezTo>
                  <a:cubicBezTo>
                    <a:pt x="1460" y="16"/>
                    <a:pt x="1331" y="8"/>
                    <a:pt x="1200" y="9"/>
                  </a:cubicBezTo>
                  <a:cubicBezTo>
                    <a:pt x="1198" y="11"/>
                    <a:pt x="1220" y="13"/>
                    <a:pt x="1192" y="16"/>
                  </a:cubicBezTo>
                  <a:lnTo>
                    <a:pt x="1122" y="8"/>
                  </a:lnTo>
                  <a:cubicBezTo>
                    <a:pt x="1096" y="9"/>
                    <a:pt x="1098" y="17"/>
                    <a:pt x="1051" y="11"/>
                  </a:cubicBezTo>
                  <a:cubicBezTo>
                    <a:pt x="1058" y="13"/>
                    <a:pt x="1068" y="15"/>
                    <a:pt x="1050" y="15"/>
                  </a:cubicBezTo>
                  <a:cubicBezTo>
                    <a:pt x="792" y="7"/>
                    <a:pt x="524" y="22"/>
                    <a:pt x="262" y="7"/>
                  </a:cubicBezTo>
                  <a:cubicBezTo>
                    <a:pt x="297" y="9"/>
                    <a:pt x="274" y="10"/>
                    <a:pt x="247" y="10"/>
                  </a:cubicBezTo>
                  <a:cubicBezTo>
                    <a:pt x="264" y="11"/>
                    <a:pt x="246" y="14"/>
                    <a:pt x="250" y="17"/>
                  </a:cubicBezTo>
                  <a:lnTo>
                    <a:pt x="140" y="10"/>
                  </a:lnTo>
                  <a:cubicBezTo>
                    <a:pt x="120" y="17"/>
                    <a:pt x="23" y="10"/>
                    <a:pt x="11" y="17"/>
                  </a:cubicBezTo>
                  <a:lnTo>
                    <a:pt x="46" y="15"/>
                  </a:lnTo>
                  <a:cubicBezTo>
                    <a:pt x="0" y="23"/>
                    <a:pt x="111" y="32"/>
                    <a:pt x="104" y="42"/>
                  </a:cubicBezTo>
                  <a:cubicBezTo>
                    <a:pt x="156" y="33"/>
                    <a:pt x="240" y="55"/>
                    <a:pt x="325" y="43"/>
                  </a:cubicBezTo>
                  <a:cubicBezTo>
                    <a:pt x="344" y="45"/>
                    <a:pt x="309" y="46"/>
                    <a:pt x="319" y="48"/>
                  </a:cubicBezTo>
                  <a:cubicBezTo>
                    <a:pt x="340" y="44"/>
                    <a:pt x="366" y="43"/>
                    <a:pt x="414" y="45"/>
                  </a:cubicBezTo>
                  <a:lnTo>
                    <a:pt x="409" y="46"/>
                  </a:lnTo>
                  <a:cubicBezTo>
                    <a:pt x="544" y="45"/>
                    <a:pt x="602" y="49"/>
                    <a:pt x="754" y="52"/>
                  </a:cubicBezTo>
                  <a:lnTo>
                    <a:pt x="742" y="47"/>
                  </a:lnTo>
                  <a:cubicBezTo>
                    <a:pt x="775" y="48"/>
                    <a:pt x="782" y="49"/>
                    <a:pt x="797" y="50"/>
                  </a:cubicBezTo>
                  <a:cubicBezTo>
                    <a:pt x="835" y="43"/>
                    <a:pt x="706" y="50"/>
                    <a:pt x="740" y="42"/>
                  </a:cubicBezTo>
                  <a:cubicBezTo>
                    <a:pt x="783" y="52"/>
                    <a:pt x="970" y="42"/>
                    <a:pt x="999" y="53"/>
                  </a:cubicBezTo>
                  <a:cubicBezTo>
                    <a:pt x="1049" y="54"/>
                    <a:pt x="984" y="48"/>
                    <a:pt x="1034" y="48"/>
                  </a:cubicBezTo>
                  <a:lnTo>
                    <a:pt x="1048" y="51"/>
                  </a:lnTo>
                  <a:lnTo>
                    <a:pt x="1060" y="47"/>
                  </a:lnTo>
                  <a:cubicBezTo>
                    <a:pt x="1093" y="48"/>
                    <a:pt x="1110" y="52"/>
                    <a:pt x="1111" y="54"/>
                  </a:cubicBezTo>
                  <a:cubicBezTo>
                    <a:pt x="1103" y="54"/>
                    <a:pt x="1088" y="55"/>
                    <a:pt x="1080" y="55"/>
                  </a:cubicBezTo>
                  <a:cubicBezTo>
                    <a:pt x="1122" y="59"/>
                    <a:pt x="1200" y="54"/>
                    <a:pt x="1215" y="55"/>
                  </a:cubicBezTo>
                  <a:lnTo>
                    <a:pt x="1166" y="53"/>
                  </a:lnTo>
                  <a:cubicBezTo>
                    <a:pt x="1303" y="50"/>
                    <a:pt x="1470" y="55"/>
                    <a:pt x="1603" y="49"/>
                  </a:cubicBezTo>
                  <a:lnTo>
                    <a:pt x="1593" y="46"/>
                  </a:lnTo>
                  <a:cubicBezTo>
                    <a:pt x="1694" y="42"/>
                    <a:pt x="1674" y="49"/>
                    <a:pt x="1784" y="47"/>
                  </a:cubicBezTo>
                  <a:lnTo>
                    <a:pt x="1780" y="48"/>
                  </a:lnTo>
                  <a:cubicBezTo>
                    <a:pt x="1803" y="45"/>
                    <a:pt x="1832" y="44"/>
                    <a:pt x="1863" y="45"/>
                  </a:cubicBezTo>
                  <a:cubicBezTo>
                    <a:pt x="1835" y="47"/>
                    <a:pt x="1915" y="50"/>
                    <a:pt x="1879" y="53"/>
                  </a:cubicBezTo>
                  <a:cubicBezTo>
                    <a:pt x="1988" y="48"/>
                    <a:pt x="1933" y="49"/>
                    <a:pt x="2005" y="41"/>
                  </a:cubicBezTo>
                  <a:lnTo>
                    <a:pt x="2022" y="45"/>
                  </a:lnTo>
                  <a:cubicBezTo>
                    <a:pt x="2046" y="41"/>
                    <a:pt x="2048" y="40"/>
                    <a:pt x="2104" y="39"/>
                  </a:cubicBezTo>
                  <a:cubicBezTo>
                    <a:pt x="2058" y="42"/>
                    <a:pt x="2139" y="44"/>
                    <a:pt x="2088" y="49"/>
                  </a:cubicBezTo>
                  <a:cubicBezTo>
                    <a:pt x="2205" y="57"/>
                    <a:pt x="2261" y="41"/>
                    <a:pt x="2314" y="53"/>
                  </a:cubicBezTo>
                  <a:cubicBezTo>
                    <a:pt x="2368" y="42"/>
                    <a:pt x="2214" y="47"/>
                    <a:pt x="2244" y="45"/>
                  </a:cubicBezTo>
                  <a:cubicBezTo>
                    <a:pt x="2219" y="41"/>
                    <a:pt x="2288" y="37"/>
                    <a:pt x="2324" y="38"/>
                  </a:cubicBezTo>
                  <a:cubicBezTo>
                    <a:pt x="2361" y="38"/>
                    <a:pt x="2387" y="51"/>
                    <a:pt x="2481" y="51"/>
                  </a:cubicBezTo>
                  <a:cubicBezTo>
                    <a:pt x="2471" y="51"/>
                    <a:pt x="2471" y="52"/>
                    <a:pt x="2461" y="52"/>
                  </a:cubicBezTo>
                  <a:cubicBezTo>
                    <a:pt x="2496" y="55"/>
                    <a:pt x="2530" y="48"/>
                    <a:pt x="2573" y="53"/>
                  </a:cubicBezTo>
                  <a:cubicBezTo>
                    <a:pt x="2597" y="47"/>
                    <a:pt x="2628" y="53"/>
                    <a:pt x="2635" y="45"/>
                  </a:cubicBezTo>
                  <a:lnTo>
                    <a:pt x="2550" y="47"/>
                  </a:lnTo>
                  <a:cubicBezTo>
                    <a:pt x="2598" y="45"/>
                    <a:pt x="2644" y="36"/>
                    <a:pt x="2724" y="40"/>
                  </a:cubicBezTo>
                  <a:cubicBezTo>
                    <a:pt x="2718" y="42"/>
                    <a:pt x="2694" y="44"/>
                    <a:pt x="2677" y="45"/>
                  </a:cubicBezTo>
                  <a:cubicBezTo>
                    <a:pt x="2701" y="48"/>
                    <a:pt x="2722" y="44"/>
                    <a:pt x="2747" y="46"/>
                  </a:cubicBezTo>
                  <a:cubicBezTo>
                    <a:pt x="2740" y="54"/>
                    <a:pt x="2643" y="48"/>
                    <a:pt x="2591" y="54"/>
                  </a:cubicBezTo>
                  <a:cubicBezTo>
                    <a:pt x="2616" y="57"/>
                    <a:pt x="2689" y="48"/>
                    <a:pt x="2663" y="57"/>
                  </a:cubicBezTo>
                  <a:cubicBezTo>
                    <a:pt x="2700" y="46"/>
                    <a:pt x="2755" y="58"/>
                    <a:pt x="2818" y="50"/>
                  </a:cubicBezTo>
                  <a:lnTo>
                    <a:pt x="2814" y="55"/>
                  </a:lnTo>
                  <a:cubicBezTo>
                    <a:pt x="2824" y="54"/>
                    <a:pt x="2845" y="52"/>
                    <a:pt x="2863" y="52"/>
                  </a:cubicBezTo>
                  <a:lnTo>
                    <a:pt x="2830" y="58"/>
                  </a:lnTo>
                  <a:cubicBezTo>
                    <a:pt x="2881" y="53"/>
                    <a:pt x="2928" y="63"/>
                    <a:pt x="2977" y="60"/>
                  </a:cubicBezTo>
                  <a:cubicBezTo>
                    <a:pt x="2875" y="60"/>
                    <a:pt x="2954" y="54"/>
                    <a:pt x="2911" y="51"/>
                  </a:cubicBezTo>
                  <a:cubicBezTo>
                    <a:pt x="3038" y="45"/>
                    <a:pt x="2984" y="64"/>
                    <a:pt x="3126" y="62"/>
                  </a:cubicBezTo>
                  <a:cubicBezTo>
                    <a:pt x="3107" y="62"/>
                    <a:pt x="3054" y="58"/>
                    <a:pt x="3084" y="56"/>
                  </a:cubicBezTo>
                  <a:cubicBezTo>
                    <a:pt x="3111" y="57"/>
                    <a:pt x="3146" y="59"/>
                    <a:pt x="3163" y="62"/>
                  </a:cubicBezTo>
                  <a:cubicBezTo>
                    <a:pt x="3257" y="61"/>
                    <a:pt x="3149" y="57"/>
                    <a:pt x="3189" y="54"/>
                  </a:cubicBezTo>
                  <a:cubicBezTo>
                    <a:pt x="3221" y="60"/>
                    <a:pt x="3235" y="52"/>
                    <a:pt x="3276" y="50"/>
                  </a:cubicBezTo>
                  <a:lnTo>
                    <a:pt x="3276" y="55"/>
                  </a:lnTo>
                  <a:cubicBezTo>
                    <a:pt x="3384" y="58"/>
                    <a:pt x="3305" y="45"/>
                    <a:pt x="3401" y="49"/>
                  </a:cubicBezTo>
                  <a:lnTo>
                    <a:pt x="3361" y="55"/>
                  </a:lnTo>
                  <a:lnTo>
                    <a:pt x="3411" y="54"/>
                  </a:lnTo>
                  <a:lnTo>
                    <a:pt x="3400" y="59"/>
                  </a:lnTo>
                  <a:cubicBezTo>
                    <a:pt x="3455" y="55"/>
                    <a:pt x="3472" y="56"/>
                    <a:pt x="3526" y="58"/>
                  </a:cubicBezTo>
                  <a:cubicBezTo>
                    <a:pt x="3513" y="54"/>
                    <a:pt x="3533" y="49"/>
                    <a:pt x="3580" y="49"/>
                  </a:cubicBezTo>
                  <a:cubicBezTo>
                    <a:pt x="3613" y="52"/>
                    <a:pt x="3562" y="54"/>
                    <a:pt x="3630" y="53"/>
                  </a:cubicBezTo>
                  <a:cubicBezTo>
                    <a:pt x="3614" y="56"/>
                    <a:pt x="3598" y="60"/>
                    <a:pt x="3568" y="55"/>
                  </a:cubicBezTo>
                  <a:cubicBezTo>
                    <a:pt x="3565" y="57"/>
                    <a:pt x="3553" y="58"/>
                    <a:pt x="3550" y="60"/>
                  </a:cubicBezTo>
                  <a:cubicBezTo>
                    <a:pt x="3585" y="63"/>
                    <a:pt x="3638" y="61"/>
                    <a:pt x="3662" y="61"/>
                  </a:cubicBezTo>
                  <a:cubicBezTo>
                    <a:pt x="3653" y="61"/>
                    <a:pt x="3642" y="60"/>
                    <a:pt x="3636" y="60"/>
                  </a:cubicBezTo>
                  <a:lnTo>
                    <a:pt x="3734" y="53"/>
                  </a:lnTo>
                  <a:cubicBezTo>
                    <a:pt x="3749" y="55"/>
                    <a:pt x="3737" y="56"/>
                    <a:pt x="3725" y="58"/>
                  </a:cubicBezTo>
                  <a:cubicBezTo>
                    <a:pt x="3744" y="57"/>
                    <a:pt x="3758" y="55"/>
                    <a:pt x="3787" y="55"/>
                  </a:cubicBezTo>
                  <a:cubicBezTo>
                    <a:pt x="3780" y="59"/>
                    <a:pt x="3781" y="63"/>
                    <a:pt x="3740" y="65"/>
                  </a:cubicBezTo>
                  <a:lnTo>
                    <a:pt x="3833" y="60"/>
                  </a:lnTo>
                  <a:cubicBezTo>
                    <a:pt x="3839" y="62"/>
                    <a:pt x="3881" y="65"/>
                    <a:pt x="3869" y="67"/>
                  </a:cubicBezTo>
                  <a:cubicBezTo>
                    <a:pt x="3920" y="69"/>
                    <a:pt x="3995" y="59"/>
                    <a:pt x="4064" y="62"/>
                  </a:cubicBezTo>
                  <a:cubicBezTo>
                    <a:pt x="4067" y="62"/>
                    <a:pt x="4074" y="61"/>
                    <a:pt x="4089" y="60"/>
                  </a:cubicBezTo>
                  <a:cubicBezTo>
                    <a:pt x="4153" y="62"/>
                    <a:pt x="4210" y="67"/>
                    <a:pt x="4286" y="61"/>
                  </a:cubicBezTo>
                  <a:lnTo>
                    <a:pt x="4329" y="68"/>
                  </a:lnTo>
                  <a:cubicBezTo>
                    <a:pt x="4389" y="67"/>
                    <a:pt x="4271" y="59"/>
                    <a:pt x="4370" y="57"/>
                  </a:cubicBezTo>
                  <a:cubicBezTo>
                    <a:pt x="4440" y="55"/>
                    <a:pt x="4396" y="63"/>
                    <a:pt x="4421" y="65"/>
                  </a:cubicBezTo>
                  <a:cubicBezTo>
                    <a:pt x="4456" y="62"/>
                    <a:pt x="4517" y="54"/>
                    <a:pt x="4581" y="60"/>
                  </a:cubicBezTo>
                  <a:cubicBezTo>
                    <a:pt x="4560" y="62"/>
                    <a:pt x="4543" y="60"/>
                    <a:pt x="4523" y="61"/>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1277" name="Google Shape;1277;p80"/>
            <p:cNvSpPr/>
            <p:nvPr/>
          </p:nvSpPr>
          <p:spPr>
            <a:xfrm>
              <a:off x="7508875" y="1560020"/>
              <a:ext cx="11112" cy="3693"/>
            </a:xfrm>
            <a:custGeom>
              <a:rect b="b" l="l" r="r" t="t"/>
              <a:pathLst>
                <a:path extrusionOk="0" h="3" w="12">
                  <a:moveTo>
                    <a:pt x="12" y="3"/>
                  </a:moveTo>
                  <a:lnTo>
                    <a:pt x="12" y="3"/>
                  </a:lnTo>
                  <a:cubicBezTo>
                    <a:pt x="8" y="2"/>
                    <a:pt x="7" y="1"/>
                    <a:pt x="6" y="0"/>
                  </a:cubicBezTo>
                  <a:cubicBezTo>
                    <a:pt x="1" y="1"/>
                    <a:pt x="0" y="2"/>
                    <a:pt x="12" y="3"/>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1278" name="Google Shape;1278;p80"/>
            <p:cNvSpPr/>
            <p:nvPr/>
          </p:nvSpPr>
          <p:spPr>
            <a:xfrm>
              <a:off x="5434013" y="1567405"/>
              <a:ext cx="4762" cy="1231"/>
            </a:xfrm>
            <a:custGeom>
              <a:rect b="b" l="l" r="r" t="t"/>
              <a:pathLst>
                <a:path extrusionOk="0" h="1" w="5">
                  <a:moveTo>
                    <a:pt x="5" y="1"/>
                  </a:moveTo>
                  <a:lnTo>
                    <a:pt x="5" y="1"/>
                  </a:lnTo>
                  <a:lnTo>
                    <a:pt x="3" y="0"/>
                  </a:lnTo>
                  <a:cubicBezTo>
                    <a:pt x="1" y="1"/>
                    <a:pt x="1" y="1"/>
                    <a:pt x="0" y="1"/>
                  </a:cubicBezTo>
                  <a:lnTo>
                    <a:pt x="5" y="1"/>
                  </a:ln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1279" name="Google Shape;1279;p80"/>
            <p:cNvSpPr/>
            <p:nvPr/>
          </p:nvSpPr>
          <p:spPr>
            <a:xfrm>
              <a:off x="9672638" y="1567405"/>
              <a:ext cx="25400" cy="2462"/>
            </a:xfrm>
            <a:custGeom>
              <a:rect b="b" l="l" r="r" t="t"/>
              <a:pathLst>
                <a:path extrusionOk="0" h="3" w="27">
                  <a:moveTo>
                    <a:pt x="27" y="3"/>
                  </a:moveTo>
                  <a:lnTo>
                    <a:pt x="27" y="3"/>
                  </a:lnTo>
                  <a:cubicBezTo>
                    <a:pt x="13" y="2"/>
                    <a:pt x="6" y="1"/>
                    <a:pt x="1" y="0"/>
                  </a:cubicBezTo>
                  <a:cubicBezTo>
                    <a:pt x="0" y="1"/>
                    <a:pt x="6" y="2"/>
                    <a:pt x="27" y="3"/>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1280" name="Google Shape;1280;p80"/>
            <p:cNvSpPr/>
            <p:nvPr/>
          </p:nvSpPr>
          <p:spPr>
            <a:xfrm>
              <a:off x="10966450" y="1529246"/>
              <a:ext cx="39687" cy="2462"/>
            </a:xfrm>
            <a:custGeom>
              <a:rect b="b" l="l" r="r" t="t"/>
              <a:pathLst>
                <a:path extrusionOk="0" h="3" w="42">
                  <a:moveTo>
                    <a:pt x="42" y="0"/>
                  </a:moveTo>
                  <a:lnTo>
                    <a:pt x="42" y="0"/>
                  </a:lnTo>
                  <a:lnTo>
                    <a:pt x="0" y="1"/>
                  </a:lnTo>
                  <a:cubicBezTo>
                    <a:pt x="20" y="1"/>
                    <a:pt x="27" y="2"/>
                    <a:pt x="38" y="3"/>
                  </a:cubicBezTo>
                  <a:cubicBezTo>
                    <a:pt x="37" y="2"/>
                    <a:pt x="29" y="0"/>
                    <a:pt x="42" y="0"/>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1281" name="Google Shape;1281;p80"/>
            <p:cNvSpPr/>
            <p:nvPr/>
          </p:nvSpPr>
          <p:spPr>
            <a:xfrm>
              <a:off x="11329988" y="1552634"/>
              <a:ext cx="44450" cy="2462"/>
            </a:xfrm>
            <a:custGeom>
              <a:rect b="b" l="l" r="r" t="t"/>
              <a:pathLst>
                <a:path extrusionOk="0" h="3" w="46">
                  <a:moveTo>
                    <a:pt x="27" y="3"/>
                  </a:moveTo>
                  <a:lnTo>
                    <a:pt x="27" y="3"/>
                  </a:lnTo>
                  <a:cubicBezTo>
                    <a:pt x="33" y="2"/>
                    <a:pt x="40" y="3"/>
                    <a:pt x="46" y="2"/>
                  </a:cubicBezTo>
                  <a:lnTo>
                    <a:pt x="44" y="0"/>
                  </a:lnTo>
                  <a:cubicBezTo>
                    <a:pt x="18" y="0"/>
                    <a:pt x="0" y="2"/>
                    <a:pt x="27" y="3"/>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1282" name="Google Shape;1282;p80"/>
            <p:cNvSpPr/>
            <p:nvPr/>
          </p:nvSpPr>
          <p:spPr>
            <a:xfrm>
              <a:off x="11042650" y="1540325"/>
              <a:ext cx="60325" cy="6155"/>
            </a:xfrm>
            <a:custGeom>
              <a:rect b="b" l="l" r="r" t="t"/>
              <a:pathLst>
                <a:path extrusionOk="0" h="7" w="63">
                  <a:moveTo>
                    <a:pt x="0" y="3"/>
                  </a:moveTo>
                  <a:lnTo>
                    <a:pt x="0" y="3"/>
                  </a:lnTo>
                  <a:cubicBezTo>
                    <a:pt x="3" y="7"/>
                    <a:pt x="30" y="6"/>
                    <a:pt x="60" y="5"/>
                  </a:cubicBezTo>
                  <a:lnTo>
                    <a:pt x="54" y="5"/>
                  </a:lnTo>
                  <a:cubicBezTo>
                    <a:pt x="63" y="0"/>
                    <a:pt x="31" y="1"/>
                    <a:pt x="0" y="3"/>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1283" name="Google Shape;1283;p80"/>
            <p:cNvSpPr/>
            <p:nvPr/>
          </p:nvSpPr>
          <p:spPr>
            <a:xfrm>
              <a:off x="11106150" y="1542787"/>
              <a:ext cx="28575" cy="1231"/>
            </a:xfrm>
            <a:custGeom>
              <a:rect b="b" l="l" r="r" t="t"/>
              <a:pathLst>
                <a:path extrusionOk="0" h="2" w="31">
                  <a:moveTo>
                    <a:pt x="0" y="2"/>
                  </a:moveTo>
                  <a:lnTo>
                    <a:pt x="0" y="2"/>
                  </a:lnTo>
                  <a:cubicBezTo>
                    <a:pt x="10" y="2"/>
                    <a:pt x="19" y="2"/>
                    <a:pt x="28" y="2"/>
                  </a:cubicBezTo>
                  <a:cubicBezTo>
                    <a:pt x="31" y="0"/>
                    <a:pt x="17" y="2"/>
                    <a:pt x="0" y="2"/>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1284" name="Google Shape;1284;p80"/>
            <p:cNvSpPr/>
            <p:nvPr/>
          </p:nvSpPr>
          <p:spPr>
            <a:xfrm>
              <a:off x="10679113" y="1525554"/>
              <a:ext cx="103187" cy="9847"/>
            </a:xfrm>
            <a:custGeom>
              <a:rect b="b" l="l" r="r" t="t"/>
              <a:pathLst>
                <a:path extrusionOk="0" h="12" w="109">
                  <a:moveTo>
                    <a:pt x="77" y="9"/>
                  </a:moveTo>
                  <a:lnTo>
                    <a:pt x="77" y="9"/>
                  </a:lnTo>
                  <a:cubicBezTo>
                    <a:pt x="91" y="10"/>
                    <a:pt x="86" y="4"/>
                    <a:pt x="94" y="6"/>
                  </a:cubicBezTo>
                  <a:cubicBezTo>
                    <a:pt x="109" y="0"/>
                    <a:pt x="0" y="12"/>
                    <a:pt x="77" y="9"/>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1285" name="Google Shape;1285;p80"/>
            <p:cNvSpPr/>
            <p:nvPr/>
          </p:nvSpPr>
          <p:spPr>
            <a:xfrm>
              <a:off x="11039475" y="1550172"/>
              <a:ext cx="26987" cy="4924"/>
            </a:xfrm>
            <a:custGeom>
              <a:rect b="b" l="l" r="r" t="t"/>
              <a:pathLst>
                <a:path extrusionOk="0" h="5" w="27">
                  <a:moveTo>
                    <a:pt x="27" y="5"/>
                  </a:moveTo>
                  <a:lnTo>
                    <a:pt x="27" y="5"/>
                  </a:lnTo>
                  <a:lnTo>
                    <a:pt x="16" y="0"/>
                  </a:lnTo>
                  <a:lnTo>
                    <a:pt x="0" y="4"/>
                  </a:lnTo>
                  <a:lnTo>
                    <a:pt x="27" y="5"/>
                  </a:ln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1286" name="Google Shape;1286;p80"/>
            <p:cNvSpPr/>
            <p:nvPr/>
          </p:nvSpPr>
          <p:spPr>
            <a:xfrm>
              <a:off x="10841038" y="1548941"/>
              <a:ext cx="58737" cy="2462"/>
            </a:xfrm>
            <a:custGeom>
              <a:rect b="b" l="l" r="r" t="t"/>
              <a:pathLst>
                <a:path extrusionOk="0" h="3" w="61">
                  <a:moveTo>
                    <a:pt x="1" y="2"/>
                  </a:moveTo>
                  <a:lnTo>
                    <a:pt x="1" y="2"/>
                  </a:lnTo>
                  <a:lnTo>
                    <a:pt x="49" y="3"/>
                  </a:lnTo>
                  <a:cubicBezTo>
                    <a:pt x="48" y="2"/>
                    <a:pt x="54" y="2"/>
                    <a:pt x="61" y="2"/>
                  </a:cubicBezTo>
                  <a:cubicBezTo>
                    <a:pt x="32" y="1"/>
                    <a:pt x="0" y="0"/>
                    <a:pt x="1" y="2"/>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1287" name="Google Shape;1287;p80"/>
            <p:cNvSpPr/>
            <p:nvPr/>
          </p:nvSpPr>
          <p:spPr>
            <a:xfrm>
              <a:off x="10899775" y="1550172"/>
              <a:ext cx="36512" cy="1231"/>
            </a:xfrm>
            <a:custGeom>
              <a:rect b="b" l="l" r="r" t="t"/>
              <a:pathLst>
                <a:path extrusionOk="0" h="1" w="38">
                  <a:moveTo>
                    <a:pt x="0" y="1"/>
                  </a:moveTo>
                  <a:lnTo>
                    <a:pt x="0" y="1"/>
                  </a:lnTo>
                  <a:cubicBezTo>
                    <a:pt x="15" y="1"/>
                    <a:pt x="30" y="1"/>
                    <a:pt x="38" y="0"/>
                  </a:cubicBezTo>
                  <a:cubicBezTo>
                    <a:pt x="30" y="0"/>
                    <a:pt x="12" y="0"/>
                    <a:pt x="0" y="1"/>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1288" name="Google Shape;1288;p80"/>
            <p:cNvSpPr/>
            <p:nvPr/>
          </p:nvSpPr>
          <p:spPr>
            <a:xfrm>
              <a:off x="10958513" y="1555096"/>
              <a:ext cx="46037" cy="0"/>
            </a:xfrm>
            <a:custGeom>
              <a:rect b="b" l="l" r="r" t="t"/>
              <a:pathLst>
                <a:path extrusionOk="0" h="1" w="47">
                  <a:moveTo>
                    <a:pt x="47" y="0"/>
                  </a:moveTo>
                  <a:lnTo>
                    <a:pt x="47" y="0"/>
                  </a:lnTo>
                  <a:lnTo>
                    <a:pt x="33" y="0"/>
                  </a:lnTo>
                  <a:lnTo>
                    <a:pt x="0" y="0"/>
                  </a:lnTo>
                  <a:lnTo>
                    <a:pt x="47" y="0"/>
                  </a:ln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1289" name="Google Shape;1289;p80"/>
            <p:cNvSpPr/>
            <p:nvPr/>
          </p:nvSpPr>
          <p:spPr>
            <a:xfrm>
              <a:off x="10304463" y="1548941"/>
              <a:ext cx="61912" cy="3693"/>
            </a:xfrm>
            <a:custGeom>
              <a:rect b="b" l="l" r="r" t="t"/>
              <a:pathLst>
                <a:path extrusionOk="0" h="4" w="65">
                  <a:moveTo>
                    <a:pt x="57" y="0"/>
                  </a:moveTo>
                  <a:lnTo>
                    <a:pt x="57" y="0"/>
                  </a:lnTo>
                  <a:lnTo>
                    <a:pt x="5" y="1"/>
                  </a:lnTo>
                  <a:cubicBezTo>
                    <a:pt x="0" y="3"/>
                    <a:pt x="14" y="4"/>
                    <a:pt x="33" y="4"/>
                  </a:cubicBezTo>
                  <a:cubicBezTo>
                    <a:pt x="45" y="2"/>
                    <a:pt x="65" y="2"/>
                    <a:pt x="57" y="0"/>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1290" name="Google Shape;1290;p80"/>
            <p:cNvSpPr/>
            <p:nvPr/>
          </p:nvSpPr>
          <p:spPr>
            <a:xfrm>
              <a:off x="10483850" y="1557558"/>
              <a:ext cx="23812" cy="6155"/>
            </a:xfrm>
            <a:custGeom>
              <a:rect b="b" l="l" r="r" t="t"/>
              <a:pathLst>
                <a:path extrusionOk="0" h="7" w="25">
                  <a:moveTo>
                    <a:pt x="25" y="4"/>
                  </a:moveTo>
                  <a:lnTo>
                    <a:pt x="25" y="4"/>
                  </a:lnTo>
                  <a:cubicBezTo>
                    <a:pt x="11" y="3"/>
                    <a:pt x="10" y="2"/>
                    <a:pt x="2" y="0"/>
                  </a:cubicBezTo>
                  <a:lnTo>
                    <a:pt x="0" y="7"/>
                  </a:lnTo>
                  <a:lnTo>
                    <a:pt x="25" y="4"/>
                  </a:ln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1291" name="Google Shape;1291;p80"/>
            <p:cNvSpPr/>
            <p:nvPr/>
          </p:nvSpPr>
          <p:spPr>
            <a:xfrm>
              <a:off x="10291763" y="1563712"/>
              <a:ext cx="117475" cy="2462"/>
            </a:xfrm>
            <a:custGeom>
              <a:rect b="b" l="l" r="r" t="t"/>
              <a:pathLst>
                <a:path extrusionOk="0" h="4" w="123">
                  <a:moveTo>
                    <a:pt x="75" y="0"/>
                  </a:moveTo>
                  <a:lnTo>
                    <a:pt x="75" y="0"/>
                  </a:lnTo>
                  <a:cubicBezTo>
                    <a:pt x="70" y="1"/>
                    <a:pt x="0" y="4"/>
                    <a:pt x="66" y="4"/>
                  </a:cubicBezTo>
                  <a:cubicBezTo>
                    <a:pt x="71" y="2"/>
                    <a:pt x="123" y="1"/>
                    <a:pt x="75" y="0"/>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1292" name="Google Shape;1292;p80"/>
            <p:cNvSpPr/>
            <p:nvPr/>
          </p:nvSpPr>
          <p:spPr>
            <a:xfrm>
              <a:off x="9621838" y="1546479"/>
              <a:ext cx="11112" cy="8617"/>
            </a:xfrm>
            <a:custGeom>
              <a:rect b="b" l="l" r="r" t="t"/>
              <a:pathLst>
                <a:path extrusionOk="0" h="10" w="13">
                  <a:moveTo>
                    <a:pt x="0" y="10"/>
                  </a:moveTo>
                  <a:lnTo>
                    <a:pt x="0" y="10"/>
                  </a:lnTo>
                  <a:lnTo>
                    <a:pt x="13" y="10"/>
                  </a:lnTo>
                  <a:lnTo>
                    <a:pt x="12" y="0"/>
                  </a:lnTo>
                  <a:lnTo>
                    <a:pt x="0" y="10"/>
                  </a:ln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1293" name="Google Shape;1293;p80"/>
            <p:cNvSpPr/>
            <p:nvPr/>
          </p:nvSpPr>
          <p:spPr>
            <a:xfrm>
              <a:off x="8951913" y="1568636"/>
              <a:ext cx="96837" cy="8617"/>
            </a:xfrm>
            <a:custGeom>
              <a:rect b="b" l="l" r="r" t="t"/>
              <a:pathLst>
                <a:path extrusionOk="0" h="10" w="101">
                  <a:moveTo>
                    <a:pt x="16" y="8"/>
                  </a:moveTo>
                  <a:lnTo>
                    <a:pt x="16" y="8"/>
                  </a:lnTo>
                  <a:cubicBezTo>
                    <a:pt x="78" y="10"/>
                    <a:pt x="31" y="1"/>
                    <a:pt x="86" y="4"/>
                  </a:cubicBezTo>
                  <a:cubicBezTo>
                    <a:pt x="101" y="2"/>
                    <a:pt x="41" y="2"/>
                    <a:pt x="56" y="0"/>
                  </a:cubicBezTo>
                  <a:cubicBezTo>
                    <a:pt x="19" y="2"/>
                    <a:pt x="0" y="1"/>
                    <a:pt x="16" y="8"/>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1294" name="Google Shape;1294;p80"/>
            <p:cNvSpPr/>
            <p:nvPr/>
          </p:nvSpPr>
          <p:spPr>
            <a:xfrm>
              <a:off x="9005888" y="1566174"/>
              <a:ext cx="17462" cy="2462"/>
            </a:xfrm>
            <a:custGeom>
              <a:rect b="b" l="l" r="r" t="t"/>
              <a:pathLst>
                <a:path extrusionOk="0" h="2" w="19">
                  <a:moveTo>
                    <a:pt x="0" y="2"/>
                  </a:moveTo>
                  <a:lnTo>
                    <a:pt x="0" y="2"/>
                  </a:lnTo>
                  <a:lnTo>
                    <a:pt x="19" y="0"/>
                  </a:lnTo>
                  <a:cubicBezTo>
                    <a:pt x="8" y="1"/>
                    <a:pt x="3" y="1"/>
                    <a:pt x="0" y="2"/>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1295" name="Google Shape;1295;p80"/>
            <p:cNvSpPr/>
            <p:nvPr/>
          </p:nvSpPr>
          <p:spPr>
            <a:xfrm>
              <a:off x="1587500" y="1516937"/>
              <a:ext cx="38100" cy="3693"/>
            </a:xfrm>
            <a:custGeom>
              <a:rect b="b" l="l" r="r" t="t"/>
              <a:pathLst>
                <a:path extrusionOk="0" h="4" w="39">
                  <a:moveTo>
                    <a:pt x="39" y="2"/>
                  </a:moveTo>
                  <a:lnTo>
                    <a:pt x="39" y="2"/>
                  </a:lnTo>
                  <a:lnTo>
                    <a:pt x="0" y="0"/>
                  </a:lnTo>
                  <a:lnTo>
                    <a:pt x="25" y="4"/>
                  </a:lnTo>
                  <a:lnTo>
                    <a:pt x="39" y="2"/>
                  </a:ln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1296" name="Google Shape;1296;p80"/>
            <p:cNvSpPr/>
            <p:nvPr/>
          </p:nvSpPr>
          <p:spPr>
            <a:xfrm>
              <a:off x="1522413" y="1519399"/>
              <a:ext cx="30162" cy="4924"/>
            </a:xfrm>
            <a:custGeom>
              <a:rect b="b" l="l" r="r" t="t"/>
              <a:pathLst>
                <a:path extrusionOk="0" h="6" w="32">
                  <a:moveTo>
                    <a:pt x="32" y="6"/>
                  </a:moveTo>
                  <a:lnTo>
                    <a:pt x="32" y="6"/>
                  </a:lnTo>
                  <a:lnTo>
                    <a:pt x="23" y="0"/>
                  </a:lnTo>
                  <a:lnTo>
                    <a:pt x="0" y="5"/>
                  </a:lnTo>
                  <a:cubicBezTo>
                    <a:pt x="8" y="5"/>
                    <a:pt x="26" y="5"/>
                    <a:pt x="32" y="6"/>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1297" name="Google Shape;1297;p80"/>
            <p:cNvSpPr/>
            <p:nvPr/>
          </p:nvSpPr>
          <p:spPr>
            <a:xfrm>
              <a:off x="6650038" y="1573559"/>
              <a:ext cx="33337" cy="3693"/>
            </a:xfrm>
            <a:custGeom>
              <a:rect b="b" l="l" r="r" t="t"/>
              <a:pathLst>
                <a:path extrusionOk="0" h="4" w="34">
                  <a:moveTo>
                    <a:pt x="31" y="4"/>
                  </a:moveTo>
                  <a:lnTo>
                    <a:pt x="31" y="4"/>
                  </a:lnTo>
                  <a:lnTo>
                    <a:pt x="34" y="2"/>
                  </a:lnTo>
                  <a:cubicBezTo>
                    <a:pt x="28" y="1"/>
                    <a:pt x="18" y="1"/>
                    <a:pt x="0" y="0"/>
                  </a:cubicBezTo>
                  <a:lnTo>
                    <a:pt x="31" y="4"/>
                  </a:ln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1298" name="Google Shape;1298;p80"/>
            <p:cNvSpPr/>
            <p:nvPr/>
          </p:nvSpPr>
          <p:spPr>
            <a:xfrm>
              <a:off x="6162675" y="1566174"/>
              <a:ext cx="15875" cy="4924"/>
            </a:xfrm>
            <a:custGeom>
              <a:rect b="b" l="l" r="r" t="t"/>
              <a:pathLst>
                <a:path extrusionOk="0" h="6" w="17">
                  <a:moveTo>
                    <a:pt x="8" y="6"/>
                  </a:moveTo>
                  <a:lnTo>
                    <a:pt x="8" y="6"/>
                  </a:lnTo>
                  <a:lnTo>
                    <a:pt x="17" y="6"/>
                  </a:lnTo>
                  <a:lnTo>
                    <a:pt x="0" y="0"/>
                  </a:lnTo>
                  <a:lnTo>
                    <a:pt x="8" y="6"/>
                  </a:ln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1299" name="Google Shape;1299;p80"/>
            <p:cNvSpPr/>
            <p:nvPr/>
          </p:nvSpPr>
          <p:spPr>
            <a:xfrm>
              <a:off x="5738813" y="1571097"/>
              <a:ext cx="60325" cy="6155"/>
            </a:xfrm>
            <a:custGeom>
              <a:rect b="b" l="l" r="r" t="t"/>
              <a:pathLst>
                <a:path extrusionOk="0" h="8" w="63">
                  <a:moveTo>
                    <a:pt x="5" y="7"/>
                  </a:moveTo>
                  <a:lnTo>
                    <a:pt x="5" y="7"/>
                  </a:lnTo>
                  <a:cubicBezTo>
                    <a:pt x="23" y="8"/>
                    <a:pt x="45" y="6"/>
                    <a:pt x="63" y="7"/>
                  </a:cubicBezTo>
                  <a:cubicBezTo>
                    <a:pt x="23" y="8"/>
                    <a:pt x="0" y="0"/>
                    <a:pt x="5" y="7"/>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grpSp>
      <p:sp>
        <p:nvSpPr>
          <p:cNvPr id="1300" name="Google Shape;1300;p80"/>
          <p:cNvSpPr txBox="1"/>
          <p:nvPr>
            <p:ph idx="1" type="body"/>
          </p:nvPr>
        </p:nvSpPr>
        <p:spPr>
          <a:xfrm rot="5400000">
            <a:off x="3960814" y="-533400"/>
            <a:ext cx="4267200" cy="91440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800"/>
              </a:spcBef>
              <a:spcAft>
                <a:spcPts val="0"/>
              </a:spcAft>
              <a:buClr>
                <a:schemeClr val="lt1"/>
              </a:buClr>
              <a:buSzPts val="1800"/>
              <a:buChar char="▪"/>
              <a:defRPr/>
            </a:lvl1pPr>
            <a:lvl2pPr indent="-342900" lvl="1" marL="914400" algn="l">
              <a:lnSpc>
                <a:spcPct val="90000"/>
              </a:lnSpc>
              <a:spcBef>
                <a:spcPts val="600"/>
              </a:spcBef>
              <a:spcAft>
                <a:spcPts val="0"/>
              </a:spcAft>
              <a:buClr>
                <a:schemeClr val="lt1"/>
              </a:buClr>
              <a:buSzPts val="1800"/>
              <a:buChar char="–"/>
              <a:defRPr/>
            </a:lvl2pPr>
            <a:lvl3pPr indent="-342900" lvl="2" marL="1371600" algn="l">
              <a:lnSpc>
                <a:spcPct val="90000"/>
              </a:lnSpc>
              <a:spcBef>
                <a:spcPts val="600"/>
              </a:spcBef>
              <a:spcAft>
                <a:spcPts val="0"/>
              </a:spcAft>
              <a:buClr>
                <a:schemeClr val="lt1"/>
              </a:buClr>
              <a:buSzPts val="1800"/>
              <a:buChar char="▪"/>
              <a:defRPr/>
            </a:lvl3pPr>
            <a:lvl4pPr indent="-342900" lvl="3" marL="1828800" algn="l">
              <a:lnSpc>
                <a:spcPct val="90000"/>
              </a:lnSpc>
              <a:spcBef>
                <a:spcPts val="600"/>
              </a:spcBef>
              <a:spcAft>
                <a:spcPts val="0"/>
              </a:spcAft>
              <a:buClr>
                <a:schemeClr val="lt1"/>
              </a:buClr>
              <a:buSzPts val="1800"/>
              <a:buChar char="–"/>
              <a:defRPr/>
            </a:lvl4pPr>
            <a:lvl5pPr indent="-330200" lvl="4" marL="2286000" algn="l">
              <a:lnSpc>
                <a:spcPct val="90000"/>
              </a:lnSpc>
              <a:spcBef>
                <a:spcPts val="600"/>
              </a:spcBef>
              <a:spcAft>
                <a:spcPts val="0"/>
              </a:spcAft>
              <a:buClr>
                <a:schemeClr val="lt1"/>
              </a:buClr>
              <a:buSzPts val="1600"/>
              <a:buChar char="▪"/>
              <a:defRPr/>
            </a:lvl5pPr>
            <a:lvl6pPr indent="-330200" lvl="5" marL="2743200" algn="l">
              <a:lnSpc>
                <a:spcPct val="90000"/>
              </a:lnSpc>
              <a:spcBef>
                <a:spcPts val="600"/>
              </a:spcBef>
              <a:spcAft>
                <a:spcPts val="0"/>
              </a:spcAft>
              <a:buClr>
                <a:schemeClr val="lt1"/>
              </a:buClr>
              <a:buSzPts val="1600"/>
              <a:buChar char="–"/>
              <a:defRPr/>
            </a:lvl6pPr>
            <a:lvl7pPr indent="-330200" lvl="6" marL="3200400" algn="l">
              <a:lnSpc>
                <a:spcPct val="90000"/>
              </a:lnSpc>
              <a:spcBef>
                <a:spcPts val="600"/>
              </a:spcBef>
              <a:spcAft>
                <a:spcPts val="0"/>
              </a:spcAft>
              <a:buClr>
                <a:schemeClr val="lt1"/>
              </a:buClr>
              <a:buSzPts val="1600"/>
              <a:buChar char="▪"/>
              <a:defRPr/>
            </a:lvl7pPr>
            <a:lvl8pPr indent="-330200" lvl="7" marL="3657600" algn="l">
              <a:lnSpc>
                <a:spcPct val="90000"/>
              </a:lnSpc>
              <a:spcBef>
                <a:spcPts val="600"/>
              </a:spcBef>
              <a:spcAft>
                <a:spcPts val="0"/>
              </a:spcAft>
              <a:buClr>
                <a:schemeClr val="lt1"/>
              </a:buClr>
              <a:buSzPts val="1600"/>
              <a:buChar char="–"/>
              <a:defRPr/>
            </a:lvl8pPr>
            <a:lvl9pPr indent="-330200" lvl="8" marL="4114800" algn="l">
              <a:lnSpc>
                <a:spcPct val="90000"/>
              </a:lnSpc>
              <a:spcBef>
                <a:spcPts val="600"/>
              </a:spcBef>
              <a:spcAft>
                <a:spcPts val="0"/>
              </a:spcAft>
              <a:buClr>
                <a:schemeClr val="lt1"/>
              </a:buClr>
              <a:buSzPts val="1600"/>
              <a:buChar char="▪"/>
              <a:defRPr/>
            </a:lvl9pPr>
          </a:lstStyle>
          <a:p/>
        </p:txBody>
      </p:sp>
      <p:sp>
        <p:nvSpPr>
          <p:cNvPr id="1301" name="Google Shape;1301;p80"/>
          <p:cNvSpPr txBox="1"/>
          <p:nvPr>
            <p:ph idx="11" type="ftr"/>
          </p:nvPr>
        </p:nvSpPr>
        <p:spPr>
          <a:xfrm>
            <a:off x="1522413" y="6400801"/>
            <a:ext cx="6324599" cy="276226"/>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02" name="Google Shape;1302;p80"/>
          <p:cNvSpPr txBox="1"/>
          <p:nvPr>
            <p:ph idx="10" type="dt"/>
          </p:nvPr>
        </p:nvSpPr>
        <p:spPr>
          <a:xfrm>
            <a:off x="8075612" y="6400801"/>
            <a:ext cx="1243859" cy="276226"/>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03" name="Google Shape;1303;p80"/>
          <p:cNvSpPr txBox="1"/>
          <p:nvPr>
            <p:ph idx="12" type="sldNum"/>
          </p:nvPr>
        </p:nvSpPr>
        <p:spPr>
          <a:xfrm>
            <a:off x="9523412" y="6400801"/>
            <a:ext cx="1143002" cy="276226"/>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pt-BR"/>
              <a:t>‹#›</a:t>
            </a:fld>
            <a:endParaRPr/>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o e Título Vertical" type="vertTitleAndTx">
  <p:cSld name="VERTICAL_TITLE_AND_VERTICAL_TEXT">
    <p:spTree>
      <p:nvGrpSpPr>
        <p:cNvPr id="1304" name="Shape 1304"/>
        <p:cNvGrpSpPr/>
        <p:nvPr/>
      </p:nvGrpSpPr>
      <p:grpSpPr>
        <a:xfrm>
          <a:off x="0" y="0"/>
          <a:ext cx="0" cy="0"/>
          <a:chOff x="0" y="0"/>
          <a:chExt cx="0" cy="0"/>
        </a:xfrm>
      </p:grpSpPr>
      <p:sp>
        <p:nvSpPr>
          <p:cNvPr id="1305" name="Google Shape;1305;p81"/>
          <p:cNvSpPr txBox="1"/>
          <p:nvPr>
            <p:ph type="title"/>
          </p:nvPr>
        </p:nvSpPr>
        <p:spPr>
          <a:xfrm rot="5400000">
            <a:off x="8096539" y="2539713"/>
            <a:ext cx="5901747" cy="13716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grpSp>
        <p:nvGrpSpPr>
          <p:cNvPr descr="Gráfico de linhas" id="1306" name="Google Shape;1306;p81"/>
          <p:cNvGrpSpPr/>
          <p:nvPr/>
        </p:nvGrpSpPr>
        <p:grpSpPr>
          <a:xfrm rot="5400000">
            <a:off x="6864412" y="3472598"/>
            <a:ext cx="6492240" cy="64008"/>
            <a:chOff x="1522413" y="1514475"/>
            <a:chExt cx="10569575" cy="64008"/>
          </a:xfrm>
        </p:grpSpPr>
        <p:sp>
          <p:nvSpPr>
            <p:cNvPr id="1307" name="Google Shape;1307;p81"/>
            <p:cNvSpPr/>
            <p:nvPr/>
          </p:nvSpPr>
          <p:spPr>
            <a:xfrm>
              <a:off x="12028488" y="1525554"/>
              <a:ext cx="63500" cy="4924"/>
            </a:xfrm>
            <a:custGeom>
              <a:rect b="b" l="l" r="r" t="t"/>
              <a:pathLst>
                <a:path extrusionOk="0" h="6" w="67">
                  <a:moveTo>
                    <a:pt x="30" y="6"/>
                  </a:moveTo>
                  <a:lnTo>
                    <a:pt x="30" y="6"/>
                  </a:lnTo>
                  <a:lnTo>
                    <a:pt x="67" y="3"/>
                  </a:lnTo>
                  <a:cubicBezTo>
                    <a:pt x="60" y="2"/>
                    <a:pt x="26" y="1"/>
                    <a:pt x="39" y="0"/>
                  </a:cubicBezTo>
                  <a:cubicBezTo>
                    <a:pt x="0" y="1"/>
                    <a:pt x="8" y="3"/>
                    <a:pt x="30" y="6"/>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1308" name="Google Shape;1308;p81"/>
            <p:cNvSpPr/>
            <p:nvPr/>
          </p:nvSpPr>
          <p:spPr>
            <a:xfrm>
              <a:off x="12022138" y="1532939"/>
              <a:ext cx="19050" cy="1231"/>
            </a:xfrm>
            <a:custGeom>
              <a:rect b="b" l="l" r="r" t="t"/>
              <a:pathLst>
                <a:path extrusionOk="0" h="2" w="20">
                  <a:moveTo>
                    <a:pt x="0" y="2"/>
                  </a:moveTo>
                  <a:lnTo>
                    <a:pt x="0" y="2"/>
                  </a:lnTo>
                  <a:lnTo>
                    <a:pt x="20" y="1"/>
                  </a:lnTo>
                  <a:cubicBezTo>
                    <a:pt x="16" y="0"/>
                    <a:pt x="11" y="0"/>
                    <a:pt x="0" y="2"/>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1309" name="Google Shape;1309;p81"/>
            <p:cNvSpPr/>
            <p:nvPr/>
          </p:nvSpPr>
          <p:spPr>
            <a:xfrm>
              <a:off x="12041188" y="1531708"/>
              <a:ext cx="39687" cy="6155"/>
            </a:xfrm>
            <a:custGeom>
              <a:rect b="b" l="l" r="r" t="t"/>
              <a:pathLst>
                <a:path extrusionOk="0" h="6" w="41">
                  <a:moveTo>
                    <a:pt x="41" y="0"/>
                  </a:moveTo>
                  <a:lnTo>
                    <a:pt x="41" y="0"/>
                  </a:lnTo>
                  <a:lnTo>
                    <a:pt x="0" y="2"/>
                  </a:lnTo>
                  <a:cubicBezTo>
                    <a:pt x="5" y="3"/>
                    <a:pt x="6" y="6"/>
                    <a:pt x="19" y="1"/>
                  </a:cubicBezTo>
                  <a:cubicBezTo>
                    <a:pt x="15" y="3"/>
                    <a:pt x="23" y="1"/>
                    <a:pt x="41" y="0"/>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1310" name="Google Shape;1310;p81"/>
            <p:cNvSpPr/>
            <p:nvPr/>
          </p:nvSpPr>
          <p:spPr>
            <a:xfrm>
              <a:off x="11831638" y="1526784"/>
              <a:ext cx="42862" cy="4924"/>
            </a:xfrm>
            <a:custGeom>
              <a:rect b="b" l="l" r="r" t="t"/>
              <a:pathLst>
                <a:path extrusionOk="0" h="6" w="45">
                  <a:moveTo>
                    <a:pt x="2" y="0"/>
                  </a:moveTo>
                  <a:lnTo>
                    <a:pt x="2" y="0"/>
                  </a:lnTo>
                  <a:cubicBezTo>
                    <a:pt x="0" y="1"/>
                    <a:pt x="15" y="4"/>
                    <a:pt x="18" y="6"/>
                  </a:cubicBezTo>
                  <a:lnTo>
                    <a:pt x="45" y="4"/>
                  </a:lnTo>
                  <a:cubicBezTo>
                    <a:pt x="31" y="3"/>
                    <a:pt x="4" y="2"/>
                    <a:pt x="2" y="0"/>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1311" name="Google Shape;1311;p81"/>
            <p:cNvSpPr/>
            <p:nvPr/>
          </p:nvSpPr>
          <p:spPr>
            <a:xfrm>
              <a:off x="11809413" y="1531708"/>
              <a:ext cx="41275" cy="2462"/>
            </a:xfrm>
            <a:custGeom>
              <a:rect b="b" l="l" r="r" t="t"/>
              <a:pathLst>
                <a:path extrusionOk="0" h="3" w="44">
                  <a:moveTo>
                    <a:pt x="42" y="0"/>
                  </a:moveTo>
                  <a:lnTo>
                    <a:pt x="42" y="0"/>
                  </a:lnTo>
                  <a:lnTo>
                    <a:pt x="0" y="3"/>
                  </a:lnTo>
                  <a:cubicBezTo>
                    <a:pt x="37" y="3"/>
                    <a:pt x="44" y="2"/>
                    <a:pt x="42" y="0"/>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1312" name="Google Shape;1312;p81"/>
            <p:cNvSpPr/>
            <p:nvPr/>
          </p:nvSpPr>
          <p:spPr>
            <a:xfrm>
              <a:off x="12003088" y="1537863"/>
              <a:ext cx="77787" cy="3693"/>
            </a:xfrm>
            <a:custGeom>
              <a:rect b="b" l="l" r="r" t="t"/>
              <a:pathLst>
                <a:path extrusionOk="0" h="5" w="82">
                  <a:moveTo>
                    <a:pt x="14" y="5"/>
                  </a:moveTo>
                  <a:lnTo>
                    <a:pt x="14" y="5"/>
                  </a:lnTo>
                  <a:lnTo>
                    <a:pt x="82" y="0"/>
                  </a:lnTo>
                  <a:lnTo>
                    <a:pt x="0" y="5"/>
                  </a:lnTo>
                  <a:lnTo>
                    <a:pt x="14" y="5"/>
                  </a:ln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1313" name="Google Shape;1313;p81"/>
            <p:cNvSpPr/>
            <p:nvPr/>
          </p:nvSpPr>
          <p:spPr>
            <a:xfrm>
              <a:off x="11664950" y="1523092"/>
              <a:ext cx="39687" cy="4924"/>
            </a:xfrm>
            <a:custGeom>
              <a:rect b="b" l="l" r="r" t="t"/>
              <a:pathLst>
                <a:path extrusionOk="0" h="5" w="42">
                  <a:moveTo>
                    <a:pt x="19" y="4"/>
                  </a:moveTo>
                  <a:lnTo>
                    <a:pt x="19" y="4"/>
                  </a:lnTo>
                  <a:lnTo>
                    <a:pt x="42" y="0"/>
                  </a:lnTo>
                  <a:lnTo>
                    <a:pt x="0" y="5"/>
                  </a:lnTo>
                  <a:lnTo>
                    <a:pt x="19" y="4"/>
                  </a:ln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1314" name="Google Shape;1314;p81"/>
            <p:cNvSpPr/>
            <p:nvPr/>
          </p:nvSpPr>
          <p:spPr>
            <a:xfrm>
              <a:off x="11506200" y="1521861"/>
              <a:ext cx="92075" cy="4924"/>
            </a:xfrm>
            <a:custGeom>
              <a:rect b="b" l="l" r="r" t="t"/>
              <a:pathLst>
                <a:path extrusionOk="0" h="6" w="98">
                  <a:moveTo>
                    <a:pt x="81" y="6"/>
                  </a:moveTo>
                  <a:lnTo>
                    <a:pt x="81" y="6"/>
                  </a:lnTo>
                  <a:cubicBezTo>
                    <a:pt x="98" y="3"/>
                    <a:pt x="57" y="1"/>
                    <a:pt x="75" y="0"/>
                  </a:cubicBezTo>
                  <a:cubicBezTo>
                    <a:pt x="47" y="0"/>
                    <a:pt x="22" y="2"/>
                    <a:pt x="0" y="5"/>
                  </a:cubicBezTo>
                  <a:cubicBezTo>
                    <a:pt x="24" y="3"/>
                    <a:pt x="49" y="4"/>
                    <a:pt x="81" y="6"/>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1315" name="Google Shape;1315;p81"/>
            <p:cNvSpPr/>
            <p:nvPr/>
          </p:nvSpPr>
          <p:spPr>
            <a:xfrm>
              <a:off x="11471275" y="1525554"/>
              <a:ext cx="34925" cy="3693"/>
            </a:xfrm>
            <a:custGeom>
              <a:rect b="b" l="l" r="r" t="t"/>
              <a:pathLst>
                <a:path extrusionOk="0" h="3" w="36">
                  <a:moveTo>
                    <a:pt x="0" y="3"/>
                  </a:moveTo>
                  <a:lnTo>
                    <a:pt x="0" y="3"/>
                  </a:lnTo>
                  <a:cubicBezTo>
                    <a:pt x="11" y="2"/>
                    <a:pt x="23" y="1"/>
                    <a:pt x="36" y="0"/>
                  </a:cubicBezTo>
                  <a:cubicBezTo>
                    <a:pt x="24" y="0"/>
                    <a:pt x="12" y="1"/>
                    <a:pt x="0" y="3"/>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1316" name="Google Shape;1316;p81"/>
            <p:cNvSpPr/>
            <p:nvPr/>
          </p:nvSpPr>
          <p:spPr>
            <a:xfrm>
              <a:off x="11710988" y="1529246"/>
              <a:ext cx="30162" cy="4924"/>
            </a:xfrm>
            <a:custGeom>
              <a:rect b="b" l="l" r="r" t="t"/>
              <a:pathLst>
                <a:path extrusionOk="0" h="5" w="32">
                  <a:moveTo>
                    <a:pt x="32" y="5"/>
                  </a:moveTo>
                  <a:lnTo>
                    <a:pt x="32" y="5"/>
                  </a:lnTo>
                  <a:cubicBezTo>
                    <a:pt x="29" y="4"/>
                    <a:pt x="23" y="1"/>
                    <a:pt x="0" y="0"/>
                  </a:cubicBezTo>
                  <a:lnTo>
                    <a:pt x="16" y="5"/>
                  </a:lnTo>
                  <a:lnTo>
                    <a:pt x="32" y="5"/>
                  </a:ln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1317" name="Google Shape;1317;p81"/>
            <p:cNvSpPr/>
            <p:nvPr/>
          </p:nvSpPr>
          <p:spPr>
            <a:xfrm>
              <a:off x="11691938" y="1532939"/>
              <a:ext cx="34925" cy="1231"/>
            </a:xfrm>
            <a:custGeom>
              <a:rect b="b" l="l" r="r" t="t"/>
              <a:pathLst>
                <a:path extrusionOk="0" h="1" w="36">
                  <a:moveTo>
                    <a:pt x="36" y="1"/>
                  </a:moveTo>
                  <a:lnTo>
                    <a:pt x="36" y="1"/>
                  </a:lnTo>
                  <a:lnTo>
                    <a:pt x="35" y="1"/>
                  </a:lnTo>
                  <a:lnTo>
                    <a:pt x="0" y="0"/>
                  </a:lnTo>
                  <a:lnTo>
                    <a:pt x="36" y="1"/>
                  </a:ln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1318" name="Google Shape;1318;p81"/>
            <p:cNvSpPr/>
            <p:nvPr/>
          </p:nvSpPr>
          <p:spPr>
            <a:xfrm>
              <a:off x="11741150" y="1534170"/>
              <a:ext cx="4762" cy="0"/>
            </a:xfrm>
            <a:custGeom>
              <a:rect b="b" l="l" r="r" t="t"/>
              <a:pathLst>
                <a:path extrusionOk="0" h="120000" w="5">
                  <a:moveTo>
                    <a:pt x="5" y="0"/>
                  </a:moveTo>
                  <a:lnTo>
                    <a:pt x="5" y="0"/>
                  </a:lnTo>
                  <a:lnTo>
                    <a:pt x="0" y="0"/>
                  </a:lnTo>
                  <a:cubicBezTo>
                    <a:pt x="2" y="0"/>
                    <a:pt x="3" y="0"/>
                    <a:pt x="5" y="0"/>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1319" name="Google Shape;1319;p81"/>
            <p:cNvSpPr/>
            <p:nvPr/>
          </p:nvSpPr>
          <p:spPr>
            <a:xfrm>
              <a:off x="11841163" y="1537863"/>
              <a:ext cx="71437" cy="8617"/>
            </a:xfrm>
            <a:custGeom>
              <a:rect b="b" l="l" r="r" t="t"/>
              <a:pathLst>
                <a:path extrusionOk="0" h="9" w="75">
                  <a:moveTo>
                    <a:pt x="75" y="0"/>
                  </a:moveTo>
                  <a:lnTo>
                    <a:pt x="75" y="0"/>
                  </a:lnTo>
                  <a:cubicBezTo>
                    <a:pt x="51" y="3"/>
                    <a:pt x="0" y="5"/>
                    <a:pt x="49" y="9"/>
                  </a:cubicBezTo>
                  <a:cubicBezTo>
                    <a:pt x="66" y="6"/>
                    <a:pt x="38" y="4"/>
                    <a:pt x="75" y="0"/>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1320" name="Google Shape;1320;p81"/>
            <p:cNvSpPr/>
            <p:nvPr/>
          </p:nvSpPr>
          <p:spPr>
            <a:xfrm>
              <a:off x="11764963" y="1535401"/>
              <a:ext cx="44450" cy="3693"/>
            </a:xfrm>
            <a:custGeom>
              <a:rect b="b" l="l" r="r" t="t"/>
              <a:pathLst>
                <a:path extrusionOk="0" h="4" w="47">
                  <a:moveTo>
                    <a:pt x="0" y="3"/>
                  </a:moveTo>
                  <a:lnTo>
                    <a:pt x="0" y="3"/>
                  </a:lnTo>
                  <a:lnTo>
                    <a:pt x="44" y="4"/>
                  </a:lnTo>
                  <a:cubicBezTo>
                    <a:pt x="43" y="3"/>
                    <a:pt x="35" y="1"/>
                    <a:pt x="47" y="0"/>
                  </a:cubicBezTo>
                  <a:lnTo>
                    <a:pt x="0" y="3"/>
                  </a:ln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1321" name="Google Shape;1321;p81"/>
            <p:cNvSpPr/>
            <p:nvPr/>
          </p:nvSpPr>
          <p:spPr>
            <a:xfrm>
              <a:off x="11744325" y="1537863"/>
              <a:ext cx="20637" cy="2462"/>
            </a:xfrm>
            <a:custGeom>
              <a:rect b="b" l="l" r="r" t="t"/>
              <a:pathLst>
                <a:path extrusionOk="0" h="2" w="22">
                  <a:moveTo>
                    <a:pt x="0" y="2"/>
                  </a:moveTo>
                  <a:lnTo>
                    <a:pt x="0" y="2"/>
                  </a:lnTo>
                  <a:lnTo>
                    <a:pt x="22" y="0"/>
                  </a:lnTo>
                  <a:lnTo>
                    <a:pt x="5" y="0"/>
                  </a:lnTo>
                  <a:lnTo>
                    <a:pt x="0" y="2"/>
                  </a:ln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1322" name="Google Shape;1322;p81"/>
            <p:cNvSpPr/>
            <p:nvPr/>
          </p:nvSpPr>
          <p:spPr>
            <a:xfrm>
              <a:off x="11482388" y="1531708"/>
              <a:ext cx="85725" cy="3693"/>
            </a:xfrm>
            <a:custGeom>
              <a:rect b="b" l="l" r="r" t="t"/>
              <a:pathLst>
                <a:path extrusionOk="0" h="4" w="90">
                  <a:moveTo>
                    <a:pt x="63" y="0"/>
                  </a:moveTo>
                  <a:lnTo>
                    <a:pt x="63" y="0"/>
                  </a:lnTo>
                  <a:cubicBezTo>
                    <a:pt x="44" y="2"/>
                    <a:pt x="23" y="2"/>
                    <a:pt x="0" y="2"/>
                  </a:cubicBezTo>
                  <a:cubicBezTo>
                    <a:pt x="25" y="3"/>
                    <a:pt x="51" y="4"/>
                    <a:pt x="76" y="4"/>
                  </a:cubicBezTo>
                  <a:cubicBezTo>
                    <a:pt x="79" y="2"/>
                    <a:pt x="90" y="0"/>
                    <a:pt x="63" y="0"/>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1323" name="Google Shape;1323;p81"/>
            <p:cNvSpPr/>
            <p:nvPr/>
          </p:nvSpPr>
          <p:spPr>
            <a:xfrm>
              <a:off x="11626850" y="1532939"/>
              <a:ext cx="4762" cy="1231"/>
            </a:xfrm>
            <a:custGeom>
              <a:rect b="b" l="l" r="r" t="t"/>
              <a:pathLst>
                <a:path extrusionOk="0" h="1" w="5">
                  <a:moveTo>
                    <a:pt x="5" y="0"/>
                  </a:moveTo>
                  <a:lnTo>
                    <a:pt x="5" y="0"/>
                  </a:lnTo>
                  <a:lnTo>
                    <a:pt x="0" y="1"/>
                  </a:lnTo>
                  <a:cubicBezTo>
                    <a:pt x="3" y="1"/>
                    <a:pt x="5" y="1"/>
                    <a:pt x="5" y="0"/>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1324" name="Google Shape;1324;p81"/>
            <p:cNvSpPr/>
            <p:nvPr/>
          </p:nvSpPr>
          <p:spPr>
            <a:xfrm>
              <a:off x="11261725" y="1534170"/>
              <a:ext cx="4762" cy="0"/>
            </a:xfrm>
            <a:custGeom>
              <a:rect b="b" l="l" r="r" t="t"/>
              <a:pathLst>
                <a:path extrusionOk="0" h="1" w="5">
                  <a:moveTo>
                    <a:pt x="0" y="0"/>
                  </a:moveTo>
                  <a:lnTo>
                    <a:pt x="0" y="0"/>
                  </a:lnTo>
                  <a:lnTo>
                    <a:pt x="4" y="0"/>
                  </a:lnTo>
                  <a:cubicBezTo>
                    <a:pt x="4" y="0"/>
                    <a:pt x="4" y="0"/>
                    <a:pt x="5" y="0"/>
                  </a:cubicBezTo>
                  <a:lnTo>
                    <a:pt x="0" y="0"/>
                  </a:ln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1325" name="Google Shape;1325;p81"/>
            <p:cNvSpPr/>
            <p:nvPr/>
          </p:nvSpPr>
          <p:spPr>
            <a:xfrm>
              <a:off x="11553825" y="1534170"/>
              <a:ext cx="44450" cy="2462"/>
            </a:xfrm>
            <a:custGeom>
              <a:rect b="b" l="l" r="r" t="t"/>
              <a:pathLst>
                <a:path extrusionOk="0" h="2" w="47">
                  <a:moveTo>
                    <a:pt x="6" y="2"/>
                  </a:moveTo>
                  <a:lnTo>
                    <a:pt x="6" y="2"/>
                  </a:lnTo>
                  <a:cubicBezTo>
                    <a:pt x="25" y="2"/>
                    <a:pt x="36" y="1"/>
                    <a:pt x="47" y="0"/>
                  </a:cubicBezTo>
                  <a:cubicBezTo>
                    <a:pt x="33" y="0"/>
                    <a:pt x="18" y="1"/>
                    <a:pt x="2" y="1"/>
                  </a:cubicBezTo>
                  <a:cubicBezTo>
                    <a:pt x="0" y="1"/>
                    <a:pt x="0" y="2"/>
                    <a:pt x="6" y="2"/>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1326" name="Google Shape;1326;p81"/>
            <p:cNvSpPr/>
            <p:nvPr/>
          </p:nvSpPr>
          <p:spPr>
            <a:xfrm>
              <a:off x="11409363" y="1529246"/>
              <a:ext cx="31750" cy="2462"/>
            </a:xfrm>
            <a:custGeom>
              <a:rect b="b" l="l" r="r" t="t"/>
              <a:pathLst>
                <a:path extrusionOk="0" h="3" w="33">
                  <a:moveTo>
                    <a:pt x="0" y="1"/>
                  </a:moveTo>
                  <a:lnTo>
                    <a:pt x="0" y="1"/>
                  </a:lnTo>
                  <a:cubicBezTo>
                    <a:pt x="10" y="2"/>
                    <a:pt x="21" y="3"/>
                    <a:pt x="33" y="3"/>
                  </a:cubicBezTo>
                  <a:cubicBezTo>
                    <a:pt x="23" y="2"/>
                    <a:pt x="3" y="0"/>
                    <a:pt x="0" y="1"/>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1327" name="Google Shape;1327;p81"/>
            <p:cNvSpPr/>
            <p:nvPr/>
          </p:nvSpPr>
          <p:spPr>
            <a:xfrm>
              <a:off x="11618913" y="1531708"/>
              <a:ext cx="6350" cy="0"/>
            </a:xfrm>
            <a:custGeom>
              <a:rect b="b" l="l" r="r" t="t"/>
              <a:pathLst>
                <a:path extrusionOk="0" h="1" w="6">
                  <a:moveTo>
                    <a:pt x="3" y="0"/>
                  </a:moveTo>
                  <a:lnTo>
                    <a:pt x="3" y="0"/>
                  </a:lnTo>
                  <a:lnTo>
                    <a:pt x="6" y="0"/>
                  </a:lnTo>
                  <a:cubicBezTo>
                    <a:pt x="0" y="0"/>
                    <a:pt x="0" y="0"/>
                    <a:pt x="3" y="0"/>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1328" name="Google Shape;1328;p81"/>
            <p:cNvSpPr/>
            <p:nvPr/>
          </p:nvSpPr>
          <p:spPr>
            <a:xfrm>
              <a:off x="11598275" y="1531708"/>
              <a:ext cx="28575" cy="2462"/>
            </a:xfrm>
            <a:custGeom>
              <a:rect b="b" l="l" r="r" t="t"/>
              <a:pathLst>
                <a:path extrusionOk="0" h="3" w="31">
                  <a:moveTo>
                    <a:pt x="25" y="0"/>
                  </a:moveTo>
                  <a:lnTo>
                    <a:pt x="25" y="0"/>
                  </a:lnTo>
                  <a:cubicBezTo>
                    <a:pt x="15" y="1"/>
                    <a:pt x="8" y="2"/>
                    <a:pt x="0" y="3"/>
                  </a:cubicBezTo>
                  <a:cubicBezTo>
                    <a:pt x="11" y="3"/>
                    <a:pt x="22" y="2"/>
                    <a:pt x="31" y="2"/>
                  </a:cubicBezTo>
                  <a:cubicBezTo>
                    <a:pt x="29" y="1"/>
                    <a:pt x="27" y="1"/>
                    <a:pt x="25" y="0"/>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1329" name="Google Shape;1329;p81"/>
            <p:cNvSpPr/>
            <p:nvPr/>
          </p:nvSpPr>
          <p:spPr>
            <a:xfrm>
              <a:off x="11137900" y="1534170"/>
              <a:ext cx="188912" cy="23388"/>
            </a:xfrm>
            <a:custGeom>
              <a:rect b="b" l="l" r="r" t="t"/>
              <a:pathLst>
                <a:path extrusionOk="0" h="27" w="198">
                  <a:moveTo>
                    <a:pt x="60" y="27"/>
                  </a:moveTo>
                  <a:lnTo>
                    <a:pt x="60" y="27"/>
                  </a:lnTo>
                  <a:cubicBezTo>
                    <a:pt x="63" y="23"/>
                    <a:pt x="113" y="19"/>
                    <a:pt x="156" y="24"/>
                  </a:cubicBezTo>
                  <a:cubicBezTo>
                    <a:pt x="198" y="21"/>
                    <a:pt x="171" y="7"/>
                    <a:pt x="134" y="0"/>
                  </a:cubicBezTo>
                  <a:cubicBezTo>
                    <a:pt x="133" y="2"/>
                    <a:pt x="133" y="3"/>
                    <a:pt x="89" y="6"/>
                  </a:cubicBezTo>
                  <a:cubicBezTo>
                    <a:pt x="104" y="8"/>
                    <a:pt x="186" y="11"/>
                    <a:pt x="149" y="14"/>
                  </a:cubicBezTo>
                  <a:cubicBezTo>
                    <a:pt x="91" y="16"/>
                    <a:pt x="102" y="13"/>
                    <a:pt x="74" y="11"/>
                  </a:cubicBezTo>
                  <a:cubicBezTo>
                    <a:pt x="97" y="16"/>
                    <a:pt x="0" y="18"/>
                    <a:pt x="13" y="25"/>
                  </a:cubicBezTo>
                  <a:lnTo>
                    <a:pt x="63" y="23"/>
                  </a:lnTo>
                  <a:cubicBezTo>
                    <a:pt x="64" y="24"/>
                    <a:pt x="46" y="26"/>
                    <a:pt x="60" y="27"/>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1330" name="Google Shape;1330;p81"/>
            <p:cNvSpPr/>
            <p:nvPr/>
          </p:nvSpPr>
          <p:spPr>
            <a:xfrm>
              <a:off x="11266488" y="1529246"/>
              <a:ext cx="95250" cy="4924"/>
            </a:xfrm>
            <a:custGeom>
              <a:rect b="b" l="l" r="r" t="t"/>
              <a:pathLst>
                <a:path extrusionOk="0" h="6" w="100">
                  <a:moveTo>
                    <a:pt x="82" y="6"/>
                  </a:moveTo>
                  <a:lnTo>
                    <a:pt x="82" y="6"/>
                  </a:lnTo>
                  <a:lnTo>
                    <a:pt x="100" y="6"/>
                  </a:lnTo>
                  <a:cubicBezTo>
                    <a:pt x="79" y="5"/>
                    <a:pt x="65" y="4"/>
                    <a:pt x="38" y="0"/>
                  </a:cubicBezTo>
                  <a:cubicBezTo>
                    <a:pt x="8" y="2"/>
                    <a:pt x="2" y="4"/>
                    <a:pt x="0" y="5"/>
                  </a:cubicBezTo>
                  <a:lnTo>
                    <a:pt x="88" y="6"/>
                  </a:lnTo>
                  <a:lnTo>
                    <a:pt x="82" y="6"/>
                  </a:ln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1331" name="Google Shape;1331;p81"/>
            <p:cNvSpPr/>
            <p:nvPr/>
          </p:nvSpPr>
          <p:spPr>
            <a:xfrm>
              <a:off x="11361738" y="1531708"/>
              <a:ext cx="134937" cy="12309"/>
            </a:xfrm>
            <a:custGeom>
              <a:rect b="b" l="l" r="r" t="t"/>
              <a:pathLst>
                <a:path extrusionOk="0" h="14" w="142">
                  <a:moveTo>
                    <a:pt x="80" y="3"/>
                  </a:moveTo>
                  <a:lnTo>
                    <a:pt x="80" y="3"/>
                  </a:lnTo>
                  <a:cubicBezTo>
                    <a:pt x="66" y="7"/>
                    <a:pt x="23" y="9"/>
                    <a:pt x="49" y="14"/>
                  </a:cubicBezTo>
                  <a:cubicBezTo>
                    <a:pt x="102" y="14"/>
                    <a:pt x="86" y="10"/>
                    <a:pt x="118" y="8"/>
                  </a:cubicBezTo>
                  <a:cubicBezTo>
                    <a:pt x="33" y="9"/>
                    <a:pt x="142" y="6"/>
                    <a:pt x="81" y="3"/>
                  </a:cubicBezTo>
                  <a:cubicBezTo>
                    <a:pt x="97" y="3"/>
                    <a:pt x="112" y="2"/>
                    <a:pt x="127" y="2"/>
                  </a:cubicBezTo>
                  <a:cubicBezTo>
                    <a:pt x="111" y="2"/>
                    <a:pt x="97" y="1"/>
                    <a:pt x="83" y="0"/>
                  </a:cubicBezTo>
                  <a:lnTo>
                    <a:pt x="85" y="1"/>
                  </a:lnTo>
                  <a:lnTo>
                    <a:pt x="85" y="1"/>
                  </a:lnTo>
                  <a:cubicBezTo>
                    <a:pt x="85" y="1"/>
                    <a:pt x="85" y="1"/>
                    <a:pt x="85" y="1"/>
                  </a:cubicBezTo>
                  <a:cubicBezTo>
                    <a:pt x="89" y="1"/>
                    <a:pt x="90" y="1"/>
                    <a:pt x="86" y="1"/>
                  </a:cubicBezTo>
                  <a:lnTo>
                    <a:pt x="84" y="1"/>
                  </a:lnTo>
                  <a:cubicBezTo>
                    <a:pt x="83" y="2"/>
                    <a:pt x="82" y="2"/>
                    <a:pt x="80" y="3"/>
                  </a:cubicBezTo>
                  <a:cubicBezTo>
                    <a:pt x="56" y="2"/>
                    <a:pt x="76" y="2"/>
                    <a:pt x="84" y="1"/>
                  </a:cubicBezTo>
                  <a:cubicBezTo>
                    <a:pt x="84" y="1"/>
                    <a:pt x="85" y="1"/>
                    <a:pt x="85" y="1"/>
                  </a:cubicBezTo>
                  <a:lnTo>
                    <a:pt x="85" y="1"/>
                  </a:lnTo>
                  <a:lnTo>
                    <a:pt x="0" y="3"/>
                  </a:lnTo>
                  <a:cubicBezTo>
                    <a:pt x="18" y="3"/>
                    <a:pt x="40" y="3"/>
                    <a:pt x="80" y="3"/>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1332" name="Google Shape;1332;p81"/>
            <p:cNvSpPr/>
            <p:nvPr/>
          </p:nvSpPr>
          <p:spPr>
            <a:xfrm>
              <a:off x="11834813" y="1552634"/>
              <a:ext cx="9525" cy="1231"/>
            </a:xfrm>
            <a:custGeom>
              <a:rect b="b" l="l" r="r" t="t"/>
              <a:pathLst>
                <a:path extrusionOk="0" h="1" w="11">
                  <a:moveTo>
                    <a:pt x="11" y="1"/>
                  </a:moveTo>
                  <a:lnTo>
                    <a:pt x="11" y="1"/>
                  </a:lnTo>
                  <a:cubicBezTo>
                    <a:pt x="8" y="1"/>
                    <a:pt x="8" y="1"/>
                    <a:pt x="8" y="0"/>
                  </a:cubicBezTo>
                  <a:cubicBezTo>
                    <a:pt x="2" y="1"/>
                    <a:pt x="0" y="1"/>
                    <a:pt x="11" y="1"/>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1333" name="Google Shape;1333;p81"/>
            <p:cNvSpPr/>
            <p:nvPr/>
          </p:nvSpPr>
          <p:spPr>
            <a:xfrm>
              <a:off x="11764963" y="1542787"/>
              <a:ext cx="117475" cy="9847"/>
            </a:xfrm>
            <a:custGeom>
              <a:rect b="b" l="l" r="r" t="t"/>
              <a:pathLst>
                <a:path extrusionOk="0" h="12" w="122">
                  <a:moveTo>
                    <a:pt x="48" y="11"/>
                  </a:moveTo>
                  <a:lnTo>
                    <a:pt x="48" y="11"/>
                  </a:lnTo>
                  <a:cubicBezTo>
                    <a:pt x="54" y="10"/>
                    <a:pt x="59" y="8"/>
                    <a:pt x="79" y="9"/>
                  </a:cubicBezTo>
                  <a:cubicBezTo>
                    <a:pt x="96" y="10"/>
                    <a:pt x="79" y="11"/>
                    <a:pt x="80" y="12"/>
                  </a:cubicBezTo>
                  <a:cubicBezTo>
                    <a:pt x="92" y="11"/>
                    <a:pt x="122" y="9"/>
                    <a:pt x="84" y="7"/>
                  </a:cubicBezTo>
                  <a:lnTo>
                    <a:pt x="78" y="8"/>
                  </a:lnTo>
                  <a:cubicBezTo>
                    <a:pt x="44" y="6"/>
                    <a:pt x="0" y="1"/>
                    <a:pt x="6" y="0"/>
                  </a:cubicBezTo>
                  <a:cubicBezTo>
                    <a:pt x="16" y="4"/>
                    <a:pt x="25" y="7"/>
                    <a:pt x="48" y="11"/>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1334" name="Google Shape;1334;p81"/>
            <p:cNvSpPr/>
            <p:nvPr/>
          </p:nvSpPr>
          <p:spPr>
            <a:xfrm>
              <a:off x="11555413" y="1544017"/>
              <a:ext cx="69850" cy="4924"/>
            </a:xfrm>
            <a:custGeom>
              <a:rect b="b" l="l" r="r" t="t"/>
              <a:pathLst>
                <a:path extrusionOk="0" h="6" w="74">
                  <a:moveTo>
                    <a:pt x="70" y="0"/>
                  </a:moveTo>
                  <a:lnTo>
                    <a:pt x="70" y="0"/>
                  </a:lnTo>
                  <a:lnTo>
                    <a:pt x="0" y="2"/>
                  </a:lnTo>
                  <a:lnTo>
                    <a:pt x="36" y="6"/>
                  </a:lnTo>
                  <a:lnTo>
                    <a:pt x="34" y="4"/>
                  </a:lnTo>
                  <a:cubicBezTo>
                    <a:pt x="74" y="4"/>
                    <a:pt x="65" y="2"/>
                    <a:pt x="70" y="0"/>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1335" name="Google Shape;1335;p81"/>
            <p:cNvSpPr/>
            <p:nvPr/>
          </p:nvSpPr>
          <p:spPr>
            <a:xfrm>
              <a:off x="11223625" y="1528016"/>
              <a:ext cx="38100" cy="6155"/>
            </a:xfrm>
            <a:custGeom>
              <a:rect b="b" l="l" r="r" t="t"/>
              <a:pathLst>
                <a:path extrusionOk="0" h="7" w="40">
                  <a:moveTo>
                    <a:pt x="31" y="5"/>
                  </a:moveTo>
                  <a:lnTo>
                    <a:pt x="31" y="5"/>
                  </a:lnTo>
                  <a:lnTo>
                    <a:pt x="40" y="0"/>
                  </a:lnTo>
                  <a:lnTo>
                    <a:pt x="0" y="7"/>
                  </a:lnTo>
                  <a:lnTo>
                    <a:pt x="31" y="5"/>
                  </a:ln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1336" name="Google Shape;1336;p81"/>
            <p:cNvSpPr/>
            <p:nvPr/>
          </p:nvSpPr>
          <p:spPr>
            <a:xfrm>
              <a:off x="11145838" y="1529246"/>
              <a:ext cx="22225" cy="2462"/>
            </a:xfrm>
            <a:custGeom>
              <a:rect b="b" l="l" r="r" t="t"/>
              <a:pathLst>
                <a:path extrusionOk="0" h="4" w="24">
                  <a:moveTo>
                    <a:pt x="21" y="4"/>
                  </a:moveTo>
                  <a:lnTo>
                    <a:pt x="21" y="4"/>
                  </a:lnTo>
                  <a:lnTo>
                    <a:pt x="24" y="0"/>
                  </a:lnTo>
                  <a:lnTo>
                    <a:pt x="0" y="3"/>
                  </a:lnTo>
                  <a:lnTo>
                    <a:pt x="21" y="4"/>
                  </a:ln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1337" name="Google Shape;1337;p81"/>
            <p:cNvSpPr/>
            <p:nvPr/>
          </p:nvSpPr>
          <p:spPr>
            <a:xfrm>
              <a:off x="6197600" y="1566174"/>
              <a:ext cx="20637" cy="1231"/>
            </a:xfrm>
            <a:custGeom>
              <a:rect b="b" l="l" r="r" t="t"/>
              <a:pathLst>
                <a:path extrusionOk="0" h="1" w="21">
                  <a:moveTo>
                    <a:pt x="21" y="0"/>
                  </a:moveTo>
                  <a:lnTo>
                    <a:pt x="21" y="0"/>
                  </a:lnTo>
                  <a:lnTo>
                    <a:pt x="0" y="1"/>
                  </a:lnTo>
                  <a:cubicBezTo>
                    <a:pt x="10" y="0"/>
                    <a:pt x="16" y="0"/>
                    <a:pt x="21" y="0"/>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1338" name="Google Shape;1338;p81"/>
            <p:cNvSpPr/>
            <p:nvPr/>
          </p:nvSpPr>
          <p:spPr>
            <a:xfrm>
              <a:off x="6356350" y="1564943"/>
              <a:ext cx="9525" cy="1231"/>
            </a:xfrm>
            <a:custGeom>
              <a:rect b="b" l="l" r="r" t="t"/>
              <a:pathLst>
                <a:path extrusionOk="0" h="2" w="10">
                  <a:moveTo>
                    <a:pt x="6" y="2"/>
                  </a:moveTo>
                  <a:lnTo>
                    <a:pt x="6" y="2"/>
                  </a:lnTo>
                  <a:lnTo>
                    <a:pt x="10" y="0"/>
                  </a:lnTo>
                  <a:cubicBezTo>
                    <a:pt x="3" y="1"/>
                    <a:pt x="0" y="2"/>
                    <a:pt x="6" y="2"/>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1339" name="Google Shape;1339;p81"/>
            <p:cNvSpPr/>
            <p:nvPr/>
          </p:nvSpPr>
          <p:spPr>
            <a:xfrm>
              <a:off x="8950325" y="1521861"/>
              <a:ext cx="61912" cy="7386"/>
            </a:xfrm>
            <a:custGeom>
              <a:rect b="b" l="l" r="r" t="t"/>
              <a:pathLst>
                <a:path extrusionOk="0" h="9" w="65">
                  <a:moveTo>
                    <a:pt x="65" y="9"/>
                  </a:moveTo>
                  <a:lnTo>
                    <a:pt x="65" y="9"/>
                  </a:lnTo>
                  <a:cubicBezTo>
                    <a:pt x="34" y="5"/>
                    <a:pt x="0" y="0"/>
                    <a:pt x="4" y="4"/>
                  </a:cubicBezTo>
                  <a:lnTo>
                    <a:pt x="13" y="8"/>
                  </a:lnTo>
                  <a:cubicBezTo>
                    <a:pt x="35" y="7"/>
                    <a:pt x="51" y="8"/>
                    <a:pt x="65" y="9"/>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1340" name="Google Shape;1340;p81"/>
            <p:cNvSpPr/>
            <p:nvPr/>
          </p:nvSpPr>
          <p:spPr>
            <a:xfrm>
              <a:off x="7537450" y="1546479"/>
              <a:ext cx="28575" cy="3693"/>
            </a:xfrm>
            <a:custGeom>
              <a:rect b="b" l="l" r="r" t="t"/>
              <a:pathLst>
                <a:path extrusionOk="0" h="4" w="29">
                  <a:moveTo>
                    <a:pt x="0" y="3"/>
                  </a:moveTo>
                  <a:lnTo>
                    <a:pt x="0" y="3"/>
                  </a:lnTo>
                  <a:lnTo>
                    <a:pt x="9" y="4"/>
                  </a:lnTo>
                  <a:lnTo>
                    <a:pt x="29" y="0"/>
                  </a:lnTo>
                  <a:lnTo>
                    <a:pt x="0" y="3"/>
                  </a:ln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1341" name="Google Shape;1341;p81"/>
            <p:cNvSpPr/>
            <p:nvPr/>
          </p:nvSpPr>
          <p:spPr>
            <a:xfrm>
              <a:off x="7478713" y="1562481"/>
              <a:ext cx="38100" cy="2462"/>
            </a:xfrm>
            <a:custGeom>
              <a:rect b="b" l="l" r="r" t="t"/>
              <a:pathLst>
                <a:path extrusionOk="0" h="3" w="40">
                  <a:moveTo>
                    <a:pt x="40" y="3"/>
                  </a:moveTo>
                  <a:lnTo>
                    <a:pt x="40" y="3"/>
                  </a:lnTo>
                  <a:lnTo>
                    <a:pt x="0" y="0"/>
                  </a:lnTo>
                  <a:cubicBezTo>
                    <a:pt x="9" y="1"/>
                    <a:pt x="22" y="2"/>
                    <a:pt x="40" y="3"/>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1342" name="Google Shape;1342;p81"/>
            <p:cNvSpPr/>
            <p:nvPr/>
          </p:nvSpPr>
          <p:spPr>
            <a:xfrm>
              <a:off x="5410200" y="1568636"/>
              <a:ext cx="36512" cy="3693"/>
            </a:xfrm>
            <a:custGeom>
              <a:rect b="b" l="l" r="r" t="t"/>
              <a:pathLst>
                <a:path extrusionOk="0" h="5" w="38">
                  <a:moveTo>
                    <a:pt x="24" y="0"/>
                  </a:moveTo>
                  <a:lnTo>
                    <a:pt x="24" y="0"/>
                  </a:lnTo>
                  <a:lnTo>
                    <a:pt x="0" y="5"/>
                  </a:lnTo>
                  <a:cubicBezTo>
                    <a:pt x="38" y="5"/>
                    <a:pt x="21" y="3"/>
                    <a:pt x="24" y="0"/>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1343" name="Google Shape;1343;p81"/>
            <p:cNvSpPr/>
            <p:nvPr/>
          </p:nvSpPr>
          <p:spPr>
            <a:xfrm>
              <a:off x="10206038" y="1530477"/>
              <a:ext cx="61912" cy="4924"/>
            </a:xfrm>
            <a:custGeom>
              <a:rect b="b" l="l" r="r" t="t"/>
              <a:pathLst>
                <a:path extrusionOk="0" h="6" w="65">
                  <a:moveTo>
                    <a:pt x="65" y="3"/>
                  </a:moveTo>
                  <a:lnTo>
                    <a:pt x="65" y="3"/>
                  </a:lnTo>
                  <a:cubicBezTo>
                    <a:pt x="39" y="1"/>
                    <a:pt x="18" y="0"/>
                    <a:pt x="0" y="0"/>
                  </a:cubicBezTo>
                  <a:cubicBezTo>
                    <a:pt x="32" y="2"/>
                    <a:pt x="57" y="6"/>
                    <a:pt x="65" y="3"/>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1344" name="Google Shape;1344;p81"/>
            <p:cNvSpPr/>
            <p:nvPr/>
          </p:nvSpPr>
          <p:spPr>
            <a:xfrm>
              <a:off x="6257925" y="1525554"/>
              <a:ext cx="19050" cy="2462"/>
            </a:xfrm>
            <a:custGeom>
              <a:rect b="b" l="l" r="r" t="t"/>
              <a:pathLst>
                <a:path extrusionOk="0" h="2" w="21">
                  <a:moveTo>
                    <a:pt x="18" y="0"/>
                  </a:moveTo>
                  <a:lnTo>
                    <a:pt x="18" y="0"/>
                  </a:lnTo>
                  <a:cubicBezTo>
                    <a:pt x="5" y="1"/>
                    <a:pt x="0" y="2"/>
                    <a:pt x="0" y="2"/>
                  </a:cubicBezTo>
                  <a:cubicBezTo>
                    <a:pt x="13" y="2"/>
                    <a:pt x="21" y="1"/>
                    <a:pt x="18" y="0"/>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1345" name="Google Shape;1345;p81"/>
            <p:cNvSpPr/>
            <p:nvPr/>
          </p:nvSpPr>
          <p:spPr>
            <a:xfrm>
              <a:off x="10134600" y="1528016"/>
              <a:ext cx="71437" cy="3693"/>
            </a:xfrm>
            <a:custGeom>
              <a:rect b="b" l="l" r="r" t="t"/>
              <a:pathLst>
                <a:path extrusionOk="0" h="4" w="75">
                  <a:moveTo>
                    <a:pt x="0" y="3"/>
                  </a:moveTo>
                  <a:lnTo>
                    <a:pt x="0" y="3"/>
                  </a:lnTo>
                  <a:lnTo>
                    <a:pt x="13" y="4"/>
                  </a:lnTo>
                  <a:cubicBezTo>
                    <a:pt x="32" y="3"/>
                    <a:pt x="52" y="2"/>
                    <a:pt x="75" y="3"/>
                  </a:cubicBezTo>
                  <a:cubicBezTo>
                    <a:pt x="52" y="1"/>
                    <a:pt x="25" y="0"/>
                    <a:pt x="0" y="3"/>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1346" name="Google Shape;1346;p81"/>
            <p:cNvSpPr/>
            <p:nvPr/>
          </p:nvSpPr>
          <p:spPr>
            <a:xfrm>
              <a:off x="2582863" y="1560020"/>
              <a:ext cx="7937" cy="1231"/>
            </a:xfrm>
            <a:custGeom>
              <a:rect b="b" l="l" r="r" t="t"/>
              <a:pathLst>
                <a:path extrusionOk="0" h="1" w="8">
                  <a:moveTo>
                    <a:pt x="8" y="1"/>
                  </a:moveTo>
                  <a:lnTo>
                    <a:pt x="8" y="1"/>
                  </a:lnTo>
                  <a:lnTo>
                    <a:pt x="1" y="0"/>
                  </a:lnTo>
                  <a:cubicBezTo>
                    <a:pt x="0" y="1"/>
                    <a:pt x="3" y="1"/>
                    <a:pt x="8" y="1"/>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1347" name="Google Shape;1347;p81"/>
            <p:cNvSpPr/>
            <p:nvPr/>
          </p:nvSpPr>
          <p:spPr>
            <a:xfrm>
              <a:off x="1762125" y="1521861"/>
              <a:ext cx="34925" cy="1231"/>
            </a:xfrm>
            <a:custGeom>
              <a:rect b="b" l="l" r="r" t="t"/>
              <a:pathLst>
                <a:path extrusionOk="0" h="1" w="36">
                  <a:moveTo>
                    <a:pt x="0" y="1"/>
                  </a:moveTo>
                  <a:lnTo>
                    <a:pt x="0" y="1"/>
                  </a:lnTo>
                  <a:cubicBezTo>
                    <a:pt x="9" y="1"/>
                    <a:pt x="23" y="1"/>
                    <a:pt x="36" y="1"/>
                  </a:cubicBezTo>
                  <a:cubicBezTo>
                    <a:pt x="29" y="0"/>
                    <a:pt x="19" y="0"/>
                    <a:pt x="0" y="1"/>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1348" name="Google Shape;1348;p81"/>
            <p:cNvSpPr/>
            <p:nvPr/>
          </p:nvSpPr>
          <p:spPr>
            <a:xfrm>
              <a:off x="10812463" y="1529246"/>
              <a:ext cx="19050" cy="1231"/>
            </a:xfrm>
            <a:custGeom>
              <a:rect b="b" l="l" r="r" t="t"/>
              <a:pathLst>
                <a:path extrusionOk="0" h="1" w="20">
                  <a:moveTo>
                    <a:pt x="0" y="1"/>
                  </a:moveTo>
                  <a:lnTo>
                    <a:pt x="0" y="1"/>
                  </a:lnTo>
                  <a:cubicBezTo>
                    <a:pt x="20" y="1"/>
                    <a:pt x="3" y="0"/>
                    <a:pt x="0" y="1"/>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1349" name="Google Shape;1349;p81"/>
            <p:cNvSpPr/>
            <p:nvPr/>
          </p:nvSpPr>
          <p:spPr>
            <a:xfrm>
              <a:off x="10896600" y="1545248"/>
              <a:ext cx="7937" cy="2462"/>
            </a:xfrm>
            <a:custGeom>
              <a:rect b="b" l="l" r="r" t="t"/>
              <a:pathLst>
                <a:path extrusionOk="0" h="3" w="8">
                  <a:moveTo>
                    <a:pt x="8" y="0"/>
                  </a:moveTo>
                  <a:lnTo>
                    <a:pt x="8" y="0"/>
                  </a:lnTo>
                  <a:cubicBezTo>
                    <a:pt x="4" y="1"/>
                    <a:pt x="1" y="2"/>
                    <a:pt x="0" y="3"/>
                  </a:cubicBezTo>
                  <a:cubicBezTo>
                    <a:pt x="2" y="2"/>
                    <a:pt x="4" y="1"/>
                    <a:pt x="8" y="0"/>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1350" name="Google Shape;1350;p81"/>
            <p:cNvSpPr/>
            <p:nvPr/>
          </p:nvSpPr>
          <p:spPr>
            <a:xfrm>
              <a:off x="9947275" y="1553865"/>
              <a:ext cx="4762" cy="1231"/>
            </a:xfrm>
            <a:custGeom>
              <a:rect b="b" l="l" r="r" t="t"/>
              <a:pathLst>
                <a:path extrusionOk="0" h="1" w="5">
                  <a:moveTo>
                    <a:pt x="1" y="0"/>
                  </a:moveTo>
                  <a:lnTo>
                    <a:pt x="1" y="0"/>
                  </a:lnTo>
                  <a:lnTo>
                    <a:pt x="0" y="0"/>
                  </a:lnTo>
                  <a:cubicBezTo>
                    <a:pt x="5" y="1"/>
                    <a:pt x="4" y="0"/>
                    <a:pt x="1" y="0"/>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1351" name="Google Shape;1351;p81"/>
            <p:cNvSpPr/>
            <p:nvPr/>
          </p:nvSpPr>
          <p:spPr>
            <a:xfrm>
              <a:off x="10817225" y="1531708"/>
              <a:ext cx="23812" cy="0"/>
            </a:xfrm>
            <a:custGeom>
              <a:rect b="b" l="l" r="r" t="t"/>
              <a:pathLst>
                <a:path extrusionOk="0" h="1" w="25">
                  <a:moveTo>
                    <a:pt x="25" y="0"/>
                  </a:moveTo>
                  <a:lnTo>
                    <a:pt x="25" y="0"/>
                  </a:lnTo>
                  <a:cubicBezTo>
                    <a:pt x="18" y="0"/>
                    <a:pt x="10" y="0"/>
                    <a:pt x="0" y="0"/>
                  </a:cubicBezTo>
                  <a:cubicBezTo>
                    <a:pt x="5" y="0"/>
                    <a:pt x="12" y="0"/>
                    <a:pt x="25" y="0"/>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1352" name="Google Shape;1352;p81"/>
            <p:cNvSpPr/>
            <p:nvPr/>
          </p:nvSpPr>
          <p:spPr>
            <a:xfrm>
              <a:off x="10836275" y="1529246"/>
              <a:ext cx="19050" cy="1231"/>
            </a:xfrm>
            <a:custGeom>
              <a:rect b="b" l="l" r="r" t="t"/>
              <a:pathLst>
                <a:path extrusionOk="0" h="1" w="20">
                  <a:moveTo>
                    <a:pt x="0" y="1"/>
                  </a:moveTo>
                  <a:lnTo>
                    <a:pt x="0" y="1"/>
                  </a:lnTo>
                  <a:lnTo>
                    <a:pt x="18" y="1"/>
                  </a:lnTo>
                  <a:cubicBezTo>
                    <a:pt x="20" y="1"/>
                    <a:pt x="18" y="0"/>
                    <a:pt x="0" y="1"/>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1353" name="Google Shape;1353;p81"/>
            <p:cNvSpPr/>
            <p:nvPr/>
          </p:nvSpPr>
          <p:spPr>
            <a:xfrm>
              <a:off x="10787063" y="1530477"/>
              <a:ext cx="30162" cy="1231"/>
            </a:xfrm>
            <a:custGeom>
              <a:rect b="b" l="l" r="r" t="t"/>
              <a:pathLst>
                <a:path extrusionOk="0" h="1" w="31">
                  <a:moveTo>
                    <a:pt x="0" y="0"/>
                  </a:moveTo>
                  <a:lnTo>
                    <a:pt x="0" y="0"/>
                  </a:lnTo>
                  <a:cubicBezTo>
                    <a:pt x="11" y="0"/>
                    <a:pt x="21" y="0"/>
                    <a:pt x="31" y="1"/>
                  </a:cubicBezTo>
                  <a:cubicBezTo>
                    <a:pt x="28" y="0"/>
                    <a:pt x="26" y="0"/>
                    <a:pt x="27" y="0"/>
                  </a:cubicBezTo>
                  <a:lnTo>
                    <a:pt x="0" y="0"/>
                  </a:ln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1354" name="Google Shape;1354;p81"/>
            <p:cNvSpPr/>
            <p:nvPr/>
          </p:nvSpPr>
          <p:spPr>
            <a:xfrm>
              <a:off x="4092575" y="1552634"/>
              <a:ext cx="20637" cy="2462"/>
            </a:xfrm>
            <a:custGeom>
              <a:rect b="b" l="l" r="r" t="t"/>
              <a:pathLst>
                <a:path extrusionOk="0" h="2" w="23">
                  <a:moveTo>
                    <a:pt x="23" y="0"/>
                  </a:moveTo>
                  <a:lnTo>
                    <a:pt x="23" y="0"/>
                  </a:lnTo>
                  <a:lnTo>
                    <a:pt x="19" y="0"/>
                  </a:lnTo>
                  <a:cubicBezTo>
                    <a:pt x="0" y="2"/>
                    <a:pt x="8" y="1"/>
                    <a:pt x="23" y="0"/>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1355" name="Google Shape;1355;p81"/>
            <p:cNvSpPr/>
            <p:nvPr/>
          </p:nvSpPr>
          <p:spPr>
            <a:xfrm>
              <a:off x="8528050" y="1567405"/>
              <a:ext cx="3175" cy="1231"/>
            </a:xfrm>
            <a:custGeom>
              <a:rect b="b" l="l" r="r" t="t"/>
              <a:pathLst>
                <a:path extrusionOk="0" h="1" w="3">
                  <a:moveTo>
                    <a:pt x="1" y="1"/>
                  </a:moveTo>
                  <a:lnTo>
                    <a:pt x="1" y="1"/>
                  </a:lnTo>
                  <a:lnTo>
                    <a:pt x="3" y="0"/>
                  </a:lnTo>
                  <a:lnTo>
                    <a:pt x="0" y="0"/>
                  </a:lnTo>
                  <a:lnTo>
                    <a:pt x="1" y="1"/>
                  </a:ln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1356" name="Google Shape;1356;p81"/>
            <p:cNvSpPr/>
            <p:nvPr/>
          </p:nvSpPr>
          <p:spPr>
            <a:xfrm>
              <a:off x="8461375" y="1556326"/>
              <a:ext cx="66675" cy="14771"/>
            </a:xfrm>
            <a:custGeom>
              <a:rect b="b" l="l" r="r" t="t"/>
              <a:pathLst>
                <a:path extrusionOk="0" h="17" w="69">
                  <a:moveTo>
                    <a:pt x="0" y="17"/>
                  </a:moveTo>
                  <a:lnTo>
                    <a:pt x="0" y="17"/>
                  </a:lnTo>
                  <a:cubicBezTo>
                    <a:pt x="30" y="11"/>
                    <a:pt x="47" y="12"/>
                    <a:pt x="69" y="13"/>
                  </a:cubicBezTo>
                  <a:lnTo>
                    <a:pt x="46" y="0"/>
                  </a:lnTo>
                  <a:lnTo>
                    <a:pt x="0" y="17"/>
                  </a:ln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1357" name="Google Shape;1357;p81"/>
            <p:cNvSpPr/>
            <p:nvPr/>
          </p:nvSpPr>
          <p:spPr>
            <a:xfrm>
              <a:off x="1562100" y="1514475"/>
              <a:ext cx="9563100" cy="64008"/>
            </a:xfrm>
            <a:custGeom>
              <a:rect b="b" l="l" r="r" t="t"/>
              <a:pathLst>
                <a:path extrusionOk="0" h="75" w="10030">
                  <a:moveTo>
                    <a:pt x="2469" y="12"/>
                  </a:moveTo>
                  <a:lnTo>
                    <a:pt x="2469" y="12"/>
                  </a:lnTo>
                  <a:lnTo>
                    <a:pt x="2482" y="13"/>
                  </a:lnTo>
                  <a:cubicBezTo>
                    <a:pt x="2453" y="15"/>
                    <a:pt x="2461" y="13"/>
                    <a:pt x="2469" y="12"/>
                  </a:cubicBezTo>
                  <a:close/>
                  <a:moveTo>
                    <a:pt x="9555" y="25"/>
                  </a:moveTo>
                  <a:lnTo>
                    <a:pt x="9555" y="25"/>
                  </a:lnTo>
                  <a:cubicBezTo>
                    <a:pt x="9562" y="24"/>
                    <a:pt x="9561" y="23"/>
                    <a:pt x="9559" y="23"/>
                  </a:cubicBezTo>
                  <a:cubicBezTo>
                    <a:pt x="9554" y="24"/>
                    <a:pt x="9539" y="24"/>
                    <a:pt x="9522" y="24"/>
                  </a:cubicBezTo>
                  <a:cubicBezTo>
                    <a:pt x="9527" y="25"/>
                    <a:pt x="9536" y="26"/>
                    <a:pt x="9555" y="25"/>
                  </a:cubicBezTo>
                  <a:close/>
                  <a:moveTo>
                    <a:pt x="9489" y="23"/>
                  </a:moveTo>
                  <a:lnTo>
                    <a:pt x="9489" y="23"/>
                  </a:lnTo>
                  <a:lnTo>
                    <a:pt x="9488" y="23"/>
                  </a:lnTo>
                  <a:cubicBezTo>
                    <a:pt x="9456" y="21"/>
                    <a:pt x="9467" y="22"/>
                    <a:pt x="9489" y="23"/>
                  </a:cubicBezTo>
                  <a:close/>
                  <a:moveTo>
                    <a:pt x="6376" y="50"/>
                  </a:moveTo>
                  <a:lnTo>
                    <a:pt x="6376" y="50"/>
                  </a:lnTo>
                  <a:cubicBezTo>
                    <a:pt x="6365" y="52"/>
                    <a:pt x="6349" y="51"/>
                    <a:pt x="6330" y="49"/>
                  </a:cubicBezTo>
                  <a:cubicBezTo>
                    <a:pt x="6344" y="49"/>
                    <a:pt x="6359" y="49"/>
                    <a:pt x="6376" y="50"/>
                  </a:cubicBezTo>
                  <a:close/>
                  <a:moveTo>
                    <a:pt x="5258" y="60"/>
                  </a:moveTo>
                  <a:lnTo>
                    <a:pt x="5258" y="60"/>
                  </a:lnTo>
                  <a:cubicBezTo>
                    <a:pt x="5244" y="61"/>
                    <a:pt x="5216" y="64"/>
                    <a:pt x="5205" y="61"/>
                  </a:cubicBezTo>
                  <a:cubicBezTo>
                    <a:pt x="5222" y="55"/>
                    <a:pt x="5234" y="58"/>
                    <a:pt x="5258" y="60"/>
                  </a:cubicBezTo>
                  <a:close/>
                  <a:moveTo>
                    <a:pt x="4523" y="61"/>
                  </a:moveTo>
                  <a:lnTo>
                    <a:pt x="4523" y="61"/>
                  </a:lnTo>
                  <a:lnTo>
                    <a:pt x="4572" y="65"/>
                  </a:lnTo>
                  <a:cubicBezTo>
                    <a:pt x="4513" y="71"/>
                    <a:pt x="4470" y="69"/>
                    <a:pt x="4516" y="75"/>
                  </a:cubicBezTo>
                  <a:cubicBezTo>
                    <a:pt x="4523" y="61"/>
                    <a:pt x="4707" y="74"/>
                    <a:pt x="4714" y="60"/>
                  </a:cubicBezTo>
                  <a:lnTo>
                    <a:pt x="4747" y="63"/>
                  </a:lnTo>
                  <a:cubicBezTo>
                    <a:pt x="4737" y="63"/>
                    <a:pt x="4736" y="64"/>
                    <a:pt x="4727" y="64"/>
                  </a:cubicBezTo>
                  <a:cubicBezTo>
                    <a:pt x="4790" y="70"/>
                    <a:pt x="4774" y="54"/>
                    <a:pt x="4855" y="56"/>
                  </a:cubicBezTo>
                  <a:cubicBezTo>
                    <a:pt x="4883" y="57"/>
                    <a:pt x="4903" y="59"/>
                    <a:pt x="4884" y="61"/>
                  </a:cubicBezTo>
                  <a:lnTo>
                    <a:pt x="4947" y="57"/>
                  </a:lnTo>
                  <a:cubicBezTo>
                    <a:pt x="4965" y="58"/>
                    <a:pt x="4961" y="60"/>
                    <a:pt x="4942" y="60"/>
                  </a:cubicBezTo>
                  <a:lnTo>
                    <a:pt x="5039" y="59"/>
                  </a:lnTo>
                  <a:lnTo>
                    <a:pt x="5038" y="59"/>
                  </a:lnTo>
                  <a:cubicBezTo>
                    <a:pt x="5052" y="57"/>
                    <a:pt x="5083" y="54"/>
                    <a:pt x="5098" y="52"/>
                  </a:cubicBezTo>
                  <a:cubicBezTo>
                    <a:pt x="5122" y="54"/>
                    <a:pt x="5086" y="54"/>
                    <a:pt x="5092" y="56"/>
                  </a:cubicBezTo>
                  <a:lnTo>
                    <a:pt x="5145" y="52"/>
                  </a:lnTo>
                  <a:cubicBezTo>
                    <a:pt x="5167" y="56"/>
                    <a:pt x="5123" y="59"/>
                    <a:pt x="5086" y="59"/>
                  </a:cubicBezTo>
                  <a:cubicBezTo>
                    <a:pt x="5136" y="73"/>
                    <a:pt x="5130" y="55"/>
                    <a:pt x="5238" y="64"/>
                  </a:cubicBezTo>
                  <a:lnTo>
                    <a:pt x="5187" y="65"/>
                  </a:lnTo>
                  <a:cubicBezTo>
                    <a:pt x="5220" y="73"/>
                    <a:pt x="5259" y="70"/>
                    <a:pt x="5316" y="75"/>
                  </a:cubicBezTo>
                  <a:cubicBezTo>
                    <a:pt x="5302" y="73"/>
                    <a:pt x="5202" y="63"/>
                    <a:pt x="5260" y="60"/>
                  </a:cubicBezTo>
                  <a:cubicBezTo>
                    <a:pt x="5276" y="61"/>
                    <a:pt x="5298" y="61"/>
                    <a:pt x="5329" y="59"/>
                  </a:cubicBezTo>
                  <a:cubicBezTo>
                    <a:pt x="5329" y="63"/>
                    <a:pt x="5359" y="62"/>
                    <a:pt x="5398" y="62"/>
                  </a:cubicBezTo>
                  <a:lnTo>
                    <a:pt x="5395" y="69"/>
                  </a:lnTo>
                  <a:cubicBezTo>
                    <a:pt x="5436" y="67"/>
                    <a:pt x="5433" y="64"/>
                    <a:pt x="5457" y="61"/>
                  </a:cubicBezTo>
                  <a:cubicBezTo>
                    <a:pt x="5503" y="61"/>
                    <a:pt x="5513" y="66"/>
                    <a:pt x="5523" y="71"/>
                  </a:cubicBezTo>
                  <a:cubicBezTo>
                    <a:pt x="5597" y="72"/>
                    <a:pt x="5473" y="63"/>
                    <a:pt x="5560" y="62"/>
                  </a:cubicBezTo>
                  <a:cubicBezTo>
                    <a:pt x="5621" y="64"/>
                    <a:pt x="5664" y="62"/>
                    <a:pt x="5737" y="58"/>
                  </a:cubicBezTo>
                  <a:cubicBezTo>
                    <a:pt x="5780" y="60"/>
                    <a:pt x="5730" y="62"/>
                    <a:pt x="5745" y="64"/>
                  </a:cubicBezTo>
                  <a:lnTo>
                    <a:pt x="5783" y="59"/>
                  </a:lnTo>
                  <a:cubicBezTo>
                    <a:pt x="5792" y="59"/>
                    <a:pt x="5789" y="60"/>
                    <a:pt x="5788" y="61"/>
                  </a:cubicBezTo>
                  <a:cubicBezTo>
                    <a:pt x="5820" y="59"/>
                    <a:pt x="5790" y="55"/>
                    <a:pt x="5841" y="53"/>
                  </a:cubicBezTo>
                  <a:cubicBezTo>
                    <a:pt x="5854" y="46"/>
                    <a:pt x="5944" y="64"/>
                    <a:pt x="6006" y="56"/>
                  </a:cubicBezTo>
                  <a:cubicBezTo>
                    <a:pt x="6021" y="58"/>
                    <a:pt x="5999" y="60"/>
                    <a:pt x="6003" y="62"/>
                  </a:cubicBezTo>
                  <a:cubicBezTo>
                    <a:pt x="6089" y="57"/>
                    <a:pt x="6077" y="59"/>
                    <a:pt x="6147" y="52"/>
                  </a:cubicBezTo>
                  <a:lnTo>
                    <a:pt x="6206" y="56"/>
                  </a:lnTo>
                  <a:cubicBezTo>
                    <a:pt x="6163" y="51"/>
                    <a:pt x="6219" y="45"/>
                    <a:pt x="6268" y="41"/>
                  </a:cubicBezTo>
                  <a:cubicBezTo>
                    <a:pt x="6252" y="38"/>
                    <a:pt x="6239" y="36"/>
                    <a:pt x="6230" y="35"/>
                  </a:cubicBezTo>
                  <a:lnTo>
                    <a:pt x="6308" y="32"/>
                  </a:lnTo>
                  <a:cubicBezTo>
                    <a:pt x="6318" y="33"/>
                    <a:pt x="6310" y="35"/>
                    <a:pt x="6297" y="38"/>
                  </a:cubicBezTo>
                  <a:lnTo>
                    <a:pt x="6311" y="36"/>
                  </a:lnTo>
                  <a:cubicBezTo>
                    <a:pt x="6339" y="39"/>
                    <a:pt x="6325" y="43"/>
                    <a:pt x="6305" y="46"/>
                  </a:cubicBezTo>
                  <a:lnTo>
                    <a:pt x="6277" y="42"/>
                  </a:lnTo>
                  <a:cubicBezTo>
                    <a:pt x="6257" y="46"/>
                    <a:pt x="6239" y="50"/>
                    <a:pt x="6243" y="54"/>
                  </a:cubicBezTo>
                  <a:cubicBezTo>
                    <a:pt x="6248" y="53"/>
                    <a:pt x="6258" y="53"/>
                    <a:pt x="6269" y="52"/>
                  </a:cubicBezTo>
                  <a:cubicBezTo>
                    <a:pt x="6264" y="53"/>
                    <a:pt x="6261" y="54"/>
                    <a:pt x="6263" y="55"/>
                  </a:cubicBezTo>
                  <a:cubicBezTo>
                    <a:pt x="6266" y="56"/>
                    <a:pt x="6274" y="54"/>
                    <a:pt x="6287" y="53"/>
                  </a:cubicBezTo>
                  <a:lnTo>
                    <a:pt x="6304" y="60"/>
                  </a:lnTo>
                  <a:lnTo>
                    <a:pt x="6309" y="57"/>
                  </a:lnTo>
                  <a:lnTo>
                    <a:pt x="6411" y="62"/>
                  </a:lnTo>
                  <a:cubicBezTo>
                    <a:pt x="6485" y="55"/>
                    <a:pt x="6548" y="44"/>
                    <a:pt x="6665" y="41"/>
                  </a:cubicBezTo>
                  <a:cubicBezTo>
                    <a:pt x="6636" y="47"/>
                    <a:pt x="6659" y="50"/>
                    <a:pt x="6657" y="56"/>
                  </a:cubicBezTo>
                  <a:cubicBezTo>
                    <a:pt x="6625" y="50"/>
                    <a:pt x="6567" y="59"/>
                    <a:pt x="6507" y="58"/>
                  </a:cubicBezTo>
                  <a:cubicBezTo>
                    <a:pt x="6538" y="58"/>
                    <a:pt x="6531" y="61"/>
                    <a:pt x="6523" y="62"/>
                  </a:cubicBezTo>
                  <a:lnTo>
                    <a:pt x="6631" y="57"/>
                  </a:lnTo>
                  <a:cubicBezTo>
                    <a:pt x="6628" y="62"/>
                    <a:pt x="6654" y="60"/>
                    <a:pt x="6682" y="63"/>
                  </a:cubicBezTo>
                  <a:cubicBezTo>
                    <a:pt x="6660" y="52"/>
                    <a:pt x="6762" y="56"/>
                    <a:pt x="6806" y="53"/>
                  </a:cubicBezTo>
                  <a:cubicBezTo>
                    <a:pt x="6808" y="56"/>
                    <a:pt x="6798" y="60"/>
                    <a:pt x="6744" y="59"/>
                  </a:cubicBezTo>
                  <a:cubicBezTo>
                    <a:pt x="6803" y="67"/>
                    <a:pt x="6821" y="47"/>
                    <a:pt x="6879" y="54"/>
                  </a:cubicBezTo>
                  <a:cubicBezTo>
                    <a:pt x="6865" y="54"/>
                    <a:pt x="6858" y="53"/>
                    <a:pt x="6853" y="55"/>
                  </a:cubicBezTo>
                  <a:cubicBezTo>
                    <a:pt x="6884" y="52"/>
                    <a:pt x="6958" y="55"/>
                    <a:pt x="6941" y="58"/>
                  </a:cubicBezTo>
                  <a:lnTo>
                    <a:pt x="6928" y="58"/>
                  </a:lnTo>
                  <a:cubicBezTo>
                    <a:pt x="7014" y="59"/>
                    <a:pt x="7191" y="58"/>
                    <a:pt x="7204" y="50"/>
                  </a:cubicBezTo>
                  <a:cubicBezTo>
                    <a:pt x="7205" y="51"/>
                    <a:pt x="7193" y="60"/>
                    <a:pt x="7188" y="62"/>
                  </a:cubicBezTo>
                  <a:lnTo>
                    <a:pt x="7342" y="33"/>
                  </a:lnTo>
                  <a:cubicBezTo>
                    <a:pt x="7329" y="41"/>
                    <a:pt x="7381" y="58"/>
                    <a:pt x="7309" y="62"/>
                  </a:cubicBezTo>
                  <a:cubicBezTo>
                    <a:pt x="7330" y="63"/>
                    <a:pt x="7355" y="65"/>
                    <a:pt x="7399" y="62"/>
                  </a:cubicBezTo>
                  <a:cubicBezTo>
                    <a:pt x="7385" y="61"/>
                    <a:pt x="7364" y="51"/>
                    <a:pt x="7383" y="51"/>
                  </a:cubicBezTo>
                  <a:cubicBezTo>
                    <a:pt x="7436" y="59"/>
                    <a:pt x="7420" y="55"/>
                    <a:pt x="7485" y="62"/>
                  </a:cubicBezTo>
                  <a:cubicBezTo>
                    <a:pt x="7463" y="61"/>
                    <a:pt x="7487" y="49"/>
                    <a:pt x="7520" y="50"/>
                  </a:cubicBezTo>
                  <a:cubicBezTo>
                    <a:pt x="7515" y="51"/>
                    <a:pt x="7523" y="61"/>
                    <a:pt x="7511" y="62"/>
                  </a:cubicBezTo>
                  <a:lnTo>
                    <a:pt x="7594" y="51"/>
                  </a:lnTo>
                  <a:cubicBezTo>
                    <a:pt x="7573" y="53"/>
                    <a:pt x="7590" y="61"/>
                    <a:pt x="7609" y="64"/>
                  </a:cubicBezTo>
                  <a:cubicBezTo>
                    <a:pt x="7600" y="62"/>
                    <a:pt x="7680" y="64"/>
                    <a:pt x="7702" y="63"/>
                  </a:cubicBezTo>
                  <a:lnTo>
                    <a:pt x="7667" y="61"/>
                  </a:lnTo>
                  <a:cubicBezTo>
                    <a:pt x="7761" y="63"/>
                    <a:pt x="7760" y="45"/>
                    <a:pt x="7853" y="46"/>
                  </a:cubicBezTo>
                  <a:cubicBezTo>
                    <a:pt x="7842" y="48"/>
                    <a:pt x="7825" y="60"/>
                    <a:pt x="7872" y="62"/>
                  </a:cubicBezTo>
                  <a:cubicBezTo>
                    <a:pt x="7894" y="56"/>
                    <a:pt x="7968" y="34"/>
                    <a:pt x="8050" y="29"/>
                  </a:cubicBezTo>
                  <a:lnTo>
                    <a:pt x="8066" y="33"/>
                  </a:lnTo>
                  <a:lnTo>
                    <a:pt x="8129" y="29"/>
                  </a:lnTo>
                  <a:cubicBezTo>
                    <a:pt x="8090" y="38"/>
                    <a:pt x="7980" y="56"/>
                    <a:pt x="7919" y="63"/>
                  </a:cubicBezTo>
                  <a:cubicBezTo>
                    <a:pt x="7954" y="66"/>
                    <a:pt x="7929" y="67"/>
                    <a:pt x="7982" y="67"/>
                  </a:cubicBezTo>
                  <a:cubicBezTo>
                    <a:pt x="8000" y="70"/>
                    <a:pt x="7953" y="72"/>
                    <a:pt x="7938" y="72"/>
                  </a:cubicBezTo>
                  <a:lnTo>
                    <a:pt x="8060" y="74"/>
                  </a:lnTo>
                  <a:cubicBezTo>
                    <a:pt x="8054" y="67"/>
                    <a:pt x="8153" y="67"/>
                    <a:pt x="8149" y="62"/>
                  </a:cubicBezTo>
                  <a:lnTo>
                    <a:pt x="8016" y="68"/>
                  </a:lnTo>
                  <a:cubicBezTo>
                    <a:pt x="8011" y="62"/>
                    <a:pt x="8093" y="49"/>
                    <a:pt x="8179" y="51"/>
                  </a:cubicBezTo>
                  <a:cubicBezTo>
                    <a:pt x="8201" y="53"/>
                    <a:pt x="8163" y="63"/>
                    <a:pt x="8165" y="65"/>
                  </a:cubicBezTo>
                  <a:cubicBezTo>
                    <a:pt x="8176" y="63"/>
                    <a:pt x="8247" y="61"/>
                    <a:pt x="8255" y="62"/>
                  </a:cubicBezTo>
                  <a:lnTo>
                    <a:pt x="8218" y="66"/>
                  </a:lnTo>
                  <a:cubicBezTo>
                    <a:pt x="8266" y="69"/>
                    <a:pt x="8297" y="57"/>
                    <a:pt x="8355" y="64"/>
                  </a:cubicBezTo>
                  <a:cubicBezTo>
                    <a:pt x="8375" y="64"/>
                    <a:pt x="8414" y="73"/>
                    <a:pt x="8418" y="69"/>
                  </a:cubicBezTo>
                  <a:cubicBezTo>
                    <a:pt x="8385" y="61"/>
                    <a:pt x="8379" y="37"/>
                    <a:pt x="8401" y="31"/>
                  </a:cubicBezTo>
                  <a:cubicBezTo>
                    <a:pt x="8408" y="31"/>
                    <a:pt x="8505" y="38"/>
                    <a:pt x="8528" y="42"/>
                  </a:cubicBezTo>
                  <a:cubicBezTo>
                    <a:pt x="8561" y="48"/>
                    <a:pt x="8479" y="57"/>
                    <a:pt x="8507" y="62"/>
                  </a:cubicBezTo>
                  <a:cubicBezTo>
                    <a:pt x="8508" y="60"/>
                    <a:pt x="8526" y="58"/>
                    <a:pt x="8534" y="57"/>
                  </a:cubicBezTo>
                  <a:cubicBezTo>
                    <a:pt x="8555" y="59"/>
                    <a:pt x="8525" y="63"/>
                    <a:pt x="8571" y="62"/>
                  </a:cubicBezTo>
                  <a:cubicBezTo>
                    <a:pt x="8578" y="55"/>
                    <a:pt x="8664" y="63"/>
                    <a:pt x="8592" y="56"/>
                  </a:cubicBezTo>
                  <a:cubicBezTo>
                    <a:pt x="8637" y="55"/>
                    <a:pt x="8640" y="58"/>
                    <a:pt x="8692" y="58"/>
                  </a:cubicBezTo>
                  <a:cubicBezTo>
                    <a:pt x="8675" y="53"/>
                    <a:pt x="8739" y="43"/>
                    <a:pt x="8784" y="41"/>
                  </a:cubicBezTo>
                  <a:cubicBezTo>
                    <a:pt x="8781" y="42"/>
                    <a:pt x="8791" y="45"/>
                    <a:pt x="8796" y="46"/>
                  </a:cubicBezTo>
                  <a:cubicBezTo>
                    <a:pt x="8888" y="47"/>
                    <a:pt x="8937" y="50"/>
                    <a:pt x="9022" y="50"/>
                  </a:cubicBezTo>
                  <a:cubicBezTo>
                    <a:pt x="9030" y="52"/>
                    <a:pt x="9071" y="54"/>
                    <a:pt x="9054" y="57"/>
                  </a:cubicBezTo>
                  <a:cubicBezTo>
                    <a:pt x="9066" y="56"/>
                    <a:pt x="9077" y="53"/>
                    <a:pt x="9103" y="53"/>
                  </a:cubicBezTo>
                  <a:cubicBezTo>
                    <a:pt x="9154" y="59"/>
                    <a:pt x="9045" y="54"/>
                    <a:pt x="9084" y="61"/>
                  </a:cubicBezTo>
                  <a:cubicBezTo>
                    <a:pt x="9087" y="57"/>
                    <a:pt x="9152" y="56"/>
                    <a:pt x="9189" y="53"/>
                  </a:cubicBezTo>
                  <a:cubicBezTo>
                    <a:pt x="9178" y="47"/>
                    <a:pt x="9103" y="52"/>
                    <a:pt x="9065" y="54"/>
                  </a:cubicBezTo>
                  <a:cubicBezTo>
                    <a:pt x="9065" y="46"/>
                    <a:pt x="9130" y="37"/>
                    <a:pt x="9219" y="33"/>
                  </a:cubicBezTo>
                  <a:cubicBezTo>
                    <a:pt x="9290" y="31"/>
                    <a:pt x="9250" y="39"/>
                    <a:pt x="9262" y="38"/>
                  </a:cubicBezTo>
                  <a:cubicBezTo>
                    <a:pt x="9395" y="39"/>
                    <a:pt x="9376" y="23"/>
                    <a:pt x="9486" y="29"/>
                  </a:cubicBezTo>
                  <a:cubicBezTo>
                    <a:pt x="9530" y="35"/>
                    <a:pt x="9488" y="40"/>
                    <a:pt x="9498" y="44"/>
                  </a:cubicBezTo>
                  <a:cubicBezTo>
                    <a:pt x="9440" y="46"/>
                    <a:pt x="9409" y="40"/>
                    <a:pt x="9370" y="40"/>
                  </a:cubicBezTo>
                  <a:lnTo>
                    <a:pt x="9418" y="43"/>
                  </a:lnTo>
                  <a:cubicBezTo>
                    <a:pt x="9400" y="45"/>
                    <a:pt x="9361" y="46"/>
                    <a:pt x="9340" y="45"/>
                  </a:cubicBezTo>
                  <a:cubicBezTo>
                    <a:pt x="9377" y="50"/>
                    <a:pt x="9565" y="46"/>
                    <a:pt x="9668" y="51"/>
                  </a:cubicBezTo>
                  <a:cubicBezTo>
                    <a:pt x="9686" y="49"/>
                    <a:pt x="9718" y="47"/>
                    <a:pt x="9703" y="45"/>
                  </a:cubicBezTo>
                  <a:lnTo>
                    <a:pt x="9670" y="45"/>
                  </a:lnTo>
                  <a:cubicBezTo>
                    <a:pt x="9640" y="41"/>
                    <a:pt x="9732" y="39"/>
                    <a:pt x="9690" y="37"/>
                  </a:cubicBezTo>
                  <a:cubicBezTo>
                    <a:pt x="9734" y="34"/>
                    <a:pt x="9783" y="29"/>
                    <a:pt x="9844" y="32"/>
                  </a:cubicBezTo>
                  <a:lnTo>
                    <a:pt x="9856" y="38"/>
                  </a:lnTo>
                  <a:cubicBezTo>
                    <a:pt x="9854" y="36"/>
                    <a:pt x="9816" y="35"/>
                    <a:pt x="9798" y="36"/>
                  </a:cubicBezTo>
                  <a:cubicBezTo>
                    <a:pt x="9824" y="34"/>
                    <a:pt x="9892" y="45"/>
                    <a:pt x="9920" y="37"/>
                  </a:cubicBezTo>
                  <a:lnTo>
                    <a:pt x="9877" y="32"/>
                  </a:lnTo>
                  <a:cubicBezTo>
                    <a:pt x="9921" y="29"/>
                    <a:pt x="9975" y="23"/>
                    <a:pt x="10030" y="25"/>
                  </a:cubicBezTo>
                  <a:cubicBezTo>
                    <a:pt x="10005" y="19"/>
                    <a:pt x="10017" y="26"/>
                    <a:pt x="9979" y="18"/>
                  </a:cubicBezTo>
                  <a:cubicBezTo>
                    <a:pt x="10012" y="27"/>
                    <a:pt x="9839" y="18"/>
                    <a:pt x="9893" y="27"/>
                  </a:cubicBezTo>
                  <a:cubicBezTo>
                    <a:pt x="9854" y="19"/>
                    <a:pt x="9825" y="24"/>
                    <a:pt x="9773" y="16"/>
                  </a:cubicBezTo>
                  <a:cubicBezTo>
                    <a:pt x="9774" y="18"/>
                    <a:pt x="9791" y="20"/>
                    <a:pt x="9746" y="19"/>
                  </a:cubicBezTo>
                  <a:cubicBezTo>
                    <a:pt x="9743" y="20"/>
                    <a:pt x="9739" y="21"/>
                    <a:pt x="9735" y="21"/>
                  </a:cubicBezTo>
                  <a:lnTo>
                    <a:pt x="9732" y="21"/>
                  </a:lnTo>
                  <a:lnTo>
                    <a:pt x="9735" y="21"/>
                  </a:lnTo>
                  <a:cubicBezTo>
                    <a:pt x="9733" y="21"/>
                    <a:pt x="9733" y="22"/>
                    <a:pt x="9736" y="21"/>
                  </a:cubicBezTo>
                  <a:cubicBezTo>
                    <a:pt x="9747" y="22"/>
                    <a:pt x="9756" y="23"/>
                    <a:pt x="9759" y="24"/>
                  </a:cubicBezTo>
                  <a:cubicBezTo>
                    <a:pt x="9736" y="29"/>
                    <a:pt x="9664" y="29"/>
                    <a:pt x="9639" y="31"/>
                  </a:cubicBezTo>
                  <a:cubicBezTo>
                    <a:pt x="9612" y="30"/>
                    <a:pt x="9651" y="29"/>
                    <a:pt x="9636" y="27"/>
                  </a:cubicBezTo>
                  <a:lnTo>
                    <a:pt x="9599" y="30"/>
                  </a:lnTo>
                  <a:cubicBezTo>
                    <a:pt x="9596" y="26"/>
                    <a:pt x="9527" y="23"/>
                    <a:pt x="9591" y="20"/>
                  </a:cubicBezTo>
                  <a:lnTo>
                    <a:pt x="9534" y="20"/>
                  </a:lnTo>
                  <a:cubicBezTo>
                    <a:pt x="9500" y="17"/>
                    <a:pt x="9453" y="16"/>
                    <a:pt x="9425" y="18"/>
                  </a:cubicBezTo>
                  <a:cubicBezTo>
                    <a:pt x="9398" y="17"/>
                    <a:pt x="9356" y="23"/>
                    <a:pt x="9380" y="19"/>
                  </a:cubicBezTo>
                  <a:lnTo>
                    <a:pt x="9290" y="22"/>
                  </a:lnTo>
                  <a:lnTo>
                    <a:pt x="9289" y="21"/>
                  </a:lnTo>
                  <a:cubicBezTo>
                    <a:pt x="9200" y="20"/>
                    <a:pt x="9106" y="28"/>
                    <a:pt x="9004" y="20"/>
                  </a:cubicBezTo>
                  <a:cubicBezTo>
                    <a:pt x="8974" y="21"/>
                    <a:pt x="8944" y="22"/>
                    <a:pt x="8893" y="21"/>
                  </a:cubicBezTo>
                  <a:lnTo>
                    <a:pt x="8884" y="17"/>
                  </a:lnTo>
                  <a:cubicBezTo>
                    <a:pt x="8845" y="18"/>
                    <a:pt x="8768" y="13"/>
                    <a:pt x="8752" y="17"/>
                  </a:cubicBezTo>
                  <a:cubicBezTo>
                    <a:pt x="8710" y="7"/>
                    <a:pt x="8565" y="14"/>
                    <a:pt x="8498" y="12"/>
                  </a:cubicBezTo>
                  <a:lnTo>
                    <a:pt x="8495" y="17"/>
                  </a:lnTo>
                  <a:cubicBezTo>
                    <a:pt x="8449" y="17"/>
                    <a:pt x="8404" y="18"/>
                    <a:pt x="8346" y="20"/>
                  </a:cubicBezTo>
                  <a:lnTo>
                    <a:pt x="8350" y="25"/>
                  </a:lnTo>
                  <a:cubicBezTo>
                    <a:pt x="8300" y="28"/>
                    <a:pt x="8222" y="21"/>
                    <a:pt x="8143" y="22"/>
                  </a:cubicBezTo>
                  <a:cubicBezTo>
                    <a:pt x="8149" y="20"/>
                    <a:pt x="8169" y="20"/>
                    <a:pt x="8183" y="21"/>
                  </a:cubicBezTo>
                  <a:cubicBezTo>
                    <a:pt x="8089" y="11"/>
                    <a:pt x="7984" y="28"/>
                    <a:pt x="7899" y="21"/>
                  </a:cubicBezTo>
                  <a:cubicBezTo>
                    <a:pt x="7878" y="22"/>
                    <a:pt x="7862" y="22"/>
                    <a:pt x="7848" y="21"/>
                  </a:cubicBezTo>
                  <a:cubicBezTo>
                    <a:pt x="7850" y="21"/>
                    <a:pt x="7851" y="21"/>
                    <a:pt x="7853" y="20"/>
                  </a:cubicBezTo>
                  <a:lnTo>
                    <a:pt x="7844" y="20"/>
                  </a:lnTo>
                  <a:lnTo>
                    <a:pt x="7815" y="18"/>
                  </a:lnTo>
                  <a:cubicBezTo>
                    <a:pt x="7823" y="19"/>
                    <a:pt x="7832" y="20"/>
                    <a:pt x="7839" y="20"/>
                  </a:cubicBezTo>
                  <a:cubicBezTo>
                    <a:pt x="7823" y="20"/>
                    <a:pt x="7798" y="21"/>
                    <a:pt x="7774" y="22"/>
                  </a:cubicBezTo>
                  <a:lnTo>
                    <a:pt x="7763" y="17"/>
                  </a:lnTo>
                  <a:lnTo>
                    <a:pt x="7758" y="17"/>
                  </a:lnTo>
                  <a:cubicBezTo>
                    <a:pt x="7734" y="15"/>
                    <a:pt x="7739" y="19"/>
                    <a:pt x="7751" y="23"/>
                  </a:cubicBezTo>
                  <a:cubicBezTo>
                    <a:pt x="7739" y="24"/>
                    <a:pt x="7728" y="25"/>
                    <a:pt x="7719" y="26"/>
                  </a:cubicBezTo>
                  <a:cubicBezTo>
                    <a:pt x="7700" y="18"/>
                    <a:pt x="7655" y="29"/>
                    <a:pt x="7629" y="20"/>
                  </a:cubicBezTo>
                  <a:cubicBezTo>
                    <a:pt x="7612" y="24"/>
                    <a:pt x="7506" y="23"/>
                    <a:pt x="7493" y="32"/>
                  </a:cubicBezTo>
                  <a:cubicBezTo>
                    <a:pt x="7492" y="30"/>
                    <a:pt x="7485" y="30"/>
                    <a:pt x="7498" y="30"/>
                  </a:cubicBezTo>
                  <a:cubicBezTo>
                    <a:pt x="7471" y="29"/>
                    <a:pt x="7444" y="28"/>
                    <a:pt x="7420" y="30"/>
                  </a:cubicBezTo>
                  <a:lnTo>
                    <a:pt x="7408" y="24"/>
                  </a:lnTo>
                  <a:lnTo>
                    <a:pt x="7349" y="32"/>
                  </a:lnTo>
                  <a:cubicBezTo>
                    <a:pt x="7313" y="28"/>
                    <a:pt x="7298" y="26"/>
                    <a:pt x="7334" y="21"/>
                  </a:cubicBezTo>
                  <a:cubicBezTo>
                    <a:pt x="7247" y="28"/>
                    <a:pt x="7263" y="24"/>
                    <a:pt x="7190" y="31"/>
                  </a:cubicBezTo>
                  <a:lnTo>
                    <a:pt x="7194" y="27"/>
                  </a:lnTo>
                  <a:cubicBezTo>
                    <a:pt x="7167" y="27"/>
                    <a:pt x="7125" y="32"/>
                    <a:pt x="7109" y="29"/>
                  </a:cubicBezTo>
                  <a:cubicBezTo>
                    <a:pt x="7051" y="21"/>
                    <a:pt x="6819" y="27"/>
                    <a:pt x="6668" y="20"/>
                  </a:cubicBezTo>
                  <a:cubicBezTo>
                    <a:pt x="6697" y="32"/>
                    <a:pt x="6598" y="14"/>
                    <a:pt x="6592" y="24"/>
                  </a:cubicBezTo>
                  <a:cubicBezTo>
                    <a:pt x="6583" y="21"/>
                    <a:pt x="6562" y="19"/>
                    <a:pt x="6586" y="17"/>
                  </a:cubicBezTo>
                  <a:cubicBezTo>
                    <a:pt x="6509" y="19"/>
                    <a:pt x="6471" y="12"/>
                    <a:pt x="6418" y="20"/>
                  </a:cubicBezTo>
                  <a:cubicBezTo>
                    <a:pt x="6409" y="17"/>
                    <a:pt x="6434" y="16"/>
                    <a:pt x="6426" y="14"/>
                  </a:cubicBezTo>
                  <a:cubicBezTo>
                    <a:pt x="6420" y="14"/>
                    <a:pt x="6402" y="16"/>
                    <a:pt x="6394" y="15"/>
                  </a:cubicBezTo>
                  <a:cubicBezTo>
                    <a:pt x="6386" y="13"/>
                    <a:pt x="6405" y="12"/>
                    <a:pt x="6417" y="11"/>
                  </a:cubicBezTo>
                  <a:cubicBezTo>
                    <a:pt x="6339" y="11"/>
                    <a:pt x="6331" y="20"/>
                    <a:pt x="6325" y="28"/>
                  </a:cubicBezTo>
                  <a:cubicBezTo>
                    <a:pt x="6285" y="24"/>
                    <a:pt x="6265" y="25"/>
                    <a:pt x="6236" y="30"/>
                  </a:cubicBezTo>
                  <a:cubicBezTo>
                    <a:pt x="6223" y="27"/>
                    <a:pt x="6199" y="24"/>
                    <a:pt x="6248" y="24"/>
                  </a:cubicBezTo>
                  <a:cubicBezTo>
                    <a:pt x="6221" y="23"/>
                    <a:pt x="6080" y="19"/>
                    <a:pt x="6078" y="26"/>
                  </a:cubicBezTo>
                  <a:cubicBezTo>
                    <a:pt x="6069" y="24"/>
                    <a:pt x="6039" y="25"/>
                    <a:pt x="6032" y="26"/>
                  </a:cubicBezTo>
                  <a:cubicBezTo>
                    <a:pt x="5970" y="25"/>
                    <a:pt x="5965" y="25"/>
                    <a:pt x="5904" y="25"/>
                  </a:cubicBezTo>
                  <a:lnTo>
                    <a:pt x="5921" y="26"/>
                  </a:lnTo>
                  <a:cubicBezTo>
                    <a:pt x="5897" y="34"/>
                    <a:pt x="5871" y="28"/>
                    <a:pt x="5822" y="29"/>
                  </a:cubicBezTo>
                  <a:lnTo>
                    <a:pt x="5823" y="28"/>
                  </a:lnTo>
                  <a:cubicBezTo>
                    <a:pt x="5711" y="22"/>
                    <a:pt x="5775" y="31"/>
                    <a:pt x="5665" y="24"/>
                  </a:cubicBezTo>
                  <a:lnTo>
                    <a:pt x="5671" y="29"/>
                  </a:lnTo>
                  <a:cubicBezTo>
                    <a:pt x="5660" y="39"/>
                    <a:pt x="5573" y="22"/>
                    <a:pt x="5509" y="26"/>
                  </a:cubicBezTo>
                  <a:lnTo>
                    <a:pt x="5532" y="29"/>
                  </a:lnTo>
                  <a:cubicBezTo>
                    <a:pt x="5497" y="33"/>
                    <a:pt x="5434" y="15"/>
                    <a:pt x="5399" y="13"/>
                  </a:cubicBezTo>
                  <a:cubicBezTo>
                    <a:pt x="5391" y="12"/>
                    <a:pt x="5411" y="12"/>
                    <a:pt x="5422" y="11"/>
                  </a:cubicBezTo>
                  <a:cubicBezTo>
                    <a:pt x="5330" y="6"/>
                    <a:pt x="5410" y="17"/>
                    <a:pt x="5341" y="19"/>
                  </a:cubicBezTo>
                  <a:cubicBezTo>
                    <a:pt x="5328" y="15"/>
                    <a:pt x="5357" y="10"/>
                    <a:pt x="5311" y="9"/>
                  </a:cubicBezTo>
                  <a:cubicBezTo>
                    <a:pt x="5288" y="7"/>
                    <a:pt x="5177" y="20"/>
                    <a:pt x="5114" y="13"/>
                  </a:cubicBezTo>
                  <a:cubicBezTo>
                    <a:pt x="5128" y="16"/>
                    <a:pt x="5142" y="19"/>
                    <a:pt x="5110" y="21"/>
                  </a:cubicBezTo>
                  <a:cubicBezTo>
                    <a:pt x="5061" y="21"/>
                    <a:pt x="4978" y="10"/>
                    <a:pt x="4934" y="19"/>
                  </a:cubicBezTo>
                  <a:cubicBezTo>
                    <a:pt x="4928" y="18"/>
                    <a:pt x="4925" y="17"/>
                    <a:pt x="4925" y="16"/>
                  </a:cubicBezTo>
                  <a:cubicBezTo>
                    <a:pt x="4888" y="19"/>
                    <a:pt x="4804" y="20"/>
                    <a:pt x="4781" y="24"/>
                  </a:cubicBezTo>
                  <a:cubicBezTo>
                    <a:pt x="4747" y="8"/>
                    <a:pt x="4549" y="32"/>
                    <a:pt x="4550" y="16"/>
                  </a:cubicBezTo>
                  <a:lnTo>
                    <a:pt x="4435" y="17"/>
                  </a:lnTo>
                  <a:lnTo>
                    <a:pt x="4438" y="15"/>
                  </a:lnTo>
                  <a:cubicBezTo>
                    <a:pt x="4365" y="14"/>
                    <a:pt x="4339" y="18"/>
                    <a:pt x="4313" y="22"/>
                  </a:cubicBezTo>
                  <a:cubicBezTo>
                    <a:pt x="4296" y="20"/>
                    <a:pt x="4309" y="19"/>
                    <a:pt x="4310" y="18"/>
                  </a:cubicBezTo>
                  <a:cubicBezTo>
                    <a:pt x="4203" y="15"/>
                    <a:pt x="4192" y="15"/>
                    <a:pt x="4102" y="23"/>
                  </a:cubicBezTo>
                  <a:lnTo>
                    <a:pt x="4093" y="18"/>
                  </a:lnTo>
                  <a:cubicBezTo>
                    <a:pt x="4068" y="21"/>
                    <a:pt x="3938" y="10"/>
                    <a:pt x="3833" y="15"/>
                  </a:cubicBezTo>
                  <a:cubicBezTo>
                    <a:pt x="3834" y="15"/>
                    <a:pt x="3836" y="14"/>
                    <a:pt x="3844" y="13"/>
                  </a:cubicBezTo>
                  <a:cubicBezTo>
                    <a:pt x="3726" y="19"/>
                    <a:pt x="3561" y="0"/>
                    <a:pt x="3518" y="17"/>
                  </a:cubicBezTo>
                  <a:lnTo>
                    <a:pt x="3439" y="21"/>
                  </a:lnTo>
                  <a:cubicBezTo>
                    <a:pt x="3540" y="23"/>
                    <a:pt x="3424" y="29"/>
                    <a:pt x="3466" y="32"/>
                  </a:cubicBezTo>
                  <a:cubicBezTo>
                    <a:pt x="3426" y="33"/>
                    <a:pt x="3363" y="27"/>
                    <a:pt x="3412" y="26"/>
                  </a:cubicBezTo>
                  <a:lnTo>
                    <a:pt x="3420" y="27"/>
                  </a:lnTo>
                  <a:cubicBezTo>
                    <a:pt x="3438" y="17"/>
                    <a:pt x="3294" y="23"/>
                    <a:pt x="3297" y="16"/>
                  </a:cubicBezTo>
                  <a:cubicBezTo>
                    <a:pt x="3098" y="17"/>
                    <a:pt x="2904" y="11"/>
                    <a:pt x="2718" y="10"/>
                  </a:cubicBezTo>
                  <a:lnTo>
                    <a:pt x="2740" y="18"/>
                  </a:lnTo>
                  <a:lnTo>
                    <a:pt x="2675" y="17"/>
                  </a:lnTo>
                  <a:cubicBezTo>
                    <a:pt x="2658" y="15"/>
                    <a:pt x="2652" y="11"/>
                    <a:pt x="2698" y="12"/>
                  </a:cubicBezTo>
                  <a:cubicBezTo>
                    <a:pt x="2674" y="8"/>
                    <a:pt x="2620" y="15"/>
                    <a:pt x="2619" y="17"/>
                  </a:cubicBezTo>
                  <a:cubicBezTo>
                    <a:pt x="2528" y="14"/>
                    <a:pt x="2655" y="9"/>
                    <a:pt x="2627" y="9"/>
                  </a:cubicBezTo>
                  <a:lnTo>
                    <a:pt x="2589" y="9"/>
                  </a:lnTo>
                  <a:lnTo>
                    <a:pt x="2597" y="9"/>
                  </a:lnTo>
                  <a:cubicBezTo>
                    <a:pt x="2567" y="12"/>
                    <a:pt x="2564" y="15"/>
                    <a:pt x="2508" y="15"/>
                  </a:cubicBezTo>
                  <a:cubicBezTo>
                    <a:pt x="2473" y="13"/>
                    <a:pt x="2490" y="10"/>
                    <a:pt x="2476" y="10"/>
                  </a:cubicBezTo>
                  <a:cubicBezTo>
                    <a:pt x="2477" y="10"/>
                    <a:pt x="2472" y="9"/>
                    <a:pt x="2455" y="10"/>
                  </a:cubicBezTo>
                  <a:lnTo>
                    <a:pt x="2373" y="9"/>
                  </a:lnTo>
                  <a:lnTo>
                    <a:pt x="2406" y="15"/>
                  </a:lnTo>
                  <a:cubicBezTo>
                    <a:pt x="2370" y="18"/>
                    <a:pt x="2329" y="15"/>
                    <a:pt x="2367" y="21"/>
                  </a:cubicBezTo>
                  <a:cubicBezTo>
                    <a:pt x="2311" y="11"/>
                    <a:pt x="2062" y="17"/>
                    <a:pt x="2028" y="14"/>
                  </a:cubicBezTo>
                  <a:cubicBezTo>
                    <a:pt x="1977" y="18"/>
                    <a:pt x="1927" y="18"/>
                    <a:pt x="1864" y="17"/>
                  </a:cubicBezTo>
                  <a:cubicBezTo>
                    <a:pt x="1880" y="19"/>
                    <a:pt x="1889" y="25"/>
                    <a:pt x="1836" y="24"/>
                  </a:cubicBezTo>
                  <a:cubicBezTo>
                    <a:pt x="1855" y="11"/>
                    <a:pt x="1737" y="18"/>
                    <a:pt x="1694" y="9"/>
                  </a:cubicBezTo>
                  <a:cubicBezTo>
                    <a:pt x="1733" y="15"/>
                    <a:pt x="1542" y="10"/>
                    <a:pt x="1603" y="19"/>
                  </a:cubicBezTo>
                  <a:cubicBezTo>
                    <a:pt x="1558" y="18"/>
                    <a:pt x="1600" y="14"/>
                    <a:pt x="1566" y="11"/>
                  </a:cubicBezTo>
                  <a:cubicBezTo>
                    <a:pt x="1460" y="16"/>
                    <a:pt x="1331" y="8"/>
                    <a:pt x="1200" y="9"/>
                  </a:cubicBezTo>
                  <a:cubicBezTo>
                    <a:pt x="1198" y="11"/>
                    <a:pt x="1220" y="13"/>
                    <a:pt x="1192" y="16"/>
                  </a:cubicBezTo>
                  <a:lnTo>
                    <a:pt x="1122" y="8"/>
                  </a:lnTo>
                  <a:cubicBezTo>
                    <a:pt x="1096" y="9"/>
                    <a:pt x="1098" y="17"/>
                    <a:pt x="1051" y="11"/>
                  </a:cubicBezTo>
                  <a:cubicBezTo>
                    <a:pt x="1058" y="13"/>
                    <a:pt x="1068" y="15"/>
                    <a:pt x="1050" y="15"/>
                  </a:cubicBezTo>
                  <a:cubicBezTo>
                    <a:pt x="792" y="7"/>
                    <a:pt x="524" y="22"/>
                    <a:pt x="262" y="7"/>
                  </a:cubicBezTo>
                  <a:cubicBezTo>
                    <a:pt x="297" y="9"/>
                    <a:pt x="274" y="10"/>
                    <a:pt x="247" y="10"/>
                  </a:cubicBezTo>
                  <a:cubicBezTo>
                    <a:pt x="264" y="11"/>
                    <a:pt x="246" y="14"/>
                    <a:pt x="250" y="17"/>
                  </a:cubicBezTo>
                  <a:lnTo>
                    <a:pt x="140" y="10"/>
                  </a:lnTo>
                  <a:cubicBezTo>
                    <a:pt x="120" y="17"/>
                    <a:pt x="23" y="10"/>
                    <a:pt x="11" y="17"/>
                  </a:cubicBezTo>
                  <a:lnTo>
                    <a:pt x="46" y="15"/>
                  </a:lnTo>
                  <a:cubicBezTo>
                    <a:pt x="0" y="23"/>
                    <a:pt x="111" y="32"/>
                    <a:pt x="104" y="42"/>
                  </a:cubicBezTo>
                  <a:cubicBezTo>
                    <a:pt x="156" y="33"/>
                    <a:pt x="240" y="55"/>
                    <a:pt x="325" y="43"/>
                  </a:cubicBezTo>
                  <a:cubicBezTo>
                    <a:pt x="344" y="45"/>
                    <a:pt x="309" y="46"/>
                    <a:pt x="319" y="48"/>
                  </a:cubicBezTo>
                  <a:cubicBezTo>
                    <a:pt x="340" y="44"/>
                    <a:pt x="366" y="43"/>
                    <a:pt x="414" y="45"/>
                  </a:cubicBezTo>
                  <a:lnTo>
                    <a:pt x="409" y="46"/>
                  </a:lnTo>
                  <a:cubicBezTo>
                    <a:pt x="544" y="45"/>
                    <a:pt x="602" y="49"/>
                    <a:pt x="754" y="52"/>
                  </a:cubicBezTo>
                  <a:lnTo>
                    <a:pt x="742" y="47"/>
                  </a:lnTo>
                  <a:cubicBezTo>
                    <a:pt x="775" y="48"/>
                    <a:pt x="782" y="49"/>
                    <a:pt x="797" y="50"/>
                  </a:cubicBezTo>
                  <a:cubicBezTo>
                    <a:pt x="835" y="43"/>
                    <a:pt x="706" y="50"/>
                    <a:pt x="740" y="42"/>
                  </a:cubicBezTo>
                  <a:cubicBezTo>
                    <a:pt x="783" y="52"/>
                    <a:pt x="970" y="42"/>
                    <a:pt x="999" y="53"/>
                  </a:cubicBezTo>
                  <a:cubicBezTo>
                    <a:pt x="1049" y="54"/>
                    <a:pt x="984" y="48"/>
                    <a:pt x="1034" y="48"/>
                  </a:cubicBezTo>
                  <a:lnTo>
                    <a:pt x="1048" y="51"/>
                  </a:lnTo>
                  <a:lnTo>
                    <a:pt x="1060" y="47"/>
                  </a:lnTo>
                  <a:cubicBezTo>
                    <a:pt x="1093" y="48"/>
                    <a:pt x="1110" y="52"/>
                    <a:pt x="1111" y="54"/>
                  </a:cubicBezTo>
                  <a:cubicBezTo>
                    <a:pt x="1103" y="54"/>
                    <a:pt x="1088" y="55"/>
                    <a:pt x="1080" y="55"/>
                  </a:cubicBezTo>
                  <a:cubicBezTo>
                    <a:pt x="1122" y="59"/>
                    <a:pt x="1200" y="54"/>
                    <a:pt x="1215" y="55"/>
                  </a:cubicBezTo>
                  <a:lnTo>
                    <a:pt x="1166" y="53"/>
                  </a:lnTo>
                  <a:cubicBezTo>
                    <a:pt x="1303" y="50"/>
                    <a:pt x="1470" y="55"/>
                    <a:pt x="1603" y="49"/>
                  </a:cubicBezTo>
                  <a:lnTo>
                    <a:pt x="1593" y="46"/>
                  </a:lnTo>
                  <a:cubicBezTo>
                    <a:pt x="1694" y="42"/>
                    <a:pt x="1674" y="49"/>
                    <a:pt x="1784" y="47"/>
                  </a:cubicBezTo>
                  <a:lnTo>
                    <a:pt x="1780" y="48"/>
                  </a:lnTo>
                  <a:cubicBezTo>
                    <a:pt x="1803" y="45"/>
                    <a:pt x="1832" y="44"/>
                    <a:pt x="1863" y="45"/>
                  </a:cubicBezTo>
                  <a:cubicBezTo>
                    <a:pt x="1835" y="47"/>
                    <a:pt x="1915" y="50"/>
                    <a:pt x="1879" y="53"/>
                  </a:cubicBezTo>
                  <a:cubicBezTo>
                    <a:pt x="1988" y="48"/>
                    <a:pt x="1933" y="49"/>
                    <a:pt x="2005" y="41"/>
                  </a:cubicBezTo>
                  <a:lnTo>
                    <a:pt x="2022" y="45"/>
                  </a:lnTo>
                  <a:cubicBezTo>
                    <a:pt x="2046" y="41"/>
                    <a:pt x="2048" y="40"/>
                    <a:pt x="2104" y="39"/>
                  </a:cubicBezTo>
                  <a:cubicBezTo>
                    <a:pt x="2058" y="42"/>
                    <a:pt x="2139" y="44"/>
                    <a:pt x="2088" y="49"/>
                  </a:cubicBezTo>
                  <a:cubicBezTo>
                    <a:pt x="2205" y="57"/>
                    <a:pt x="2261" y="41"/>
                    <a:pt x="2314" y="53"/>
                  </a:cubicBezTo>
                  <a:cubicBezTo>
                    <a:pt x="2368" y="42"/>
                    <a:pt x="2214" y="47"/>
                    <a:pt x="2244" y="45"/>
                  </a:cubicBezTo>
                  <a:cubicBezTo>
                    <a:pt x="2219" y="41"/>
                    <a:pt x="2288" y="37"/>
                    <a:pt x="2324" y="38"/>
                  </a:cubicBezTo>
                  <a:cubicBezTo>
                    <a:pt x="2361" y="38"/>
                    <a:pt x="2387" y="51"/>
                    <a:pt x="2481" y="51"/>
                  </a:cubicBezTo>
                  <a:cubicBezTo>
                    <a:pt x="2471" y="51"/>
                    <a:pt x="2471" y="52"/>
                    <a:pt x="2461" y="52"/>
                  </a:cubicBezTo>
                  <a:cubicBezTo>
                    <a:pt x="2496" y="55"/>
                    <a:pt x="2530" y="48"/>
                    <a:pt x="2573" y="53"/>
                  </a:cubicBezTo>
                  <a:cubicBezTo>
                    <a:pt x="2597" y="47"/>
                    <a:pt x="2628" y="53"/>
                    <a:pt x="2635" y="45"/>
                  </a:cubicBezTo>
                  <a:lnTo>
                    <a:pt x="2550" y="47"/>
                  </a:lnTo>
                  <a:cubicBezTo>
                    <a:pt x="2598" y="45"/>
                    <a:pt x="2644" y="36"/>
                    <a:pt x="2724" y="40"/>
                  </a:cubicBezTo>
                  <a:cubicBezTo>
                    <a:pt x="2718" y="42"/>
                    <a:pt x="2694" y="44"/>
                    <a:pt x="2677" y="45"/>
                  </a:cubicBezTo>
                  <a:cubicBezTo>
                    <a:pt x="2701" y="48"/>
                    <a:pt x="2722" y="44"/>
                    <a:pt x="2747" y="46"/>
                  </a:cubicBezTo>
                  <a:cubicBezTo>
                    <a:pt x="2740" y="54"/>
                    <a:pt x="2643" y="48"/>
                    <a:pt x="2591" y="54"/>
                  </a:cubicBezTo>
                  <a:cubicBezTo>
                    <a:pt x="2616" y="57"/>
                    <a:pt x="2689" y="48"/>
                    <a:pt x="2663" y="57"/>
                  </a:cubicBezTo>
                  <a:cubicBezTo>
                    <a:pt x="2700" y="46"/>
                    <a:pt x="2755" y="58"/>
                    <a:pt x="2818" y="50"/>
                  </a:cubicBezTo>
                  <a:lnTo>
                    <a:pt x="2814" y="55"/>
                  </a:lnTo>
                  <a:cubicBezTo>
                    <a:pt x="2824" y="54"/>
                    <a:pt x="2845" y="52"/>
                    <a:pt x="2863" y="52"/>
                  </a:cubicBezTo>
                  <a:lnTo>
                    <a:pt x="2830" y="58"/>
                  </a:lnTo>
                  <a:cubicBezTo>
                    <a:pt x="2881" y="53"/>
                    <a:pt x="2928" y="63"/>
                    <a:pt x="2977" y="60"/>
                  </a:cubicBezTo>
                  <a:cubicBezTo>
                    <a:pt x="2875" y="60"/>
                    <a:pt x="2954" y="54"/>
                    <a:pt x="2911" y="51"/>
                  </a:cubicBezTo>
                  <a:cubicBezTo>
                    <a:pt x="3038" y="45"/>
                    <a:pt x="2984" y="64"/>
                    <a:pt x="3126" y="62"/>
                  </a:cubicBezTo>
                  <a:cubicBezTo>
                    <a:pt x="3107" y="62"/>
                    <a:pt x="3054" y="58"/>
                    <a:pt x="3084" y="56"/>
                  </a:cubicBezTo>
                  <a:cubicBezTo>
                    <a:pt x="3111" y="57"/>
                    <a:pt x="3146" y="59"/>
                    <a:pt x="3163" y="62"/>
                  </a:cubicBezTo>
                  <a:cubicBezTo>
                    <a:pt x="3257" y="61"/>
                    <a:pt x="3149" y="57"/>
                    <a:pt x="3189" y="54"/>
                  </a:cubicBezTo>
                  <a:cubicBezTo>
                    <a:pt x="3221" y="60"/>
                    <a:pt x="3235" y="52"/>
                    <a:pt x="3276" y="50"/>
                  </a:cubicBezTo>
                  <a:lnTo>
                    <a:pt x="3276" y="55"/>
                  </a:lnTo>
                  <a:cubicBezTo>
                    <a:pt x="3384" y="58"/>
                    <a:pt x="3305" y="45"/>
                    <a:pt x="3401" y="49"/>
                  </a:cubicBezTo>
                  <a:lnTo>
                    <a:pt x="3361" y="55"/>
                  </a:lnTo>
                  <a:lnTo>
                    <a:pt x="3411" y="54"/>
                  </a:lnTo>
                  <a:lnTo>
                    <a:pt x="3400" y="59"/>
                  </a:lnTo>
                  <a:cubicBezTo>
                    <a:pt x="3455" y="55"/>
                    <a:pt x="3472" y="56"/>
                    <a:pt x="3526" y="58"/>
                  </a:cubicBezTo>
                  <a:cubicBezTo>
                    <a:pt x="3513" y="54"/>
                    <a:pt x="3533" y="49"/>
                    <a:pt x="3580" y="49"/>
                  </a:cubicBezTo>
                  <a:cubicBezTo>
                    <a:pt x="3613" y="52"/>
                    <a:pt x="3562" y="54"/>
                    <a:pt x="3630" y="53"/>
                  </a:cubicBezTo>
                  <a:cubicBezTo>
                    <a:pt x="3614" y="56"/>
                    <a:pt x="3598" y="60"/>
                    <a:pt x="3568" y="55"/>
                  </a:cubicBezTo>
                  <a:cubicBezTo>
                    <a:pt x="3565" y="57"/>
                    <a:pt x="3553" y="58"/>
                    <a:pt x="3550" y="60"/>
                  </a:cubicBezTo>
                  <a:cubicBezTo>
                    <a:pt x="3585" y="63"/>
                    <a:pt x="3638" y="61"/>
                    <a:pt x="3662" y="61"/>
                  </a:cubicBezTo>
                  <a:cubicBezTo>
                    <a:pt x="3653" y="61"/>
                    <a:pt x="3642" y="60"/>
                    <a:pt x="3636" y="60"/>
                  </a:cubicBezTo>
                  <a:lnTo>
                    <a:pt x="3734" y="53"/>
                  </a:lnTo>
                  <a:cubicBezTo>
                    <a:pt x="3749" y="55"/>
                    <a:pt x="3737" y="56"/>
                    <a:pt x="3725" y="58"/>
                  </a:cubicBezTo>
                  <a:cubicBezTo>
                    <a:pt x="3744" y="57"/>
                    <a:pt x="3758" y="55"/>
                    <a:pt x="3787" y="55"/>
                  </a:cubicBezTo>
                  <a:cubicBezTo>
                    <a:pt x="3780" y="59"/>
                    <a:pt x="3781" y="63"/>
                    <a:pt x="3740" y="65"/>
                  </a:cubicBezTo>
                  <a:lnTo>
                    <a:pt x="3833" y="60"/>
                  </a:lnTo>
                  <a:cubicBezTo>
                    <a:pt x="3839" y="62"/>
                    <a:pt x="3881" y="65"/>
                    <a:pt x="3869" y="67"/>
                  </a:cubicBezTo>
                  <a:cubicBezTo>
                    <a:pt x="3920" y="69"/>
                    <a:pt x="3995" y="59"/>
                    <a:pt x="4064" y="62"/>
                  </a:cubicBezTo>
                  <a:cubicBezTo>
                    <a:pt x="4067" y="62"/>
                    <a:pt x="4074" y="61"/>
                    <a:pt x="4089" y="60"/>
                  </a:cubicBezTo>
                  <a:cubicBezTo>
                    <a:pt x="4153" y="62"/>
                    <a:pt x="4210" y="67"/>
                    <a:pt x="4286" y="61"/>
                  </a:cubicBezTo>
                  <a:lnTo>
                    <a:pt x="4329" y="68"/>
                  </a:lnTo>
                  <a:cubicBezTo>
                    <a:pt x="4389" y="67"/>
                    <a:pt x="4271" y="59"/>
                    <a:pt x="4370" y="57"/>
                  </a:cubicBezTo>
                  <a:cubicBezTo>
                    <a:pt x="4440" y="55"/>
                    <a:pt x="4396" y="63"/>
                    <a:pt x="4421" y="65"/>
                  </a:cubicBezTo>
                  <a:cubicBezTo>
                    <a:pt x="4456" y="62"/>
                    <a:pt x="4517" y="54"/>
                    <a:pt x="4581" y="60"/>
                  </a:cubicBezTo>
                  <a:cubicBezTo>
                    <a:pt x="4560" y="62"/>
                    <a:pt x="4543" y="60"/>
                    <a:pt x="4523" y="61"/>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1358" name="Google Shape;1358;p81"/>
            <p:cNvSpPr/>
            <p:nvPr/>
          </p:nvSpPr>
          <p:spPr>
            <a:xfrm>
              <a:off x="7508875" y="1560020"/>
              <a:ext cx="11112" cy="3693"/>
            </a:xfrm>
            <a:custGeom>
              <a:rect b="b" l="l" r="r" t="t"/>
              <a:pathLst>
                <a:path extrusionOk="0" h="3" w="12">
                  <a:moveTo>
                    <a:pt x="12" y="3"/>
                  </a:moveTo>
                  <a:lnTo>
                    <a:pt x="12" y="3"/>
                  </a:lnTo>
                  <a:cubicBezTo>
                    <a:pt x="8" y="2"/>
                    <a:pt x="7" y="1"/>
                    <a:pt x="6" y="0"/>
                  </a:cubicBezTo>
                  <a:cubicBezTo>
                    <a:pt x="1" y="1"/>
                    <a:pt x="0" y="2"/>
                    <a:pt x="12" y="3"/>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1359" name="Google Shape;1359;p81"/>
            <p:cNvSpPr/>
            <p:nvPr/>
          </p:nvSpPr>
          <p:spPr>
            <a:xfrm>
              <a:off x="5434013" y="1567405"/>
              <a:ext cx="4762" cy="1231"/>
            </a:xfrm>
            <a:custGeom>
              <a:rect b="b" l="l" r="r" t="t"/>
              <a:pathLst>
                <a:path extrusionOk="0" h="1" w="5">
                  <a:moveTo>
                    <a:pt x="5" y="1"/>
                  </a:moveTo>
                  <a:lnTo>
                    <a:pt x="5" y="1"/>
                  </a:lnTo>
                  <a:lnTo>
                    <a:pt x="3" y="0"/>
                  </a:lnTo>
                  <a:cubicBezTo>
                    <a:pt x="1" y="1"/>
                    <a:pt x="1" y="1"/>
                    <a:pt x="0" y="1"/>
                  </a:cubicBezTo>
                  <a:lnTo>
                    <a:pt x="5" y="1"/>
                  </a:ln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1360" name="Google Shape;1360;p81"/>
            <p:cNvSpPr/>
            <p:nvPr/>
          </p:nvSpPr>
          <p:spPr>
            <a:xfrm>
              <a:off x="9672638" y="1567405"/>
              <a:ext cx="25400" cy="2462"/>
            </a:xfrm>
            <a:custGeom>
              <a:rect b="b" l="l" r="r" t="t"/>
              <a:pathLst>
                <a:path extrusionOk="0" h="3" w="27">
                  <a:moveTo>
                    <a:pt x="27" y="3"/>
                  </a:moveTo>
                  <a:lnTo>
                    <a:pt x="27" y="3"/>
                  </a:lnTo>
                  <a:cubicBezTo>
                    <a:pt x="13" y="2"/>
                    <a:pt x="6" y="1"/>
                    <a:pt x="1" y="0"/>
                  </a:cubicBezTo>
                  <a:cubicBezTo>
                    <a:pt x="0" y="1"/>
                    <a:pt x="6" y="2"/>
                    <a:pt x="27" y="3"/>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1361" name="Google Shape;1361;p81"/>
            <p:cNvSpPr/>
            <p:nvPr/>
          </p:nvSpPr>
          <p:spPr>
            <a:xfrm>
              <a:off x="10966450" y="1529246"/>
              <a:ext cx="39687" cy="2462"/>
            </a:xfrm>
            <a:custGeom>
              <a:rect b="b" l="l" r="r" t="t"/>
              <a:pathLst>
                <a:path extrusionOk="0" h="3" w="42">
                  <a:moveTo>
                    <a:pt x="42" y="0"/>
                  </a:moveTo>
                  <a:lnTo>
                    <a:pt x="42" y="0"/>
                  </a:lnTo>
                  <a:lnTo>
                    <a:pt x="0" y="1"/>
                  </a:lnTo>
                  <a:cubicBezTo>
                    <a:pt x="20" y="1"/>
                    <a:pt x="27" y="2"/>
                    <a:pt x="38" y="3"/>
                  </a:cubicBezTo>
                  <a:cubicBezTo>
                    <a:pt x="37" y="2"/>
                    <a:pt x="29" y="0"/>
                    <a:pt x="42" y="0"/>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1362" name="Google Shape;1362;p81"/>
            <p:cNvSpPr/>
            <p:nvPr/>
          </p:nvSpPr>
          <p:spPr>
            <a:xfrm>
              <a:off x="11329988" y="1552634"/>
              <a:ext cx="44450" cy="2462"/>
            </a:xfrm>
            <a:custGeom>
              <a:rect b="b" l="l" r="r" t="t"/>
              <a:pathLst>
                <a:path extrusionOk="0" h="3" w="46">
                  <a:moveTo>
                    <a:pt x="27" y="3"/>
                  </a:moveTo>
                  <a:lnTo>
                    <a:pt x="27" y="3"/>
                  </a:lnTo>
                  <a:cubicBezTo>
                    <a:pt x="33" y="2"/>
                    <a:pt x="40" y="3"/>
                    <a:pt x="46" y="2"/>
                  </a:cubicBezTo>
                  <a:lnTo>
                    <a:pt x="44" y="0"/>
                  </a:lnTo>
                  <a:cubicBezTo>
                    <a:pt x="18" y="0"/>
                    <a:pt x="0" y="2"/>
                    <a:pt x="27" y="3"/>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1363" name="Google Shape;1363;p81"/>
            <p:cNvSpPr/>
            <p:nvPr/>
          </p:nvSpPr>
          <p:spPr>
            <a:xfrm>
              <a:off x="11042650" y="1540325"/>
              <a:ext cx="60325" cy="6155"/>
            </a:xfrm>
            <a:custGeom>
              <a:rect b="b" l="l" r="r" t="t"/>
              <a:pathLst>
                <a:path extrusionOk="0" h="7" w="63">
                  <a:moveTo>
                    <a:pt x="0" y="3"/>
                  </a:moveTo>
                  <a:lnTo>
                    <a:pt x="0" y="3"/>
                  </a:lnTo>
                  <a:cubicBezTo>
                    <a:pt x="3" y="7"/>
                    <a:pt x="30" y="6"/>
                    <a:pt x="60" y="5"/>
                  </a:cubicBezTo>
                  <a:lnTo>
                    <a:pt x="54" y="5"/>
                  </a:lnTo>
                  <a:cubicBezTo>
                    <a:pt x="63" y="0"/>
                    <a:pt x="31" y="1"/>
                    <a:pt x="0" y="3"/>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1364" name="Google Shape;1364;p81"/>
            <p:cNvSpPr/>
            <p:nvPr/>
          </p:nvSpPr>
          <p:spPr>
            <a:xfrm>
              <a:off x="11106150" y="1542787"/>
              <a:ext cx="28575" cy="1231"/>
            </a:xfrm>
            <a:custGeom>
              <a:rect b="b" l="l" r="r" t="t"/>
              <a:pathLst>
                <a:path extrusionOk="0" h="2" w="31">
                  <a:moveTo>
                    <a:pt x="0" y="2"/>
                  </a:moveTo>
                  <a:lnTo>
                    <a:pt x="0" y="2"/>
                  </a:lnTo>
                  <a:cubicBezTo>
                    <a:pt x="10" y="2"/>
                    <a:pt x="19" y="2"/>
                    <a:pt x="28" y="2"/>
                  </a:cubicBezTo>
                  <a:cubicBezTo>
                    <a:pt x="31" y="0"/>
                    <a:pt x="17" y="2"/>
                    <a:pt x="0" y="2"/>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1365" name="Google Shape;1365;p81"/>
            <p:cNvSpPr/>
            <p:nvPr/>
          </p:nvSpPr>
          <p:spPr>
            <a:xfrm>
              <a:off x="10679113" y="1525554"/>
              <a:ext cx="103187" cy="9847"/>
            </a:xfrm>
            <a:custGeom>
              <a:rect b="b" l="l" r="r" t="t"/>
              <a:pathLst>
                <a:path extrusionOk="0" h="12" w="109">
                  <a:moveTo>
                    <a:pt x="77" y="9"/>
                  </a:moveTo>
                  <a:lnTo>
                    <a:pt x="77" y="9"/>
                  </a:lnTo>
                  <a:cubicBezTo>
                    <a:pt x="91" y="10"/>
                    <a:pt x="86" y="4"/>
                    <a:pt x="94" y="6"/>
                  </a:cubicBezTo>
                  <a:cubicBezTo>
                    <a:pt x="109" y="0"/>
                    <a:pt x="0" y="12"/>
                    <a:pt x="77" y="9"/>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1366" name="Google Shape;1366;p81"/>
            <p:cNvSpPr/>
            <p:nvPr/>
          </p:nvSpPr>
          <p:spPr>
            <a:xfrm>
              <a:off x="11039475" y="1550172"/>
              <a:ext cx="26987" cy="4924"/>
            </a:xfrm>
            <a:custGeom>
              <a:rect b="b" l="l" r="r" t="t"/>
              <a:pathLst>
                <a:path extrusionOk="0" h="5" w="27">
                  <a:moveTo>
                    <a:pt x="27" y="5"/>
                  </a:moveTo>
                  <a:lnTo>
                    <a:pt x="27" y="5"/>
                  </a:lnTo>
                  <a:lnTo>
                    <a:pt x="16" y="0"/>
                  </a:lnTo>
                  <a:lnTo>
                    <a:pt x="0" y="4"/>
                  </a:lnTo>
                  <a:lnTo>
                    <a:pt x="27" y="5"/>
                  </a:ln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1367" name="Google Shape;1367;p81"/>
            <p:cNvSpPr/>
            <p:nvPr/>
          </p:nvSpPr>
          <p:spPr>
            <a:xfrm>
              <a:off x="10841038" y="1548941"/>
              <a:ext cx="58737" cy="2462"/>
            </a:xfrm>
            <a:custGeom>
              <a:rect b="b" l="l" r="r" t="t"/>
              <a:pathLst>
                <a:path extrusionOk="0" h="3" w="61">
                  <a:moveTo>
                    <a:pt x="1" y="2"/>
                  </a:moveTo>
                  <a:lnTo>
                    <a:pt x="1" y="2"/>
                  </a:lnTo>
                  <a:lnTo>
                    <a:pt x="49" y="3"/>
                  </a:lnTo>
                  <a:cubicBezTo>
                    <a:pt x="48" y="2"/>
                    <a:pt x="54" y="2"/>
                    <a:pt x="61" y="2"/>
                  </a:cubicBezTo>
                  <a:cubicBezTo>
                    <a:pt x="32" y="1"/>
                    <a:pt x="0" y="0"/>
                    <a:pt x="1" y="2"/>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1368" name="Google Shape;1368;p81"/>
            <p:cNvSpPr/>
            <p:nvPr/>
          </p:nvSpPr>
          <p:spPr>
            <a:xfrm>
              <a:off x="10899775" y="1550172"/>
              <a:ext cx="36512" cy="1231"/>
            </a:xfrm>
            <a:custGeom>
              <a:rect b="b" l="l" r="r" t="t"/>
              <a:pathLst>
                <a:path extrusionOk="0" h="1" w="38">
                  <a:moveTo>
                    <a:pt x="0" y="1"/>
                  </a:moveTo>
                  <a:lnTo>
                    <a:pt x="0" y="1"/>
                  </a:lnTo>
                  <a:cubicBezTo>
                    <a:pt x="15" y="1"/>
                    <a:pt x="30" y="1"/>
                    <a:pt x="38" y="0"/>
                  </a:cubicBezTo>
                  <a:cubicBezTo>
                    <a:pt x="30" y="0"/>
                    <a:pt x="12" y="0"/>
                    <a:pt x="0" y="1"/>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1369" name="Google Shape;1369;p81"/>
            <p:cNvSpPr/>
            <p:nvPr/>
          </p:nvSpPr>
          <p:spPr>
            <a:xfrm>
              <a:off x="10958513" y="1555096"/>
              <a:ext cx="46037" cy="0"/>
            </a:xfrm>
            <a:custGeom>
              <a:rect b="b" l="l" r="r" t="t"/>
              <a:pathLst>
                <a:path extrusionOk="0" h="1" w="47">
                  <a:moveTo>
                    <a:pt x="47" y="0"/>
                  </a:moveTo>
                  <a:lnTo>
                    <a:pt x="47" y="0"/>
                  </a:lnTo>
                  <a:lnTo>
                    <a:pt x="33" y="0"/>
                  </a:lnTo>
                  <a:lnTo>
                    <a:pt x="0" y="0"/>
                  </a:lnTo>
                  <a:lnTo>
                    <a:pt x="47" y="0"/>
                  </a:ln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1370" name="Google Shape;1370;p81"/>
            <p:cNvSpPr/>
            <p:nvPr/>
          </p:nvSpPr>
          <p:spPr>
            <a:xfrm>
              <a:off x="10304463" y="1548941"/>
              <a:ext cx="61912" cy="3693"/>
            </a:xfrm>
            <a:custGeom>
              <a:rect b="b" l="l" r="r" t="t"/>
              <a:pathLst>
                <a:path extrusionOk="0" h="4" w="65">
                  <a:moveTo>
                    <a:pt x="57" y="0"/>
                  </a:moveTo>
                  <a:lnTo>
                    <a:pt x="57" y="0"/>
                  </a:lnTo>
                  <a:lnTo>
                    <a:pt x="5" y="1"/>
                  </a:lnTo>
                  <a:cubicBezTo>
                    <a:pt x="0" y="3"/>
                    <a:pt x="14" y="4"/>
                    <a:pt x="33" y="4"/>
                  </a:cubicBezTo>
                  <a:cubicBezTo>
                    <a:pt x="45" y="2"/>
                    <a:pt x="65" y="2"/>
                    <a:pt x="57" y="0"/>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1371" name="Google Shape;1371;p81"/>
            <p:cNvSpPr/>
            <p:nvPr/>
          </p:nvSpPr>
          <p:spPr>
            <a:xfrm>
              <a:off x="10483850" y="1557558"/>
              <a:ext cx="23812" cy="6155"/>
            </a:xfrm>
            <a:custGeom>
              <a:rect b="b" l="l" r="r" t="t"/>
              <a:pathLst>
                <a:path extrusionOk="0" h="7" w="25">
                  <a:moveTo>
                    <a:pt x="25" y="4"/>
                  </a:moveTo>
                  <a:lnTo>
                    <a:pt x="25" y="4"/>
                  </a:lnTo>
                  <a:cubicBezTo>
                    <a:pt x="11" y="3"/>
                    <a:pt x="10" y="2"/>
                    <a:pt x="2" y="0"/>
                  </a:cubicBezTo>
                  <a:lnTo>
                    <a:pt x="0" y="7"/>
                  </a:lnTo>
                  <a:lnTo>
                    <a:pt x="25" y="4"/>
                  </a:ln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1372" name="Google Shape;1372;p81"/>
            <p:cNvSpPr/>
            <p:nvPr/>
          </p:nvSpPr>
          <p:spPr>
            <a:xfrm>
              <a:off x="10291763" y="1563712"/>
              <a:ext cx="117475" cy="2462"/>
            </a:xfrm>
            <a:custGeom>
              <a:rect b="b" l="l" r="r" t="t"/>
              <a:pathLst>
                <a:path extrusionOk="0" h="4" w="123">
                  <a:moveTo>
                    <a:pt x="75" y="0"/>
                  </a:moveTo>
                  <a:lnTo>
                    <a:pt x="75" y="0"/>
                  </a:lnTo>
                  <a:cubicBezTo>
                    <a:pt x="70" y="1"/>
                    <a:pt x="0" y="4"/>
                    <a:pt x="66" y="4"/>
                  </a:cubicBezTo>
                  <a:cubicBezTo>
                    <a:pt x="71" y="2"/>
                    <a:pt x="123" y="1"/>
                    <a:pt x="75" y="0"/>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1373" name="Google Shape;1373;p81"/>
            <p:cNvSpPr/>
            <p:nvPr/>
          </p:nvSpPr>
          <p:spPr>
            <a:xfrm>
              <a:off x="9621838" y="1546479"/>
              <a:ext cx="11112" cy="8617"/>
            </a:xfrm>
            <a:custGeom>
              <a:rect b="b" l="l" r="r" t="t"/>
              <a:pathLst>
                <a:path extrusionOk="0" h="10" w="13">
                  <a:moveTo>
                    <a:pt x="0" y="10"/>
                  </a:moveTo>
                  <a:lnTo>
                    <a:pt x="0" y="10"/>
                  </a:lnTo>
                  <a:lnTo>
                    <a:pt x="13" y="10"/>
                  </a:lnTo>
                  <a:lnTo>
                    <a:pt x="12" y="0"/>
                  </a:lnTo>
                  <a:lnTo>
                    <a:pt x="0" y="10"/>
                  </a:ln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1374" name="Google Shape;1374;p81"/>
            <p:cNvSpPr/>
            <p:nvPr/>
          </p:nvSpPr>
          <p:spPr>
            <a:xfrm>
              <a:off x="8951913" y="1568636"/>
              <a:ext cx="96837" cy="8617"/>
            </a:xfrm>
            <a:custGeom>
              <a:rect b="b" l="l" r="r" t="t"/>
              <a:pathLst>
                <a:path extrusionOk="0" h="10" w="101">
                  <a:moveTo>
                    <a:pt x="16" y="8"/>
                  </a:moveTo>
                  <a:lnTo>
                    <a:pt x="16" y="8"/>
                  </a:lnTo>
                  <a:cubicBezTo>
                    <a:pt x="78" y="10"/>
                    <a:pt x="31" y="1"/>
                    <a:pt x="86" y="4"/>
                  </a:cubicBezTo>
                  <a:cubicBezTo>
                    <a:pt x="101" y="2"/>
                    <a:pt x="41" y="2"/>
                    <a:pt x="56" y="0"/>
                  </a:cubicBezTo>
                  <a:cubicBezTo>
                    <a:pt x="19" y="2"/>
                    <a:pt x="0" y="1"/>
                    <a:pt x="16" y="8"/>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1375" name="Google Shape;1375;p81"/>
            <p:cNvSpPr/>
            <p:nvPr/>
          </p:nvSpPr>
          <p:spPr>
            <a:xfrm>
              <a:off x="9005888" y="1566174"/>
              <a:ext cx="17462" cy="2462"/>
            </a:xfrm>
            <a:custGeom>
              <a:rect b="b" l="l" r="r" t="t"/>
              <a:pathLst>
                <a:path extrusionOk="0" h="2" w="19">
                  <a:moveTo>
                    <a:pt x="0" y="2"/>
                  </a:moveTo>
                  <a:lnTo>
                    <a:pt x="0" y="2"/>
                  </a:lnTo>
                  <a:lnTo>
                    <a:pt x="19" y="0"/>
                  </a:lnTo>
                  <a:cubicBezTo>
                    <a:pt x="8" y="1"/>
                    <a:pt x="3" y="1"/>
                    <a:pt x="0" y="2"/>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1376" name="Google Shape;1376;p81"/>
            <p:cNvSpPr/>
            <p:nvPr/>
          </p:nvSpPr>
          <p:spPr>
            <a:xfrm>
              <a:off x="1587500" y="1516937"/>
              <a:ext cx="38100" cy="3693"/>
            </a:xfrm>
            <a:custGeom>
              <a:rect b="b" l="l" r="r" t="t"/>
              <a:pathLst>
                <a:path extrusionOk="0" h="4" w="39">
                  <a:moveTo>
                    <a:pt x="39" y="2"/>
                  </a:moveTo>
                  <a:lnTo>
                    <a:pt x="39" y="2"/>
                  </a:lnTo>
                  <a:lnTo>
                    <a:pt x="0" y="0"/>
                  </a:lnTo>
                  <a:lnTo>
                    <a:pt x="25" y="4"/>
                  </a:lnTo>
                  <a:lnTo>
                    <a:pt x="39" y="2"/>
                  </a:ln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1377" name="Google Shape;1377;p81"/>
            <p:cNvSpPr/>
            <p:nvPr/>
          </p:nvSpPr>
          <p:spPr>
            <a:xfrm>
              <a:off x="1522413" y="1519399"/>
              <a:ext cx="30162" cy="4924"/>
            </a:xfrm>
            <a:custGeom>
              <a:rect b="b" l="l" r="r" t="t"/>
              <a:pathLst>
                <a:path extrusionOk="0" h="6" w="32">
                  <a:moveTo>
                    <a:pt x="32" y="6"/>
                  </a:moveTo>
                  <a:lnTo>
                    <a:pt x="32" y="6"/>
                  </a:lnTo>
                  <a:lnTo>
                    <a:pt x="23" y="0"/>
                  </a:lnTo>
                  <a:lnTo>
                    <a:pt x="0" y="5"/>
                  </a:lnTo>
                  <a:cubicBezTo>
                    <a:pt x="8" y="5"/>
                    <a:pt x="26" y="5"/>
                    <a:pt x="32" y="6"/>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1378" name="Google Shape;1378;p81"/>
            <p:cNvSpPr/>
            <p:nvPr/>
          </p:nvSpPr>
          <p:spPr>
            <a:xfrm>
              <a:off x="6650038" y="1573559"/>
              <a:ext cx="33337" cy="3693"/>
            </a:xfrm>
            <a:custGeom>
              <a:rect b="b" l="l" r="r" t="t"/>
              <a:pathLst>
                <a:path extrusionOk="0" h="4" w="34">
                  <a:moveTo>
                    <a:pt x="31" y="4"/>
                  </a:moveTo>
                  <a:lnTo>
                    <a:pt x="31" y="4"/>
                  </a:lnTo>
                  <a:lnTo>
                    <a:pt x="34" y="2"/>
                  </a:lnTo>
                  <a:cubicBezTo>
                    <a:pt x="28" y="1"/>
                    <a:pt x="18" y="1"/>
                    <a:pt x="0" y="0"/>
                  </a:cubicBezTo>
                  <a:lnTo>
                    <a:pt x="31" y="4"/>
                  </a:ln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1379" name="Google Shape;1379;p81"/>
            <p:cNvSpPr/>
            <p:nvPr/>
          </p:nvSpPr>
          <p:spPr>
            <a:xfrm>
              <a:off x="6162675" y="1566174"/>
              <a:ext cx="15875" cy="4924"/>
            </a:xfrm>
            <a:custGeom>
              <a:rect b="b" l="l" r="r" t="t"/>
              <a:pathLst>
                <a:path extrusionOk="0" h="6" w="17">
                  <a:moveTo>
                    <a:pt x="8" y="6"/>
                  </a:moveTo>
                  <a:lnTo>
                    <a:pt x="8" y="6"/>
                  </a:lnTo>
                  <a:lnTo>
                    <a:pt x="17" y="6"/>
                  </a:lnTo>
                  <a:lnTo>
                    <a:pt x="0" y="0"/>
                  </a:lnTo>
                  <a:lnTo>
                    <a:pt x="8" y="6"/>
                  </a:ln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1380" name="Google Shape;1380;p81"/>
            <p:cNvSpPr/>
            <p:nvPr/>
          </p:nvSpPr>
          <p:spPr>
            <a:xfrm>
              <a:off x="5738813" y="1571097"/>
              <a:ext cx="60325" cy="6155"/>
            </a:xfrm>
            <a:custGeom>
              <a:rect b="b" l="l" r="r" t="t"/>
              <a:pathLst>
                <a:path extrusionOk="0" h="8" w="63">
                  <a:moveTo>
                    <a:pt x="5" y="7"/>
                  </a:moveTo>
                  <a:lnTo>
                    <a:pt x="5" y="7"/>
                  </a:lnTo>
                  <a:cubicBezTo>
                    <a:pt x="23" y="8"/>
                    <a:pt x="45" y="6"/>
                    <a:pt x="63" y="7"/>
                  </a:cubicBezTo>
                  <a:cubicBezTo>
                    <a:pt x="23" y="8"/>
                    <a:pt x="0" y="0"/>
                    <a:pt x="5" y="7"/>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grpSp>
      <p:sp>
        <p:nvSpPr>
          <p:cNvPr id="1381" name="Google Shape;1381;p81"/>
          <p:cNvSpPr txBox="1"/>
          <p:nvPr>
            <p:ph idx="1" type="body"/>
          </p:nvPr>
        </p:nvSpPr>
        <p:spPr>
          <a:xfrm rot="5400000">
            <a:off x="2230726" y="-1344901"/>
            <a:ext cx="5898573" cy="9144001"/>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800"/>
              </a:spcBef>
              <a:spcAft>
                <a:spcPts val="0"/>
              </a:spcAft>
              <a:buClr>
                <a:schemeClr val="lt1"/>
              </a:buClr>
              <a:buSzPts val="1800"/>
              <a:buChar char="▪"/>
              <a:defRPr/>
            </a:lvl1pPr>
            <a:lvl2pPr indent="-342900" lvl="1" marL="914400" algn="l">
              <a:lnSpc>
                <a:spcPct val="90000"/>
              </a:lnSpc>
              <a:spcBef>
                <a:spcPts val="600"/>
              </a:spcBef>
              <a:spcAft>
                <a:spcPts val="0"/>
              </a:spcAft>
              <a:buClr>
                <a:schemeClr val="lt1"/>
              </a:buClr>
              <a:buSzPts val="1800"/>
              <a:buChar char="–"/>
              <a:defRPr/>
            </a:lvl2pPr>
            <a:lvl3pPr indent="-342900" lvl="2" marL="1371600" algn="l">
              <a:lnSpc>
                <a:spcPct val="90000"/>
              </a:lnSpc>
              <a:spcBef>
                <a:spcPts val="600"/>
              </a:spcBef>
              <a:spcAft>
                <a:spcPts val="0"/>
              </a:spcAft>
              <a:buClr>
                <a:schemeClr val="lt1"/>
              </a:buClr>
              <a:buSzPts val="1800"/>
              <a:buChar char="▪"/>
              <a:defRPr/>
            </a:lvl3pPr>
            <a:lvl4pPr indent="-342900" lvl="3" marL="1828800" algn="l">
              <a:lnSpc>
                <a:spcPct val="90000"/>
              </a:lnSpc>
              <a:spcBef>
                <a:spcPts val="600"/>
              </a:spcBef>
              <a:spcAft>
                <a:spcPts val="0"/>
              </a:spcAft>
              <a:buClr>
                <a:schemeClr val="lt1"/>
              </a:buClr>
              <a:buSzPts val="1800"/>
              <a:buChar char="–"/>
              <a:defRPr/>
            </a:lvl4pPr>
            <a:lvl5pPr indent="-330200" lvl="4" marL="2286000" algn="l">
              <a:lnSpc>
                <a:spcPct val="90000"/>
              </a:lnSpc>
              <a:spcBef>
                <a:spcPts val="600"/>
              </a:spcBef>
              <a:spcAft>
                <a:spcPts val="0"/>
              </a:spcAft>
              <a:buClr>
                <a:schemeClr val="lt1"/>
              </a:buClr>
              <a:buSzPts val="1600"/>
              <a:buChar char="▪"/>
              <a:defRPr/>
            </a:lvl5pPr>
            <a:lvl6pPr indent="-228600" lvl="5" marL="2743200" algn="l">
              <a:lnSpc>
                <a:spcPct val="90000"/>
              </a:lnSpc>
              <a:spcBef>
                <a:spcPts val="600"/>
              </a:spcBef>
              <a:spcAft>
                <a:spcPts val="0"/>
              </a:spcAft>
              <a:buClr>
                <a:schemeClr val="lt1"/>
              </a:buClr>
              <a:buSzPts val="1600"/>
              <a:buNone/>
              <a:defRPr/>
            </a:lvl6pPr>
            <a:lvl7pPr indent="-330200" lvl="6" marL="3200400" algn="l">
              <a:lnSpc>
                <a:spcPct val="90000"/>
              </a:lnSpc>
              <a:spcBef>
                <a:spcPts val="600"/>
              </a:spcBef>
              <a:spcAft>
                <a:spcPts val="0"/>
              </a:spcAft>
              <a:buClr>
                <a:schemeClr val="lt1"/>
              </a:buClr>
              <a:buSzPts val="1600"/>
              <a:buChar char="▪"/>
              <a:defRPr/>
            </a:lvl7pPr>
            <a:lvl8pPr indent="-330200" lvl="7" marL="3657600" algn="l">
              <a:lnSpc>
                <a:spcPct val="90000"/>
              </a:lnSpc>
              <a:spcBef>
                <a:spcPts val="600"/>
              </a:spcBef>
              <a:spcAft>
                <a:spcPts val="0"/>
              </a:spcAft>
              <a:buClr>
                <a:schemeClr val="lt1"/>
              </a:buClr>
              <a:buSzPts val="1600"/>
              <a:buChar char="–"/>
              <a:defRPr/>
            </a:lvl8pPr>
            <a:lvl9pPr indent="-330200" lvl="8" marL="4114800" algn="l">
              <a:lnSpc>
                <a:spcPct val="90000"/>
              </a:lnSpc>
              <a:spcBef>
                <a:spcPts val="600"/>
              </a:spcBef>
              <a:spcAft>
                <a:spcPts val="0"/>
              </a:spcAft>
              <a:buClr>
                <a:schemeClr val="lt1"/>
              </a:buClr>
              <a:buSzPts val="1600"/>
              <a:buChar char="▪"/>
              <a:defRPr/>
            </a:lvl9pPr>
          </a:lstStyle>
          <a:p/>
        </p:txBody>
      </p:sp>
      <p:sp>
        <p:nvSpPr>
          <p:cNvPr id="1382" name="Google Shape;1382;p81"/>
          <p:cNvSpPr txBox="1"/>
          <p:nvPr>
            <p:ph idx="11" type="ftr"/>
          </p:nvPr>
        </p:nvSpPr>
        <p:spPr>
          <a:xfrm>
            <a:off x="1522413" y="6400801"/>
            <a:ext cx="6324599" cy="276226"/>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83" name="Google Shape;1383;p81"/>
          <p:cNvSpPr txBox="1"/>
          <p:nvPr>
            <p:ph idx="10" type="dt"/>
          </p:nvPr>
        </p:nvSpPr>
        <p:spPr>
          <a:xfrm>
            <a:off x="8075612" y="6400801"/>
            <a:ext cx="1243859" cy="276226"/>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84" name="Google Shape;1384;p81"/>
          <p:cNvSpPr txBox="1"/>
          <p:nvPr>
            <p:ph idx="12" type="sldNum"/>
          </p:nvPr>
        </p:nvSpPr>
        <p:spPr>
          <a:xfrm>
            <a:off x="9523412" y="6400801"/>
            <a:ext cx="1143002" cy="276226"/>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pt-BR"/>
              <a:t>‹#›</a:t>
            </a:fld>
            <a:endParaRPr/>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ítulo e Conteúdo" type="obj">
  <p:cSld name="OBJECT">
    <p:spTree>
      <p:nvGrpSpPr>
        <p:cNvPr id="142" name="Shape 142"/>
        <p:cNvGrpSpPr/>
        <p:nvPr/>
      </p:nvGrpSpPr>
      <p:grpSpPr>
        <a:xfrm>
          <a:off x="0" y="0"/>
          <a:ext cx="0" cy="0"/>
          <a:chOff x="0" y="0"/>
          <a:chExt cx="0" cy="0"/>
        </a:xfrm>
      </p:grpSpPr>
      <p:sp>
        <p:nvSpPr>
          <p:cNvPr id="143" name="Google Shape;143;p72"/>
          <p:cNvSpPr txBox="1"/>
          <p:nvPr>
            <p:ph type="title"/>
          </p:nvPr>
        </p:nvSpPr>
        <p:spPr>
          <a:xfrm>
            <a:off x="1522414" y="274638"/>
            <a:ext cx="9143998" cy="1020762"/>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lt1"/>
              </a:buClr>
              <a:buSzPts val="3200"/>
              <a:buFont typeface="Consolas"/>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grpSp>
        <p:nvGrpSpPr>
          <p:cNvPr descr="Gráfico de linhas" id="144" name="Google Shape;144;p72"/>
          <p:cNvGrpSpPr/>
          <p:nvPr/>
        </p:nvGrpSpPr>
        <p:grpSpPr>
          <a:xfrm>
            <a:off x="1522413" y="1514475"/>
            <a:ext cx="10569575" cy="64008"/>
            <a:chOff x="1522413" y="1514475"/>
            <a:chExt cx="10569575" cy="64008"/>
          </a:xfrm>
        </p:grpSpPr>
        <p:sp>
          <p:nvSpPr>
            <p:cNvPr id="145" name="Google Shape;145;p72"/>
            <p:cNvSpPr/>
            <p:nvPr/>
          </p:nvSpPr>
          <p:spPr>
            <a:xfrm>
              <a:off x="12028488" y="1525554"/>
              <a:ext cx="63500" cy="4924"/>
            </a:xfrm>
            <a:custGeom>
              <a:rect b="b" l="l" r="r" t="t"/>
              <a:pathLst>
                <a:path extrusionOk="0" h="6" w="67">
                  <a:moveTo>
                    <a:pt x="30" y="6"/>
                  </a:moveTo>
                  <a:lnTo>
                    <a:pt x="30" y="6"/>
                  </a:lnTo>
                  <a:lnTo>
                    <a:pt x="67" y="3"/>
                  </a:lnTo>
                  <a:cubicBezTo>
                    <a:pt x="60" y="2"/>
                    <a:pt x="26" y="1"/>
                    <a:pt x="39" y="0"/>
                  </a:cubicBezTo>
                  <a:cubicBezTo>
                    <a:pt x="0" y="1"/>
                    <a:pt x="8" y="3"/>
                    <a:pt x="30" y="6"/>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800" u="none" cap="none" strike="noStrike">
                <a:solidFill>
                  <a:schemeClr val="lt1"/>
                </a:solidFill>
                <a:latin typeface="Corbel"/>
                <a:ea typeface="Corbel"/>
                <a:cs typeface="Corbel"/>
                <a:sym typeface="Corbel"/>
              </a:endParaRPr>
            </a:p>
          </p:txBody>
        </p:sp>
        <p:sp>
          <p:nvSpPr>
            <p:cNvPr id="146" name="Google Shape;146;p72"/>
            <p:cNvSpPr/>
            <p:nvPr/>
          </p:nvSpPr>
          <p:spPr>
            <a:xfrm>
              <a:off x="12022138" y="1532939"/>
              <a:ext cx="19050" cy="1231"/>
            </a:xfrm>
            <a:custGeom>
              <a:rect b="b" l="l" r="r" t="t"/>
              <a:pathLst>
                <a:path extrusionOk="0" h="2" w="20">
                  <a:moveTo>
                    <a:pt x="0" y="2"/>
                  </a:moveTo>
                  <a:lnTo>
                    <a:pt x="0" y="2"/>
                  </a:lnTo>
                  <a:lnTo>
                    <a:pt x="20" y="1"/>
                  </a:lnTo>
                  <a:cubicBezTo>
                    <a:pt x="16" y="0"/>
                    <a:pt x="11" y="0"/>
                    <a:pt x="0" y="2"/>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800" u="none" cap="none" strike="noStrike">
                <a:solidFill>
                  <a:schemeClr val="lt1"/>
                </a:solidFill>
                <a:latin typeface="Corbel"/>
                <a:ea typeface="Corbel"/>
                <a:cs typeface="Corbel"/>
                <a:sym typeface="Corbel"/>
              </a:endParaRPr>
            </a:p>
          </p:txBody>
        </p:sp>
        <p:sp>
          <p:nvSpPr>
            <p:cNvPr id="147" name="Google Shape;147;p72"/>
            <p:cNvSpPr/>
            <p:nvPr/>
          </p:nvSpPr>
          <p:spPr>
            <a:xfrm>
              <a:off x="12041188" y="1531708"/>
              <a:ext cx="39687" cy="6155"/>
            </a:xfrm>
            <a:custGeom>
              <a:rect b="b" l="l" r="r" t="t"/>
              <a:pathLst>
                <a:path extrusionOk="0" h="6" w="41">
                  <a:moveTo>
                    <a:pt x="41" y="0"/>
                  </a:moveTo>
                  <a:lnTo>
                    <a:pt x="41" y="0"/>
                  </a:lnTo>
                  <a:lnTo>
                    <a:pt x="0" y="2"/>
                  </a:lnTo>
                  <a:cubicBezTo>
                    <a:pt x="5" y="3"/>
                    <a:pt x="6" y="6"/>
                    <a:pt x="19" y="1"/>
                  </a:cubicBezTo>
                  <a:cubicBezTo>
                    <a:pt x="15" y="3"/>
                    <a:pt x="23" y="1"/>
                    <a:pt x="41" y="0"/>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800" u="none" cap="none" strike="noStrike">
                <a:solidFill>
                  <a:schemeClr val="lt1"/>
                </a:solidFill>
                <a:latin typeface="Corbel"/>
                <a:ea typeface="Corbel"/>
                <a:cs typeface="Corbel"/>
                <a:sym typeface="Corbel"/>
              </a:endParaRPr>
            </a:p>
          </p:txBody>
        </p:sp>
        <p:sp>
          <p:nvSpPr>
            <p:cNvPr id="148" name="Google Shape;148;p72"/>
            <p:cNvSpPr/>
            <p:nvPr/>
          </p:nvSpPr>
          <p:spPr>
            <a:xfrm>
              <a:off x="11831638" y="1526784"/>
              <a:ext cx="42862" cy="4924"/>
            </a:xfrm>
            <a:custGeom>
              <a:rect b="b" l="l" r="r" t="t"/>
              <a:pathLst>
                <a:path extrusionOk="0" h="6" w="45">
                  <a:moveTo>
                    <a:pt x="2" y="0"/>
                  </a:moveTo>
                  <a:lnTo>
                    <a:pt x="2" y="0"/>
                  </a:lnTo>
                  <a:cubicBezTo>
                    <a:pt x="0" y="1"/>
                    <a:pt x="15" y="4"/>
                    <a:pt x="18" y="6"/>
                  </a:cubicBezTo>
                  <a:lnTo>
                    <a:pt x="45" y="4"/>
                  </a:lnTo>
                  <a:cubicBezTo>
                    <a:pt x="31" y="3"/>
                    <a:pt x="4" y="2"/>
                    <a:pt x="2" y="0"/>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800" u="none" cap="none" strike="noStrike">
                <a:solidFill>
                  <a:schemeClr val="lt1"/>
                </a:solidFill>
                <a:latin typeface="Corbel"/>
                <a:ea typeface="Corbel"/>
                <a:cs typeface="Corbel"/>
                <a:sym typeface="Corbel"/>
              </a:endParaRPr>
            </a:p>
          </p:txBody>
        </p:sp>
        <p:sp>
          <p:nvSpPr>
            <p:cNvPr id="149" name="Google Shape;149;p72"/>
            <p:cNvSpPr/>
            <p:nvPr/>
          </p:nvSpPr>
          <p:spPr>
            <a:xfrm>
              <a:off x="11809413" y="1531708"/>
              <a:ext cx="41275" cy="2462"/>
            </a:xfrm>
            <a:custGeom>
              <a:rect b="b" l="l" r="r" t="t"/>
              <a:pathLst>
                <a:path extrusionOk="0" h="3" w="44">
                  <a:moveTo>
                    <a:pt x="42" y="0"/>
                  </a:moveTo>
                  <a:lnTo>
                    <a:pt x="42" y="0"/>
                  </a:lnTo>
                  <a:lnTo>
                    <a:pt x="0" y="3"/>
                  </a:lnTo>
                  <a:cubicBezTo>
                    <a:pt x="37" y="3"/>
                    <a:pt x="44" y="2"/>
                    <a:pt x="42" y="0"/>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800" u="none" cap="none" strike="noStrike">
                <a:solidFill>
                  <a:schemeClr val="lt1"/>
                </a:solidFill>
                <a:latin typeface="Corbel"/>
                <a:ea typeface="Corbel"/>
                <a:cs typeface="Corbel"/>
                <a:sym typeface="Corbel"/>
              </a:endParaRPr>
            </a:p>
          </p:txBody>
        </p:sp>
        <p:sp>
          <p:nvSpPr>
            <p:cNvPr id="150" name="Google Shape;150;p72"/>
            <p:cNvSpPr/>
            <p:nvPr/>
          </p:nvSpPr>
          <p:spPr>
            <a:xfrm>
              <a:off x="12003088" y="1537863"/>
              <a:ext cx="77787" cy="3693"/>
            </a:xfrm>
            <a:custGeom>
              <a:rect b="b" l="l" r="r" t="t"/>
              <a:pathLst>
                <a:path extrusionOk="0" h="5" w="82">
                  <a:moveTo>
                    <a:pt x="14" y="5"/>
                  </a:moveTo>
                  <a:lnTo>
                    <a:pt x="14" y="5"/>
                  </a:lnTo>
                  <a:lnTo>
                    <a:pt x="82" y="0"/>
                  </a:lnTo>
                  <a:lnTo>
                    <a:pt x="0" y="5"/>
                  </a:lnTo>
                  <a:lnTo>
                    <a:pt x="14" y="5"/>
                  </a:ln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800" u="none" cap="none" strike="noStrike">
                <a:solidFill>
                  <a:schemeClr val="lt1"/>
                </a:solidFill>
                <a:latin typeface="Corbel"/>
                <a:ea typeface="Corbel"/>
                <a:cs typeface="Corbel"/>
                <a:sym typeface="Corbel"/>
              </a:endParaRPr>
            </a:p>
          </p:txBody>
        </p:sp>
        <p:sp>
          <p:nvSpPr>
            <p:cNvPr id="151" name="Google Shape;151;p72"/>
            <p:cNvSpPr/>
            <p:nvPr/>
          </p:nvSpPr>
          <p:spPr>
            <a:xfrm>
              <a:off x="11664950" y="1523092"/>
              <a:ext cx="39687" cy="4924"/>
            </a:xfrm>
            <a:custGeom>
              <a:rect b="b" l="l" r="r" t="t"/>
              <a:pathLst>
                <a:path extrusionOk="0" h="5" w="42">
                  <a:moveTo>
                    <a:pt x="19" y="4"/>
                  </a:moveTo>
                  <a:lnTo>
                    <a:pt x="19" y="4"/>
                  </a:lnTo>
                  <a:lnTo>
                    <a:pt x="42" y="0"/>
                  </a:lnTo>
                  <a:lnTo>
                    <a:pt x="0" y="5"/>
                  </a:lnTo>
                  <a:lnTo>
                    <a:pt x="19" y="4"/>
                  </a:ln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800" u="none" cap="none" strike="noStrike">
                <a:solidFill>
                  <a:schemeClr val="lt1"/>
                </a:solidFill>
                <a:latin typeface="Corbel"/>
                <a:ea typeface="Corbel"/>
                <a:cs typeface="Corbel"/>
                <a:sym typeface="Corbel"/>
              </a:endParaRPr>
            </a:p>
          </p:txBody>
        </p:sp>
        <p:sp>
          <p:nvSpPr>
            <p:cNvPr id="152" name="Google Shape;152;p72"/>
            <p:cNvSpPr/>
            <p:nvPr/>
          </p:nvSpPr>
          <p:spPr>
            <a:xfrm>
              <a:off x="11506200" y="1521861"/>
              <a:ext cx="92075" cy="4924"/>
            </a:xfrm>
            <a:custGeom>
              <a:rect b="b" l="l" r="r" t="t"/>
              <a:pathLst>
                <a:path extrusionOk="0" h="6" w="98">
                  <a:moveTo>
                    <a:pt x="81" y="6"/>
                  </a:moveTo>
                  <a:lnTo>
                    <a:pt x="81" y="6"/>
                  </a:lnTo>
                  <a:cubicBezTo>
                    <a:pt x="98" y="3"/>
                    <a:pt x="57" y="1"/>
                    <a:pt x="75" y="0"/>
                  </a:cubicBezTo>
                  <a:cubicBezTo>
                    <a:pt x="47" y="0"/>
                    <a:pt x="22" y="2"/>
                    <a:pt x="0" y="5"/>
                  </a:cubicBezTo>
                  <a:cubicBezTo>
                    <a:pt x="24" y="3"/>
                    <a:pt x="49" y="4"/>
                    <a:pt x="81" y="6"/>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800" u="none" cap="none" strike="noStrike">
                <a:solidFill>
                  <a:schemeClr val="lt1"/>
                </a:solidFill>
                <a:latin typeface="Corbel"/>
                <a:ea typeface="Corbel"/>
                <a:cs typeface="Corbel"/>
                <a:sym typeface="Corbel"/>
              </a:endParaRPr>
            </a:p>
          </p:txBody>
        </p:sp>
        <p:sp>
          <p:nvSpPr>
            <p:cNvPr id="153" name="Google Shape;153;p72"/>
            <p:cNvSpPr/>
            <p:nvPr/>
          </p:nvSpPr>
          <p:spPr>
            <a:xfrm>
              <a:off x="11471275" y="1525554"/>
              <a:ext cx="34925" cy="3693"/>
            </a:xfrm>
            <a:custGeom>
              <a:rect b="b" l="l" r="r" t="t"/>
              <a:pathLst>
                <a:path extrusionOk="0" h="3" w="36">
                  <a:moveTo>
                    <a:pt x="0" y="3"/>
                  </a:moveTo>
                  <a:lnTo>
                    <a:pt x="0" y="3"/>
                  </a:lnTo>
                  <a:cubicBezTo>
                    <a:pt x="11" y="2"/>
                    <a:pt x="23" y="1"/>
                    <a:pt x="36" y="0"/>
                  </a:cubicBezTo>
                  <a:cubicBezTo>
                    <a:pt x="24" y="0"/>
                    <a:pt x="12" y="1"/>
                    <a:pt x="0" y="3"/>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800" u="none" cap="none" strike="noStrike">
                <a:solidFill>
                  <a:schemeClr val="lt1"/>
                </a:solidFill>
                <a:latin typeface="Corbel"/>
                <a:ea typeface="Corbel"/>
                <a:cs typeface="Corbel"/>
                <a:sym typeface="Corbel"/>
              </a:endParaRPr>
            </a:p>
          </p:txBody>
        </p:sp>
        <p:sp>
          <p:nvSpPr>
            <p:cNvPr id="154" name="Google Shape;154;p72"/>
            <p:cNvSpPr/>
            <p:nvPr/>
          </p:nvSpPr>
          <p:spPr>
            <a:xfrm>
              <a:off x="11710988" y="1529246"/>
              <a:ext cx="30162" cy="4924"/>
            </a:xfrm>
            <a:custGeom>
              <a:rect b="b" l="l" r="r" t="t"/>
              <a:pathLst>
                <a:path extrusionOk="0" h="5" w="32">
                  <a:moveTo>
                    <a:pt x="32" y="5"/>
                  </a:moveTo>
                  <a:lnTo>
                    <a:pt x="32" y="5"/>
                  </a:lnTo>
                  <a:cubicBezTo>
                    <a:pt x="29" y="4"/>
                    <a:pt x="23" y="1"/>
                    <a:pt x="0" y="0"/>
                  </a:cubicBezTo>
                  <a:lnTo>
                    <a:pt x="16" y="5"/>
                  </a:lnTo>
                  <a:lnTo>
                    <a:pt x="32" y="5"/>
                  </a:ln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800" u="none" cap="none" strike="noStrike">
                <a:solidFill>
                  <a:schemeClr val="lt1"/>
                </a:solidFill>
                <a:latin typeface="Corbel"/>
                <a:ea typeface="Corbel"/>
                <a:cs typeface="Corbel"/>
                <a:sym typeface="Corbel"/>
              </a:endParaRPr>
            </a:p>
          </p:txBody>
        </p:sp>
        <p:sp>
          <p:nvSpPr>
            <p:cNvPr id="155" name="Google Shape;155;p72"/>
            <p:cNvSpPr/>
            <p:nvPr/>
          </p:nvSpPr>
          <p:spPr>
            <a:xfrm>
              <a:off x="11691938" y="1532939"/>
              <a:ext cx="34925" cy="1231"/>
            </a:xfrm>
            <a:custGeom>
              <a:rect b="b" l="l" r="r" t="t"/>
              <a:pathLst>
                <a:path extrusionOk="0" h="1" w="36">
                  <a:moveTo>
                    <a:pt x="36" y="1"/>
                  </a:moveTo>
                  <a:lnTo>
                    <a:pt x="36" y="1"/>
                  </a:lnTo>
                  <a:lnTo>
                    <a:pt x="35" y="1"/>
                  </a:lnTo>
                  <a:lnTo>
                    <a:pt x="0" y="0"/>
                  </a:lnTo>
                  <a:lnTo>
                    <a:pt x="36" y="1"/>
                  </a:ln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800" u="none" cap="none" strike="noStrike">
                <a:solidFill>
                  <a:schemeClr val="lt1"/>
                </a:solidFill>
                <a:latin typeface="Corbel"/>
                <a:ea typeface="Corbel"/>
                <a:cs typeface="Corbel"/>
                <a:sym typeface="Corbel"/>
              </a:endParaRPr>
            </a:p>
          </p:txBody>
        </p:sp>
        <p:sp>
          <p:nvSpPr>
            <p:cNvPr id="156" name="Google Shape;156;p72"/>
            <p:cNvSpPr/>
            <p:nvPr/>
          </p:nvSpPr>
          <p:spPr>
            <a:xfrm>
              <a:off x="11741150" y="1534170"/>
              <a:ext cx="4762" cy="0"/>
            </a:xfrm>
            <a:custGeom>
              <a:rect b="b" l="l" r="r" t="t"/>
              <a:pathLst>
                <a:path extrusionOk="0" h="120000" w="5">
                  <a:moveTo>
                    <a:pt x="5" y="0"/>
                  </a:moveTo>
                  <a:lnTo>
                    <a:pt x="5" y="0"/>
                  </a:lnTo>
                  <a:lnTo>
                    <a:pt x="0" y="0"/>
                  </a:lnTo>
                  <a:cubicBezTo>
                    <a:pt x="2" y="0"/>
                    <a:pt x="3" y="0"/>
                    <a:pt x="5" y="0"/>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800" u="none" cap="none" strike="noStrike">
                <a:solidFill>
                  <a:schemeClr val="lt1"/>
                </a:solidFill>
                <a:latin typeface="Corbel"/>
                <a:ea typeface="Corbel"/>
                <a:cs typeface="Corbel"/>
                <a:sym typeface="Corbel"/>
              </a:endParaRPr>
            </a:p>
          </p:txBody>
        </p:sp>
        <p:sp>
          <p:nvSpPr>
            <p:cNvPr id="157" name="Google Shape;157;p72"/>
            <p:cNvSpPr/>
            <p:nvPr/>
          </p:nvSpPr>
          <p:spPr>
            <a:xfrm>
              <a:off x="11841163" y="1537863"/>
              <a:ext cx="71437" cy="8617"/>
            </a:xfrm>
            <a:custGeom>
              <a:rect b="b" l="l" r="r" t="t"/>
              <a:pathLst>
                <a:path extrusionOk="0" h="9" w="75">
                  <a:moveTo>
                    <a:pt x="75" y="0"/>
                  </a:moveTo>
                  <a:lnTo>
                    <a:pt x="75" y="0"/>
                  </a:lnTo>
                  <a:cubicBezTo>
                    <a:pt x="51" y="3"/>
                    <a:pt x="0" y="5"/>
                    <a:pt x="49" y="9"/>
                  </a:cubicBezTo>
                  <a:cubicBezTo>
                    <a:pt x="66" y="6"/>
                    <a:pt x="38" y="4"/>
                    <a:pt x="75" y="0"/>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800" u="none" cap="none" strike="noStrike">
                <a:solidFill>
                  <a:schemeClr val="lt1"/>
                </a:solidFill>
                <a:latin typeface="Corbel"/>
                <a:ea typeface="Corbel"/>
                <a:cs typeface="Corbel"/>
                <a:sym typeface="Corbel"/>
              </a:endParaRPr>
            </a:p>
          </p:txBody>
        </p:sp>
        <p:sp>
          <p:nvSpPr>
            <p:cNvPr id="158" name="Google Shape;158;p72"/>
            <p:cNvSpPr/>
            <p:nvPr/>
          </p:nvSpPr>
          <p:spPr>
            <a:xfrm>
              <a:off x="11764963" y="1535401"/>
              <a:ext cx="44450" cy="3693"/>
            </a:xfrm>
            <a:custGeom>
              <a:rect b="b" l="l" r="r" t="t"/>
              <a:pathLst>
                <a:path extrusionOk="0" h="4" w="47">
                  <a:moveTo>
                    <a:pt x="0" y="3"/>
                  </a:moveTo>
                  <a:lnTo>
                    <a:pt x="0" y="3"/>
                  </a:lnTo>
                  <a:lnTo>
                    <a:pt x="44" y="4"/>
                  </a:lnTo>
                  <a:cubicBezTo>
                    <a:pt x="43" y="3"/>
                    <a:pt x="35" y="1"/>
                    <a:pt x="47" y="0"/>
                  </a:cubicBezTo>
                  <a:lnTo>
                    <a:pt x="0" y="3"/>
                  </a:ln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800" u="none" cap="none" strike="noStrike">
                <a:solidFill>
                  <a:schemeClr val="lt1"/>
                </a:solidFill>
                <a:latin typeface="Corbel"/>
                <a:ea typeface="Corbel"/>
                <a:cs typeface="Corbel"/>
                <a:sym typeface="Corbel"/>
              </a:endParaRPr>
            </a:p>
          </p:txBody>
        </p:sp>
        <p:sp>
          <p:nvSpPr>
            <p:cNvPr id="159" name="Google Shape;159;p72"/>
            <p:cNvSpPr/>
            <p:nvPr/>
          </p:nvSpPr>
          <p:spPr>
            <a:xfrm>
              <a:off x="11744325" y="1537863"/>
              <a:ext cx="20637" cy="2462"/>
            </a:xfrm>
            <a:custGeom>
              <a:rect b="b" l="l" r="r" t="t"/>
              <a:pathLst>
                <a:path extrusionOk="0" h="2" w="22">
                  <a:moveTo>
                    <a:pt x="0" y="2"/>
                  </a:moveTo>
                  <a:lnTo>
                    <a:pt x="0" y="2"/>
                  </a:lnTo>
                  <a:lnTo>
                    <a:pt x="22" y="0"/>
                  </a:lnTo>
                  <a:lnTo>
                    <a:pt x="5" y="0"/>
                  </a:lnTo>
                  <a:lnTo>
                    <a:pt x="0" y="2"/>
                  </a:ln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800" u="none" cap="none" strike="noStrike">
                <a:solidFill>
                  <a:schemeClr val="lt1"/>
                </a:solidFill>
                <a:latin typeface="Corbel"/>
                <a:ea typeface="Corbel"/>
                <a:cs typeface="Corbel"/>
                <a:sym typeface="Corbel"/>
              </a:endParaRPr>
            </a:p>
          </p:txBody>
        </p:sp>
        <p:sp>
          <p:nvSpPr>
            <p:cNvPr id="160" name="Google Shape;160;p72"/>
            <p:cNvSpPr/>
            <p:nvPr/>
          </p:nvSpPr>
          <p:spPr>
            <a:xfrm>
              <a:off x="11482388" y="1531708"/>
              <a:ext cx="85725" cy="3693"/>
            </a:xfrm>
            <a:custGeom>
              <a:rect b="b" l="l" r="r" t="t"/>
              <a:pathLst>
                <a:path extrusionOk="0" h="4" w="90">
                  <a:moveTo>
                    <a:pt x="63" y="0"/>
                  </a:moveTo>
                  <a:lnTo>
                    <a:pt x="63" y="0"/>
                  </a:lnTo>
                  <a:cubicBezTo>
                    <a:pt x="44" y="2"/>
                    <a:pt x="23" y="2"/>
                    <a:pt x="0" y="2"/>
                  </a:cubicBezTo>
                  <a:cubicBezTo>
                    <a:pt x="25" y="3"/>
                    <a:pt x="51" y="4"/>
                    <a:pt x="76" y="4"/>
                  </a:cubicBezTo>
                  <a:cubicBezTo>
                    <a:pt x="79" y="2"/>
                    <a:pt x="90" y="0"/>
                    <a:pt x="63" y="0"/>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800" u="none" cap="none" strike="noStrike">
                <a:solidFill>
                  <a:schemeClr val="lt1"/>
                </a:solidFill>
                <a:latin typeface="Corbel"/>
                <a:ea typeface="Corbel"/>
                <a:cs typeface="Corbel"/>
                <a:sym typeface="Corbel"/>
              </a:endParaRPr>
            </a:p>
          </p:txBody>
        </p:sp>
        <p:sp>
          <p:nvSpPr>
            <p:cNvPr id="161" name="Google Shape;161;p72"/>
            <p:cNvSpPr/>
            <p:nvPr/>
          </p:nvSpPr>
          <p:spPr>
            <a:xfrm>
              <a:off x="11626850" y="1532939"/>
              <a:ext cx="4762" cy="1231"/>
            </a:xfrm>
            <a:custGeom>
              <a:rect b="b" l="l" r="r" t="t"/>
              <a:pathLst>
                <a:path extrusionOk="0" h="1" w="5">
                  <a:moveTo>
                    <a:pt x="5" y="0"/>
                  </a:moveTo>
                  <a:lnTo>
                    <a:pt x="5" y="0"/>
                  </a:lnTo>
                  <a:lnTo>
                    <a:pt x="0" y="1"/>
                  </a:lnTo>
                  <a:cubicBezTo>
                    <a:pt x="3" y="1"/>
                    <a:pt x="5" y="1"/>
                    <a:pt x="5" y="0"/>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800" u="none" cap="none" strike="noStrike">
                <a:solidFill>
                  <a:schemeClr val="lt1"/>
                </a:solidFill>
                <a:latin typeface="Corbel"/>
                <a:ea typeface="Corbel"/>
                <a:cs typeface="Corbel"/>
                <a:sym typeface="Corbel"/>
              </a:endParaRPr>
            </a:p>
          </p:txBody>
        </p:sp>
        <p:sp>
          <p:nvSpPr>
            <p:cNvPr id="162" name="Google Shape;162;p72"/>
            <p:cNvSpPr/>
            <p:nvPr/>
          </p:nvSpPr>
          <p:spPr>
            <a:xfrm>
              <a:off x="11261725" y="1534170"/>
              <a:ext cx="4762" cy="0"/>
            </a:xfrm>
            <a:custGeom>
              <a:rect b="b" l="l" r="r" t="t"/>
              <a:pathLst>
                <a:path extrusionOk="0" h="1" w="5">
                  <a:moveTo>
                    <a:pt x="0" y="0"/>
                  </a:moveTo>
                  <a:lnTo>
                    <a:pt x="0" y="0"/>
                  </a:lnTo>
                  <a:lnTo>
                    <a:pt x="4" y="0"/>
                  </a:lnTo>
                  <a:cubicBezTo>
                    <a:pt x="4" y="0"/>
                    <a:pt x="4" y="0"/>
                    <a:pt x="5" y="0"/>
                  </a:cubicBezTo>
                  <a:lnTo>
                    <a:pt x="0" y="0"/>
                  </a:ln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800" u="none" cap="none" strike="noStrike">
                <a:solidFill>
                  <a:schemeClr val="lt1"/>
                </a:solidFill>
                <a:latin typeface="Corbel"/>
                <a:ea typeface="Corbel"/>
                <a:cs typeface="Corbel"/>
                <a:sym typeface="Corbel"/>
              </a:endParaRPr>
            </a:p>
          </p:txBody>
        </p:sp>
        <p:sp>
          <p:nvSpPr>
            <p:cNvPr id="163" name="Google Shape;163;p72"/>
            <p:cNvSpPr/>
            <p:nvPr/>
          </p:nvSpPr>
          <p:spPr>
            <a:xfrm>
              <a:off x="11553825" y="1534170"/>
              <a:ext cx="44450" cy="2462"/>
            </a:xfrm>
            <a:custGeom>
              <a:rect b="b" l="l" r="r" t="t"/>
              <a:pathLst>
                <a:path extrusionOk="0" h="2" w="47">
                  <a:moveTo>
                    <a:pt x="6" y="2"/>
                  </a:moveTo>
                  <a:lnTo>
                    <a:pt x="6" y="2"/>
                  </a:lnTo>
                  <a:cubicBezTo>
                    <a:pt x="25" y="2"/>
                    <a:pt x="36" y="1"/>
                    <a:pt x="47" y="0"/>
                  </a:cubicBezTo>
                  <a:cubicBezTo>
                    <a:pt x="33" y="0"/>
                    <a:pt x="18" y="1"/>
                    <a:pt x="2" y="1"/>
                  </a:cubicBezTo>
                  <a:cubicBezTo>
                    <a:pt x="0" y="1"/>
                    <a:pt x="0" y="2"/>
                    <a:pt x="6" y="2"/>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800" u="none" cap="none" strike="noStrike">
                <a:solidFill>
                  <a:schemeClr val="lt1"/>
                </a:solidFill>
                <a:latin typeface="Corbel"/>
                <a:ea typeface="Corbel"/>
                <a:cs typeface="Corbel"/>
                <a:sym typeface="Corbel"/>
              </a:endParaRPr>
            </a:p>
          </p:txBody>
        </p:sp>
        <p:sp>
          <p:nvSpPr>
            <p:cNvPr id="164" name="Google Shape;164;p72"/>
            <p:cNvSpPr/>
            <p:nvPr/>
          </p:nvSpPr>
          <p:spPr>
            <a:xfrm>
              <a:off x="11409363" y="1529246"/>
              <a:ext cx="31750" cy="2462"/>
            </a:xfrm>
            <a:custGeom>
              <a:rect b="b" l="l" r="r" t="t"/>
              <a:pathLst>
                <a:path extrusionOk="0" h="3" w="33">
                  <a:moveTo>
                    <a:pt x="0" y="1"/>
                  </a:moveTo>
                  <a:lnTo>
                    <a:pt x="0" y="1"/>
                  </a:lnTo>
                  <a:cubicBezTo>
                    <a:pt x="10" y="2"/>
                    <a:pt x="21" y="3"/>
                    <a:pt x="33" y="3"/>
                  </a:cubicBezTo>
                  <a:cubicBezTo>
                    <a:pt x="23" y="2"/>
                    <a:pt x="3" y="0"/>
                    <a:pt x="0" y="1"/>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800" u="none" cap="none" strike="noStrike">
                <a:solidFill>
                  <a:schemeClr val="lt1"/>
                </a:solidFill>
                <a:latin typeface="Corbel"/>
                <a:ea typeface="Corbel"/>
                <a:cs typeface="Corbel"/>
                <a:sym typeface="Corbel"/>
              </a:endParaRPr>
            </a:p>
          </p:txBody>
        </p:sp>
        <p:sp>
          <p:nvSpPr>
            <p:cNvPr id="165" name="Google Shape;165;p72"/>
            <p:cNvSpPr/>
            <p:nvPr/>
          </p:nvSpPr>
          <p:spPr>
            <a:xfrm>
              <a:off x="11618913" y="1531708"/>
              <a:ext cx="6350" cy="0"/>
            </a:xfrm>
            <a:custGeom>
              <a:rect b="b" l="l" r="r" t="t"/>
              <a:pathLst>
                <a:path extrusionOk="0" h="1" w="6">
                  <a:moveTo>
                    <a:pt x="3" y="0"/>
                  </a:moveTo>
                  <a:lnTo>
                    <a:pt x="3" y="0"/>
                  </a:lnTo>
                  <a:lnTo>
                    <a:pt x="6" y="0"/>
                  </a:lnTo>
                  <a:cubicBezTo>
                    <a:pt x="0" y="0"/>
                    <a:pt x="0" y="0"/>
                    <a:pt x="3" y="0"/>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800" u="none" cap="none" strike="noStrike">
                <a:solidFill>
                  <a:schemeClr val="lt1"/>
                </a:solidFill>
                <a:latin typeface="Corbel"/>
                <a:ea typeface="Corbel"/>
                <a:cs typeface="Corbel"/>
                <a:sym typeface="Corbel"/>
              </a:endParaRPr>
            </a:p>
          </p:txBody>
        </p:sp>
        <p:sp>
          <p:nvSpPr>
            <p:cNvPr id="166" name="Google Shape;166;p72"/>
            <p:cNvSpPr/>
            <p:nvPr/>
          </p:nvSpPr>
          <p:spPr>
            <a:xfrm>
              <a:off x="11598275" y="1531708"/>
              <a:ext cx="28575" cy="2462"/>
            </a:xfrm>
            <a:custGeom>
              <a:rect b="b" l="l" r="r" t="t"/>
              <a:pathLst>
                <a:path extrusionOk="0" h="3" w="31">
                  <a:moveTo>
                    <a:pt x="25" y="0"/>
                  </a:moveTo>
                  <a:lnTo>
                    <a:pt x="25" y="0"/>
                  </a:lnTo>
                  <a:cubicBezTo>
                    <a:pt x="15" y="1"/>
                    <a:pt x="8" y="2"/>
                    <a:pt x="0" y="3"/>
                  </a:cubicBezTo>
                  <a:cubicBezTo>
                    <a:pt x="11" y="3"/>
                    <a:pt x="22" y="2"/>
                    <a:pt x="31" y="2"/>
                  </a:cubicBezTo>
                  <a:cubicBezTo>
                    <a:pt x="29" y="1"/>
                    <a:pt x="27" y="1"/>
                    <a:pt x="25" y="0"/>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800" u="none" cap="none" strike="noStrike">
                <a:solidFill>
                  <a:schemeClr val="lt1"/>
                </a:solidFill>
                <a:latin typeface="Corbel"/>
                <a:ea typeface="Corbel"/>
                <a:cs typeface="Corbel"/>
                <a:sym typeface="Corbel"/>
              </a:endParaRPr>
            </a:p>
          </p:txBody>
        </p:sp>
        <p:sp>
          <p:nvSpPr>
            <p:cNvPr id="167" name="Google Shape;167;p72"/>
            <p:cNvSpPr/>
            <p:nvPr/>
          </p:nvSpPr>
          <p:spPr>
            <a:xfrm>
              <a:off x="11137900" y="1534170"/>
              <a:ext cx="188912" cy="23388"/>
            </a:xfrm>
            <a:custGeom>
              <a:rect b="b" l="l" r="r" t="t"/>
              <a:pathLst>
                <a:path extrusionOk="0" h="27" w="198">
                  <a:moveTo>
                    <a:pt x="60" y="27"/>
                  </a:moveTo>
                  <a:lnTo>
                    <a:pt x="60" y="27"/>
                  </a:lnTo>
                  <a:cubicBezTo>
                    <a:pt x="63" y="23"/>
                    <a:pt x="113" y="19"/>
                    <a:pt x="156" y="24"/>
                  </a:cubicBezTo>
                  <a:cubicBezTo>
                    <a:pt x="198" y="21"/>
                    <a:pt x="171" y="7"/>
                    <a:pt x="134" y="0"/>
                  </a:cubicBezTo>
                  <a:cubicBezTo>
                    <a:pt x="133" y="2"/>
                    <a:pt x="133" y="3"/>
                    <a:pt x="89" y="6"/>
                  </a:cubicBezTo>
                  <a:cubicBezTo>
                    <a:pt x="104" y="8"/>
                    <a:pt x="186" y="11"/>
                    <a:pt x="149" y="14"/>
                  </a:cubicBezTo>
                  <a:cubicBezTo>
                    <a:pt x="91" y="16"/>
                    <a:pt x="102" y="13"/>
                    <a:pt x="74" y="11"/>
                  </a:cubicBezTo>
                  <a:cubicBezTo>
                    <a:pt x="97" y="16"/>
                    <a:pt x="0" y="18"/>
                    <a:pt x="13" y="25"/>
                  </a:cubicBezTo>
                  <a:lnTo>
                    <a:pt x="63" y="23"/>
                  </a:lnTo>
                  <a:cubicBezTo>
                    <a:pt x="64" y="24"/>
                    <a:pt x="46" y="26"/>
                    <a:pt x="60" y="27"/>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800" u="none" cap="none" strike="noStrike">
                <a:solidFill>
                  <a:schemeClr val="lt1"/>
                </a:solidFill>
                <a:latin typeface="Corbel"/>
                <a:ea typeface="Corbel"/>
                <a:cs typeface="Corbel"/>
                <a:sym typeface="Corbel"/>
              </a:endParaRPr>
            </a:p>
          </p:txBody>
        </p:sp>
        <p:sp>
          <p:nvSpPr>
            <p:cNvPr id="168" name="Google Shape;168;p72"/>
            <p:cNvSpPr/>
            <p:nvPr/>
          </p:nvSpPr>
          <p:spPr>
            <a:xfrm>
              <a:off x="11266488" y="1529246"/>
              <a:ext cx="95250" cy="4924"/>
            </a:xfrm>
            <a:custGeom>
              <a:rect b="b" l="l" r="r" t="t"/>
              <a:pathLst>
                <a:path extrusionOk="0" h="6" w="100">
                  <a:moveTo>
                    <a:pt x="82" y="6"/>
                  </a:moveTo>
                  <a:lnTo>
                    <a:pt x="82" y="6"/>
                  </a:lnTo>
                  <a:lnTo>
                    <a:pt x="100" y="6"/>
                  </a:lnTo>
                  <a:cubicBezTo>
                    <a:pt x="79" y="5"/>
                    <a:pt x="65" y="4"/>
                    <a:pt x="38" y="0"/>
                  </a:cubicBezTo>
                  <a:cubicBezTo>
                    <a:pt x="8" y="2"/>
                    <a:pt x="2" y="4"/>
                    <a:pt x="0" y="5"/>
                  </a:cubicBezTo>
                  <a:lnTo>
                    <a:pt x="88" y="6"/>
                  </a:lnTo>
                  <a:lnTo>
                    <a:pt x="82" y="6"/>
                  </a:ln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800" u="none" cap="none" strike="noStrike">
                <a:solidFill>
                  <a:schemeClr val="lt1"/>
                </a:solidFill>
                <a:latin typeface="Corbel"/>
                <a:ea typeface="Corbel"/>
                <a:cs typeface="Corbel"/>
                <a:sym typeface="Corbel"/>
              </a:endParaRPr>
            </a:p>
          </p:txBody>
        </p:sp>
        <p:sp>
          <p:nvSpPr>
            <p:cNvPr id="169" name="Google Shape;169;p72"/>
            <p:cNvSpPr/>
            <p:nvPr/>
          </p:nvSpPr>
          <p:spPr>
            <a:xfrm>
              <a:off x="11361738" y="1531708"/>
              <a:ext cx="134937" cy="12309"/>
            </a:xfrm>
            <a:custGeom>
              <a:rect b="b" l="l" r="r" t="t"/>
              <a:pathLst>
                <a:path extrusionOk="0" h="14" w="142">
                  <a:moveTo>
                    <a:pt x="80" y="3"/>
                  </a:moveTo>
                  <a:lnTo>
                    <a:pt x="80" y="3"/>
                  </a:lnTo>
                  <a:cubicBezTo>
                    <a:pt x="66" y="7"/>
                    <a:pt x="23" y="9"/>
                    <a:pt x="49" y="14"/>
                  </a:cubicBezTo>
                  <a:cubicBezTo>
                    <a:pt x="102" y="14"/>
                    <a:pt x="86" y="10"/>
                    <a:pt x="118" y="8"/>
                  </a:cubicBezTo>
                  <a:cubicBezTo>
                    <a:pt x="33" y="9"/>
                    <a:pt x="142" y="6"/>
                    <a:pt x="81" y="3"/>
                  </a:cubicBezTo>
                  <a:cubicBezTo>
                    <a:pt x="97" y="3"/>
                    <a:pt x="112" y="2"/>
                    <a:pt x="127" y="2"/>
                  </a:cubicBezTo>
                  <a:cubicBezTo>
                    <a:pt x="111" y="2"/>
                    <a:pt x="97" y="1"/>
                    <a:pt x="83" y="0"/>
                  </a:cubicBezTo>
                  <a:lnTo>
                    <a:pt x="85" y="1"/>
                  </a:lnTo>
                  <a:lnTo>
                    <a:pt x="85" y="1"/>
                  </a:lnTo>
                  <a:cubicBezTo>
                    <a:pt x="85" y="1"/>
                    <a:pt x="85" y="1"/>
                    <a:pt x="85" y="1"/>
                  </a:cubicBezTo>
                  <a:cubicBezTo>
                    <a:pt x="89" y="1"/>
                    <a:pt x="90" y="1"/>
                    <a:pt x="86" y="1"/>
                  </a:cubicBezTo>
                  <a:lnTo>
                    <a:pt x="84" y="1"/>
                  </a:lnTo>
                  <a:cubicBezTo>
                    <a:pt x="83" y="2"/>
                    <a:pt x="82" y="2"/>
                    <a:pt x="80" y="3"/>
                  </a:cubicBezTo>
                  <a:cubicBezTo>
                    <a:pt x="56" y="2"/>
                    <a:pt x="76" y="2"/>
                    <a:pt x="84" y="1"/>
                  </a:cubicBezTo>
                  <a:cubicBezTo>
                    <a:pt x="84" y="1"/>
                    <a:pt x="85" y="1"/>
                    <a:pt x="85" y="1"/>
                  </a:cubicBezTo>
                  <a:lnTo>
                    <a:pt x="85" y="1"/>
                  </a:lnTo>
                  <a:lnTo>
                    <a:pt x="0" y="3"/>
                  </a:lnTo>
                  <a:cubicBezTo>
                    <a:pt x="18" y="3"/>
                    <a:pt x="40" y="3"/>
                    <a:pt x="80" y="3"/>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800" u="none" cap="none" strike="noStrike">
                <a:solidFill>
                  <a:schemeClr val="lt1"/>
                </a:solidFill>
                <a:latin typeface="Corbel"/>
                <a:ea typeface="Corbel"/>
                <a:cs typeface="Corbel"/>
                <a:sym typeface="Corbel"/>
              </a:endParaRPr>
            </a:p>
          </p:txBody>
        </p:sp>
        <p:sp>
          <p:nvSpPr>
            <p:cNvPr id="170" name="Google Shape;170;p72"/>
            <p:cNvSpPr/>
            <p:nvPr/>
          </p:nvSpPr>
          <p:spPr>
            <a:xfrm>
              <a:off x="11834813" y="1552634"/>
              <a:ext cx="9525" cy="1231"/>
            </a:xfrm>
            <a:custGeom>
              <a:rect b="b" l="l" r="r" t="t"/>
              <a:pathLst>
                <a:path extrusionOk="0" h="1" w="11">
                  <a:moveTo>
                    <a:pt x="11" y="1"/>
                  </a:moveTo>
                  <a:lnTo>
                    <a:pt x="11" y="1"/>
                  </a:lnTo>
                  <a:cubicBezTo>
                    <a:pt x="8" y="1"/>
                    <a:pt x="8" y="1"/>
                    <a:pt x="8" y="0"/>
                  </a:cubicBezTo>
                  <a:cubicBezTo>
                    <a:pt x="2" y="1"/>
                    <a:pt x="0" y="1"/>
                    <a:pt x="11" y="1"/>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800" u="none" cap="none" strike="noStrike">
                <a:solidFill>
                  <a:schemeClr val="lt1"/>
                </a:solidFill>
                <a:latin typeface="Corbel"/>
                <a:ea typeface="Corbel"/>
                <a:cs typeface="Corbel"/>
                <a:sym typeface="Corbel"/>
              </a:endParaRPr>
            </a:p>
          </p:txBody>
        </p:sp>
        <p:sp>
          <p:nvSpPr>
            <p:cNvPr id="171" name="Google Shape;171;p72"/>
            <p:cNvSpPr/>
            <p:nvPr/>
          </p:nvSpPr>
          <p:spPr>
            <a:xfrm>
              <a:off x="11764963" y="1542787"/>
              <a:ext cx="117475" cy="9847"/>
            </a:xfrm>
            <a:custGeom>
              <a:rect b="b" l="l" r="r" t="t"/>
              <a:pathLst>
                <a:path extrusionOk="0" h="12" w="122">
                  <a:moveTo>
                    <a:pt x="48" y="11"/>
                  </a:moveTo>
                  <a:lnTo>
                    <a:pt x="48" y="11"/>
                  </a:lnTo>
                  <a:cubicBezTo>
                    <a:pt x="54" y="10"/>
                    <a:pt x="59" y="8"/>
                    <a:pt x="79" y="9"/>
                  </a:cubicBezTo>
                  <a:cubicBezTo>
                    <a:pt x="96" y="10"/>
                    <a:pt x="79" y="11"/>
                    <a:pt x="80" y="12"/>
                  </a:cubicBezTo>
                  <a:cubicBezTo>
                    <a:pt x="92" y="11"/>
                    <a:pt x="122" y="9"/>
                    <a:pt x="84" y="7"/>
                  </a:cubicBezTo>
                  <a:lnTo>
                    <a:pt x="78" y="8"/>
                  </a:lnTo>
                  <a:cubicBezTo>
                    <a:pt x="44" y="6"/>
                    <a:pt x="0" y="1"/>
                    <a:pt x="6" y="0"/>
                  </a:cubicBezTo>
                  <a:cubicBezTo>
                    <a:pt x="16" y="4"/>
                    <a:pt x="25" y="7"/>
                    <a:pt x="48" y="11"/>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800" u="none" cap="none" strike="noStrike">
                <a:solidFill>
                  <a:schemeClr val="lt1"/>
                </a:solidFill>
                <a:latin typeface="Corbel"/>
                <a:ea typeface="Corbel"/>
                <a:cs typeface="Corbel"/>
                <a:sym typeface="Corbel"/>
              </a:endParaRPr>
            </a:p>
          </p:txBody>
        </p:sp>
        <p:sp>
          <p:nvSpPr>
            <p:cNvPr id="172" name="Google Shape;172;p72"/>
            <p:cNvSpPr/>
            <p:nvPr/>
          </p:nvSpPr>
          <p:spPr>
            <a:xfrm>
              <a:off x="11555413" y="1544017"/>
              <a:ext cx="69850" cy="4924"/>
            </a:xfrm>
            <a:custGeom>
              <a:rect b="b" l="l" r="r" t="t"/>
              <a:pathLst>
                <a:path extrusionOk="0" h="6" w="74">
                  <a:moveTo>
                    <a:pt x="70" y="0"/>
                  </a:moveTo>
                  <a:lnTo>
                    <a:pt x="70" y="0"/>
                  </a:lnTo>
                  <a:lnTo>
                    <a:pt x="0" y="2"/>
                  </a:lnTo>
                  <a:lnTo>
                    <a:pt x="36" y="6"/>
                  </a:lnTo>
                  <a:lnTo>
                    <a:pt x="34" y="4"/>
                  </a:lnTo>
                  <a:cubicBezTo>
                    <a:pt x="74" y="4"/>
                    <a:pt x="65" y="2"/>
                    <a:pt x="70" y="0"/>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800" u="none" cap="none" strike="noStrike">
                <a:solidFill>
                  <a:schemeClr val="lt1"/>
                </a:solidFill>
                <a:latin typeface="Corbel"/>
                <a:ea typeface="Corbel"/>
                <a:cs typeface="Corbel"/>
                <a:sym typeface="Corbel"/>
              </a:endParaRPr>
            </a:p>
          </p:txBody>
        </p:sp>
        <p:sp>
          <p:nvSpPr>
            <p:cNvPr id="173" name="Google Shape;173;p72"/>
            <p:cNvSpPr/>
            <p:nvPr/>
          </p:nvSpPr>
          <p:spPr>
            <a:xfrm>
              <a:off x="11223625" y="1528016"/>
              <a:ext cx="38100" cy="6155"/>
            </a:xfrm>
            <a:custGeom>
              <a:rect b="b" l="l" r="r" t="t"/>
              <a:pathLst>
                <a:path extrusionOk="0" h="7" w="40">
                  <a:moveTo>
                    <a:pt x="31" y="5"/>
                  </a:moveTo>
                  <a:lnTo>
                    <a:pt x="31" y="5"/>
                  </a:lnTo>
                  <a:lnTo>
                    <a:pt x="40" y="0"/>
                  </a:lnTo>
                  <a:lnTo>
                    <a:pt x="0" y="7"/>
                  </a:lnTo>
                  <a:lnTo>
                    <a:pt x="31" y="5"/>
                  </a:ln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800" u="none" cap="none" strike="noStrike">
                <a:solidFill>
                  <a:schemeClr val="lt1"/>
                </a:solidFill>
                <a:latin typeface="Corbel"/>
                <a:ea typeface="Corbel"/>
                <a:cs typeface="Corbel"/>
                <a:sym typeface="Corbel"/>
              </a:endParaRPr>
            </a:p>
          </p:txBody>
        </p:sp>
        <p:sp>
          <p:nvSpPr>
            <p:cNvPr id="174" name="Google Shape;174;p72"/>
            <p:cNvSpPr/>
            <p:nvPr/>
          </p:nvSpPr>
          <p:spPr>
            <a:xfrm>
              <a:off x="11145838" y="1529246"/>
              <a:ext cx="22225" cy="2462"/>
            </a:xfrm>
            <a:custGeom>
              <a:rect b="b" l="l" r="r" t="t"/>
              <a:pathLst>
                <a:path extrusionOk="0" h="4" w="24">
                  <a:moveTo>
                    <a:pt x="21" y="4"/>
                  </a:moveTo>
                  <a:lnTo>
                    <a:pt x="21" y="4"/>
                  </a:lnTo>
                  <a:lnTo>
                    <a:pt x="24" y="0"/>
                  </a:lnTo>
                  <a:lnTo>
                    <a:pt x="0" y="3"/>
                  </a:lnTo>
                  <a:lnTo>
                    <a:pt x="21" y="4"/>
                  </a:ln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800" u="none" cap="none" strike="noStrike">
                <a:solidFill>
                  <a:schemeClr val="lt1"/>
                </a:solidFill>
                <a:latin typeface="Corbel"/>
                <a:ea typeface="Corbel"/>
                <a:cs typeface="Corbel"/>
                <a:sym typeface="Corbel"/>
              </a:endParaRPr>
            </a:p>
          </p:txBody>
        </p:sp>
        <p:sp>
          <p:nvSpPr>
            <p:cNvPr id="175" name="Google Shape;175;p72"/>
            <p:cNvSpPr/>
            <p:nvPr/>
          </p:nvSpPr>
          <p:spPr>
            <a:xfrm>
              <a:off x="6197600" y="1566174"/>
              <a:ext cx="20637" cy="1231"/>
            </a:xfrm>
            <a:custGeom>
              <a:rect b="b" l="l" r="r" t="t"/>
              <a:pathLst>
                <a:path extrusionOk="0" h="1" w="21">
                  <a:moveTo>
                    <a:pt x="21" y="0"/>
                  </a:moveTo>
                  <a:lnTo>
                    <a:pt x="21" y="0"/>
                  </a:lnTo>
                  <a:lnTo>
                    <a:pt x="0" y="1"/>
                  </a:lnTo>
                  <a:cubicBezTo>
                    <a:pt x="10" y="0"/>
                    <a:pt x="16" y="0"/>
                    <a:pt x="21" y="0"/>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800" u="none" cap="none" strike="noStrike">
                <a:solidFill>
                  <a:schemeClr val="lt1"/>
                </a:solidFill>
                <a:latin typeface="Corbel"/>
                <a:ea typeface="Corbel"/>
                <a:cs typeface="Corbel"/>
                <a:sym typeface="Corbel"/>
              </a:endParaRPr>
            </a:p>
          </p:txBody>
        </p:sp>
        <p:sp>
          <p:nvSpPr>
            <p:cNvPr id="176" name="Google Shape;176;p72"/>
            <p:cNvSpPr/>
            <p:nvPr/>
          </p:nvSpPr>
          <p:spPr>
            <a:xfrm>
              <a:off x="6356350" y="1564943"/>
              <a:ext cx="9525" cy="1231"/>
            </a:xfrm>
            <a:custGeom>
              <a:rect b="b" l="l" r="r" t="t"/>
              <a:pathLst>
                <a:path extrusionOk="0" h="2" w="10">
                  <a:moveTo>
                    <a:pt x="6" y="2"/>
                  </a:moveTo>
                  <a:lnTo>
                    <a:pt x="6" y="2"/>
                  </a:lnTo>
                  <a:lnTo>
                    <a:pt x="10" y="0"/>
                  </a:lnTo>
                  <a:cubicBezTo>
                    <a:pt x="3" y="1"/>
                    <a:pt x="0" y="2"/>
                    <a:pt x="6" y="2"/>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800" u="none" cap="none" strike="noStrike">
                <a:solidFill>
                  <a:schemeClr val="lt1"/>
                </a:solidFill>
                <a:latin typeface="Corbel"/>
                <a:ea typeface="Corbel"/>
                <a:cs typeface="Corbel"/>
                <a:sym typeface="Corbel"/>
              </a:endParaRPr>
            </a:p>
          </p:txBody>
        </p:sp>
        <p:sp>
          <p:nvSpPr>
            <p:cNvPr id="177" name="Google Shape;177;p72"/>
            <p:cNvSpPr/>
            <p:nvPr/>
          </p:nvSpPr>
          <p:spPr>
            <a:xfrm>
              <a:off x="8950325" y="1521861"/>
              <a:ext cx="61912" cy="7386"/>
            </a:xfrm>
            <a:custGeom>
              <a:rect b="b" l="l" r="r" t="t"/>
              <a:pathLst>
                <a:path extrusionOk="0" h="9" w="65">
                  <a:moveTo>
                    <a:pt x="65" y="9"/>
                  </a:moveTo>
                  <a:lnTo>
                    <a:pt x="65" y="9"/>
                  </a:lnTo>
                  <a:cubicBezTo>
                    <a:pt x="34" y="5"/>
                    <a:pt x="0" y="0"/>
                    <a:pt x="4" y="4"/>
                  </a:cubicBezTo>
                  <a:lnTo>
                    <a:pt x="13" y="8"/>
                  </a:lnTo>
                  <a:cubicBezTo>
                    <a:pt x="35" y="7"/>
                    <a:pt x="51" y="8"/>
                    <a:pt x="65" y="9"/>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800" u="none" cap="none" strike="noStrike">
                <a:solidFill>
                  <a:schemeClr val="lt1"/>
                </a:solidFill>
                <a:latin typeface="Corbel"/>
                <a:ea typeface="Corbel"/>
                <a:cs typeface="Corbel"/>
                <a:sym typeface="Corbel"/>
              </a:endParaRPr>
            </a:p>
          </p:txBody>
        </p:sp>
        <p:sp>
          <p:nvSpPr>
            <p:cNvPr id="178" name="Google Shape;178;p72"/>
            <p:cNvSpPr/>
            <p:nvPr/>
          </p:nvSpPr>
          <p:spPr>
            <a:xfrm>
              <a:off x="7537450" y="1546479"/>
              <a:ext cx="28575" cy="3693"/>
            </a:xfrm>
            <a:custGeom>
              <a:rect b="b" l="l" r="r" t="t"/>
              <a:pathLst>
                <a:path extrusionOk="0" h="4" w="29">
                  <a:moveTo>
                    <a:pt x="0" y="3"/>
                  </a:moveTo>
                  <a:lnTo>
                    <a:pt x="0" y="3"/>
                  </a:lnTo>
                  <a:lnTo>
                    <a:pt x="9" y="4"/>
                  </a:lnTo>
                  <a:lnTo>
                    <a:pt x="29" y="0"/>
                  </a:lnTo>
                  <a:lnTo>
                    <a:pt x="0" y="3"/>
                  </a:ln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800" u="none" cap="none" strike="noStrike">
                <a:solidFill>
                  <a:schemeClr val="lt1"/>
                </a:solidFill>
                <a:latin typeface="Corbel"/>
                <a:ea typeface="Corbel"/>
                <a:cs typeface="Corbel"/>
                <a:sym typeface="Corbel"/>
              </a:endParaRPr>
            </a:p>
          </p:txBody>
        </p:sp>
        <p:sp>
          <p:nvSpPr>
            <p:cNvPr id="179" name="Google Shape;179;p72"/>
            <p:cNvSpPr/>
            <p:nvPr/>
          </p:nvSpPr>
          <p:spPr>
            <a:xfrm>
              <a:off x="7478713" y="1562481"/>
              <a:ext cx="38100" cy="2462"/>
            </a:xfrm>
            <a:custGeom>
              <a:rect b="b" l="l" r="r" t="t"/>
              <a:pathLst>
                <a:path extrusionOk="0" h="3" w="40">
                  <a:moveTo>
                    <a:pt x="40" y="3"/>
                  </a:moveTo>
                  <a:lnTo>
                    <a:pt x="40" y="3"/>
                  </a:lnTo>
                  <a:lnTo>
                    <a:pt x="0" y="0"/>
                  </a:lnTo>
                  <a:cubicBezTo>
                    <a:pt x="9" y="1"/>
                    <a:pt x="22" y="2"/>
                    <a:pt x="40" y="3"/>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800" u="none" cap="none" strike="noStrike">
                <a:solidFill>
                  <a:schemeClr val="lt1"/>
                </a:solidFill>
                <a:latin typeface="Corbel"/>
                <a:ea typeface="Corbel"/>
                <a:cs typeface="Corbel"/>
                <a:sym typeface="Corbel"/>
              </a:endParaRPr>
            </a:p>
          </p:txBody>
        </p:sp>
        <p:sp>
          <p:nvSpPr>
            <p:cNvPr id="180" name="Google Shape;180;p72"/>
            <p:cNvSpPr/>
            <p:nvPr/>
          </p:nvSpPr>
          <p:spPr>
            <a:xfrm>
              <a:off x="5410200" y="1568636"/>
              <a:ext cx="36512" cy="3693"/>
            </a:xfrm>
            <a:custGeom>
              <a:rect b="b" l="l" r="r" t="t"/>
              <a:pathLst>
                <a:path extrusionOk="0" h="5" w="38">
                  <a:moveTo>
                    <a:pt x="24" y="0"/>
                  </a:moveTo>
                  <a:lnTo>
                    <a:pt x="24" y="0"/>
                  </a:lnTo>
                  <a:lnTo>
                    <a:pt x="0" y="5"/>
                  </a:lnTo>
                  <a:cubicBezTo>
                    <a:pt x="38" y="5"/>
                    <a:pt x="21" y="3"/>
                    <a:pt x="24" y="0"/>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800" u="none" cap="none" strike="noStrike">
                <a:solidFill>
                  <a:schemeClr val="lt1"/>
                </a:solidFill>
                <a:latin typeface="Corbel"/>
                <a:ea typeface="Corbel"/>
                <a:cs typeface="Corbel"/>
                <a:sym typeface="Corbel"/>
              </a:endParaRPr>
            </a:p>
          </p:txBody>
        </p:sp>
        <p:sp>
          <p:nvSpPr>
            <p:cNvPr id="181" name="Google Shape;181;p72"/>
            <p:cNvSpPr/>
            <p:nvPr/>
          </p:nvSpPr>
          <p:spPr>
            <a:xfrm>
              <a:off x="10206038" y="1530477"/>
              <a:ext cx="61912" cy="4924"/>
            </a:xfrm>
            <a:custGeom>
              <a:rect b="b" l="l" r="r" t="t"/>
              <a:pathLst>
                <a:path extrusionOk="0" h="6" w="65">
                  <a:moveTo>
                    <a:pt x="65" y="3"/>
                  </a:moveTo>
                  <a:lnTo>
                    <a:pt x="65" y="3"/>
                  </a:lnTo>
                  <a:cubicBezTo>
                    <a:pt x="39" y="1"/>
                    <a:pt x="18" y="0"/>
                    <a:pt x="0" y="0"/>
                  </a:cubicBezTo>
                  <a:cubicBezTo>
                    <a:pt x="32" y="2"/>
                    <a:pt x="57" y="6"/>
                    <a:pt x="65" y="3"/>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800" u="none" cap="none" strike="noStrike">
                <a:solidFill>
                  <a:schemeClr val="lt1"/>
                </a:solidFill>
                <a:latin typeface="Corbel"/>
                <a:ea typeface="Corbel"/>
                <a:cs typeface="Corbel"/>
                <a:sym typeface="Corbel"/>
              </a:endParaRPr>
            </a:p>
          </p:txBody>
        </p:sp>
        <p:sp>
          <p:nvSpPr>
            <p:cNvPr id="182" name="Google Shape;182;p72"/>
            <p:cNvSpPr/>
            <p:nvPr/>
          </p:nvSpPr>
          <p:spPr>
            <a:xfrm>
              <a:off x="6257925" y="1525554"/>
              <a:ext cx="19050" cy="2462"/>
            </a:xfrm>
            <a:custGeom>
              <a:rect b="b" l="l" r="r" t="t"/>
              <a:pathLst>
                <a:path extrusionOk="0" h="2" w="21">
                  <a:moveTo>
                    <a:pt x="18" y="0"/>
                  </a:moveTo>
                  <a:lnTo>
                    <a:pt x="18" y="0"/>
                  </a:lnTo>
                  <a:cubicBezTo>
                    <a:pt x="5" y="1"/>
                    <a:pt x="0" y="2"/>
                    <a:pt x="0" y="2"/>
                  </a:cubicBezTo>
                  <a:cubicBezTo>
                    <a:pt x="13" y="2"/>
                    <a:pt x="21" y="1"/>
                    <a:pt x="18" y="0"/>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800" u="none" cap="none" strike="noStrike">
                <a:solidFill>
                  <a:schemeClr val="lt1"/>
                </a:solidFill>
                <a:latin typeface="Corbel"/>
                <a:ea typeface="Corbel"/>
                <a:cs typeface="Corbel"/>
                <a:sym typeface="Corbel"/>
              </a:endParaRPr>
            </a:p>
          </p:txBody>
        </p:sp>
        <p:sp>
          <p:nvSpPr>
            <p:cNvPr id="183" name="Google Shape;183;p72"/>
            <p:cNvSpPr/>
            <p:nvPr/>
          </p:nvSpPr>
          <p:spPr>
            <a:xfrm>
              <a:off x="10134600" y="1528016"/>
              <a:ext cx="71437" cy="3693"/>
            </a:xfrm>
            <a:custGeom>
              <a:rect b="b" l="l" r="r" t="t"/>
              <a:pathLst>
                <a:path extrusionOk="0" h="4" w="75">
                  <a:moveTo>
                    <a:pt x="0" y="3"/>
                  </a:moveTo>
                  <a:lnTo>
                    <a:pt x="0" y="3"/>
                  </a:lnTo>
                  <a:lnTo>
                    <a:pt x="13" y="4"/>
                  </a:lnTo>
                  <a:cubicBezTo>
                    <a:pt x="32" y="3"/>
                    <a:pt x="52" y="2"/>
                    <a:pt x="75" y="3"/>
                  </a:cubicBezTo>
                  <a:cubicBezTo>
                    <a:pt x="52" y="1"/>
                    <a:pt x="25" y="0"/>
                    <a:pt x="0" y="3"/>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800" u="none" cap="none" strike="noStrike">
                <a:solidFill>
                  <a:schemeClr val="lt1"/>
                </a:solidFill>
                <a:latin typeface="Corbel"/>
                <a:ea typeface="Corbel"/>
                <a:cs typeface="Corbel"/>
                <a:sym typeface="Corbel"/>
              </a:endParaRPr>
            </a:p>
          </p:txBody>
        </p:sp>
        <p:sp>
          <p:nvSpPr>
            <p:cNvPr id="184" name="Google Shape;184;p72"/>
            <p:cNvSpPr/>
            <p:nvPr/>
          </p:nvSpPr>
          <p:spPr>
            <a:xfrm>
              <a:off x="2582863" y="1560020"/>
              <a:ext cx="7937" cy="1231"/>
            </a:xfrm>
            <a:custGeom>
              <a:rect b="b" l="l" r="r" t="t"/>
              <a:pathLst>
                <a:path extrusionOk="0" h="1" w="8">
                  <a:moveTo>
                    <a:pt x="8" y="1"/>
                  </a:moveTo>
                  <a:lnTo>
                    <a:pt x="8" y="1"/>
                  </a:lnTo>
                  <a:lnTo>
                    <a:pt x="1" y="0"/>
                  </a:lnTo>
                  <a:cubicBezTo>
                    <a:pt x="0" y="1"/>
                    <a:pt x="3" y="1"/>
                    <a:pt x="8" y="1"/>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800" u="none" cap="none" strike="noStrike">
                <a:solidFill>
                  <a:schemeClr val="lt1"/>
                </a:solidFill>
                <a:latin typeface="Corbel"/>
                <a:ea typeface="Corbel"/>
                <a:cs typeface="Corbel"/>
                <a:sym typeface="Corbel"/>
              </a:endParaRPr>
            </a:p>
          </p:txBody>
        </p:sp>
        <p:sp>
          <p:nvSpPr>
            <p:cNvPr id="185" name="Google Shape;185;p72"/>
            <p:cNvSpPr/>
            <p:nvPr/>
          </p:nvSpPr>
          <p:spPr>
            <a:xfrm>
              <a:off x="1762125" y="1521861"/>
              <a:ext cx="34925" cy="1231"/>
            </a:xfrm>
            <a:custGeom>
              <a:rect b="b" l="l" r="r" t="t"/>
              <a:pathLst>
                <a:path extrusionOk="0" h="1" w="36">
                  <a:moveTo>
                    <a:pt x="0" y="1"/>
                  </a:moveTo>
                  <a:lnTo>
                    <a:pt x="0" y="1"/>
                  </a:lnTo>
                  <a:cubicBezTo>
                    <a:pt x="9" y="1"/>
                    <a:pt x="23" y="1"/>
                    <a:pt x="36" y="1"/>
                  </a:cubicBezTo>
                  <a:cubicBezTo>
                    <a:pt x="29" y="0"/>
                    <a:pt x="19" y="0"/>
                    <a:pt x="0" y="1"/>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800" u="none" cap="none" strike="noStrike">
                <a:solidFill>
                  <a:schemeClr val="lt1"/>
                </a:solidFill>
                <a:latin typeface="Corbel"/>
                <a:ea typeface="Corbel"/>
                <a:cs typeface="Corbel"/>
                <a:sym typeface="Corbel"/>
              </a:endParaRPr>
            </a:p>
          </p:txBody>
        </p:sp>
        <p:sp>
          <p:nvSpPr>
            <p:cNvPr id="186" name="Google Shape;186;p72"/>
            <p:cNvSpPr/>
            <p:nvPr/>
          </p:nvSpPr>
          <p:spPr>
            <a:xfrm>
              <a:off x="10812463" y="1529246"/>
              <a:ext cx="19050" cy="1231"/>
            </a:xfrm>
            <a:custGeom>
              <a:rect b="b" l="l" r="r" t="t"/>
              <a:pathLst>
                <a:path extrusionOk="0" h="1" w="20">
                  <a:moveTo>
                    <a:pt x="0" y="1"/>
                  </a:moveTo>
                  <a:lnTo>
                    <a:pt x="0" y="1"/>
                  </a:lnTo>
                  <a:cubicBezTo>
                    <a:pt x="20" y="1"/>
                    <a:pt x="3" y="0"/>
                    <a:pt x="0" y="1"/>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800" u="none" cap="none" strike="noStrike">
                <a:solidFill>
                  <a:schemeClr val="lt1"/>
                </a:solidFill>
                <a:latin typeface="Corbel"/>
                <a:ea typeface="Corbel"/>
                <a:cs typeface="Corbel"/>
                <a:sym typeface="Corbel"/>
              </a:endParaRPr>
            </a:p>
          </p:txBody>
        </p:sp>
        <p:sp>
          <p:nvSpPr>
            <p:cNvPr id="187" name="Google Shape;187;p72"/>
            <p:cNvSpPr/>
            <p:nvPr/>
          </p:nvSpPr>
          <p:spPr>
            <a:xfrm>
              <a:off x="10896600" y="1545248"/>
              <a:ext cx="7937" cy="2462"/>
            </a:xfrm>
            <a:custGeom>
              <a:rect b="b" l="l" r="r" t="t"/>
              <a:pathLst>
                <a:path extrusionOk="0" h="3" w="8">
                  <a:moveTo>
                    <a:pt x="8" y="0"/>
                  </a:moveTo>
                  <a:lnTo>
                    <a:pt x="8" y="0"/>
                  </a:lnTo>
                  <a:cubicBezTo>
                    <a:pt x="4" y="1"/>
                    <a:pt x="1" y="2"/>
                    <a:pt x="0" y="3"/>
                  </a:cubicBezTo>
                  <a:cubicBezTo>
                    <a:pt x="2" y="2"/>
                    <a:pt x="4" y="1"/>
                    <a:pt x="8" y="0"/>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800" u="none" cap="none" strike="noStrike">
                <a:solidFill>
                  <a:schemeClr val="lt1"/>
                </a:solidFill>
                <a:latin typeface="Corbel"/>
                <a:ea typeface="Corbel"/>
                <a:cs typeface="Corbel"/>
                <a:sym typeface="Corbel"/>
              </a:endParaRPr>
            </a:p>
          </p:txBody>
        </p:sp>
        <p:sp>
          <p:nvSpPr>
            <p:cNvPr id="188" name="Google Shape;188;p72"/>
            <p:cNvSpPr/>
            <p:nvPr/>
          </p:nvSpPr>
          <p:spPr>
            <a:xfrm>
              <a:off x="9947275" y="1553865"/>
              <a:ext cx="4762" cy="1231"/>
            </a:xfrm>
            <a:custGeom>
              <a:rect b="b" l="l" r="r" t="t"/>
              <a:pathLst>
                <a:path extrusionOk="0" h="1" w="5">
                  <a:moveTo>
                    <a:pt x="1" y="0"/>
                  </a:moveTo>
                  <a:lnTo>
                    <a:pt x="1" y="0"/>
                  </a:lnTo>
                  <a:lnTo>
                    <a:pt x="0" y="0"/>
                  </a:lnTo>
                  <a:cubicBezTo>
                    <a:pt x="5" y="1"/>
                    <a:pt x="4" y="0"/>
                    <a:pt x="1" y="0"/>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800" u="none" cap="none" strike="noStrike">
                <a:solidFill>
                  <a:schemeClr val="lt1"/>
                </a:solidFill>
                <a:latin typeface="Corbel"/>
                <a:ea typeface="Corbel"/>
                <a:cs typeface="Corbel"/>
                <a:sym typeface="Corbel"/>
              </a:endParaRPr>
            </a:p>
          </p:txBody>
        </p:sp>
        <p:sp>
          <p:nvSpPr>
            <p:cNvPr id="189" name="Google Shape;189;p72"/>
            <p:cNvSpPr/>
            <p:nvPr/>
          </p:nvSpPr>
          <p:spPr>
            <a:xfrm>
              <a:off x="10817225" y="1531708"/>
              <a:ext cx="23812" cy="0"/>
            </a:xfrm>
            <a:custGeom>
              <a:rect b="b" l="l" r="r" t="t"/>
              <a:pathLst>
                <a:path extrusionOk="0" h="1" w="25">
                  <a:moveTo>
                    <a:pt x="25" y="0"/>
                  </a:moveTo>
                  <a:lnTo>
                    <a:pt x="25" y="0"/>
                  </a:lnTo>
                  <a:cubicBezTo>
                    <a:pt x="18" y="0"/>
                    <a:pt x="10" y="0"/>
                    <a:pt x="0" y="0"/>
                  </a:cubicBezTo>
                  <a:cubicBezTo>
                    <a:pt x="5" y="0"/>
                    <a:pt x="12" y="0"/>
                    <a:pt x="25" y="0"/>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800" u="none" cap="none" strike="noStrike">
                <a:solidFill>
                  <a:schemeClr val="lt1"/>
                </a:solidFill>
                <a:latin typeface="Corbel"/>
                <a:ea typeface="Corbel"/>
                <a:cs typeface="Corbel"/>
                <a:sym typeface="Corbel"/>
              </a:endParaRPr>
            </a:p>
          </p:txBody>
        </p:sp>
        <p:sp>
          <p:nvSpPr>
            <p:cNvPr id="190" name="Google Shape;190;p72"/>
            <p:cNvSpPr/>
            <p:nvPr/>
          </p:nvSpPr>
          <p:spPr>
            <a:xfrm>
              <a:off x="10836275" y="1529246"/>
              <a:ext cx="19050" cy="1231"/>
            </a:xfrm>
            <a:custGeom>
              <a:rect b="b" l="l" r="r" t="t"/>
              <a:pathLst>
                <a:path extrusionOk="0" h="1" w="20">
                  <a:moveTo>
                    <a:pt x="0" y="1"/>
                  </a:moveTo>
                  <a:lnTo>
                    <a:pt x="0" y="1"/>
                  </a:lnTo>
                  <a:lnTo>
                    <a:pt x="18" y="1"/>
                  </a:lnTo>
                  <a:cubicBezTo>
                    <a:pt x="20" y="1"/>
                    <a:pt x="18" y="0"/>
                    <a:pt x="0" y="1"/>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800" u="none" cap="none" strike="noStrike">
                <a:solidFill>
                  <a:schemeClr val="lt1"/>
                </a:solidFill>
                <a:latin typeface="Corbel"/>
                <a:ea typeface="Corbel"/>
                <a:cs typeface="Corbel"/>
                <a:sym typeface="Corbel"/>
              </a:endParaRPr>
            </a:p>
          </p:txBody>
        </p:sp>
        <p:sp>
          <p:nvSpPr>
            <p:cNvPr id="191" name="Google Shape;191;p72"/>
            <p:cNvSpPr/>
            <p:nvPr/>
          </p:nvSpPr>
          <p:spPr>
            <a:xfrm>
              <a:off x="10787063" y="1530477"/>
              <a:ext cx="30162" cy="1231"/>
            </a:xfrm>
            <a:custGeom>
              <a:rect b="b" l="l" r="r" t="t"/>
              <a:pathLst>
                <a:path extrusionOk="0" h="1" w="31">
                  <a:moveTo>
                    <a:pt x="0" y="0"/>
                  </a:moveTo>
                  <a:lnTo>
                    <a:pt x="0" y="0"/>
                  </a:lnTo>
                  <a:cubicBezTo>
                    <a:pt x="11" y="0"/>
                    <a:pt x="21" y="0"/>
                    <a:pt x="31" y="1"/>
                  </a:cubicBezTo>
                  <a:cubicBezTo>
                    <a:pt x="28" y="0"/>
                    <a:pt x="26" y="0"/>
                    <a:pt x="27" y="0"/>
                  </a:cubicBezTo>
                  <a:lnTo>
                    <a:pt x="0" y="0"/>
                  </a:ln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800" u="none" cap="none" strike="noStrike">
                <a:solidFill>
                  <a:schemeClr val="lt1"/>
                </a:solidFill>
                <a:latin typeface="Corbel"/>
                <a:ea typeface="Corbel"/>
                <a:cs typeface="Corbel"/>
                <a:sym typeface="Corbel"/>
              </a:endParaRPr>
            </a:p>
          </p:txBody>
        </p:sp>
        <p:sp>
          <p:nvSpPr>
            <p:cNvPr id="192" name="Google Shape;192;p72"/>
            <p:cNvSpPr/>
            <p:nvPr/>
          </p:nvSpPr>
          <p:spPr>
            <a:xfrm>
              <a:off x="4092575" y="1552634"/>
              <a:ext cx="20637" cy="2462"/>
            </a:xfrm>
            <a:custGeom>
              <a:rect b="b" l="l" r="r" t="t"/>
              <a:pathLst>
                <a:path extrusionOk="0" h="2" w="23">
                  <a:moveTo>
                    <a:pt x="23" y="0"/>
                  </a:moveTo>
                  <a:lnTo>
                    <a:pt x="23" y="0"/>
                  </a:lnTo>
                  <a:lnTo>
                    <a:pt x="19" y="0"/>
                  </a:lnTo>
                  <a:cubicBezTo>
                    <a:pt x="0" y="2"/>
                    <a:pt x="8" y="1"/>
                    <a:pt x="23" y="0"/>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800" u="none" cap="none" strike="noStrike">
                <a:solidFill>
                  <a:schemeClr val="lt1"/>
                </a:solidFill>
                <a:latin typeface="Corbel"/>
                <a:ea typeface="Corbel"/>
                <a:cs typeface="Corbel"/>
                <a:sym typeface="Corbel"/>
              </a:endParaRPr>
            </a:p>
          </p:txBody>
        </p:sp>
        <p:sp>
          <p:nvSpPr>
            <p:cNvPr id="193" name="Google Shape;193;p72"/>
            <p:cNvSpPr/>
            <p:nvPr/>
          </p:nvSpPr>
          <p:spPr>
            <a:xfrm>
              <a:off x="8528050" y="1567405"/>
              <a:ext cx="3175" cy="1231"/>
            </a:xfrm>
            <a:custGeom>
              <a:rect b="b" l="l" r="r" t="t"/>
              <a:pathLst>
                <a:path extrusionOk="0" h="1" w="3">
                  <a:moveTo>
                    <a:pt x="1" y="1"/>
                  </a:moveTo>
                  <a:lnTo>
                    <a:pt x="1" y="1"/>
                  </a:lnTo>
                  <a:lnTo>
                    <a:pt x="3" y="0"/>
                  </a:lnTo>
                  <a:lnTo>
                    <a:pt x="0" y="0"/>
                  </a:lnTo>
                  <a:lnTo>
                    <a:pt x="1" y="1"/>
                  </a:ln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800" u="none" cap="none" strike="noStrike">
                <a:solidFill>
                  <a:schemeClr val="lt1"/>
                </a:solidFill>
                <a:latin typeface="Corbel"/>
                <a:ea typeface="Corbel"/>
                <a:cs typeface="Corbel"/>
                <a:sym typeface="Corbel"/>
              </a:endParaRPr>
            </a:p>
          </p:txBody>
        </p:sp>
        <p:sp>
          <p:nvSpPr>
            <p:cNvPr id="194" name="Google Shape;194;p72"/>
            <p:cNvSpPr/>
            <p:nvPr/>
          </p:nvSpPr>
          <p:spPr>
            <a:xfrm>
              <a:off x="8461375" y="1556326"/>
              <a:ext cx="66675" cy="14771"/>
            </a:xfrm>
            <a:custGeom>
              <a:rect b="b" l="l" r="r" t="t"/>
              <a:pathLst>
                <a:path extrusionOk="0" h="17" w="69">
                  <a:moveTo>
                    <a:pt x="0" y="17"/>
                  </a:moveTo>
                  <a:lnTo>
                    <a:pt x="0" y="17"/>
                  </a:lnTo>
                  <a:cubicBezTo>
                    <a:pt x="30" y="11"/>
                    <a:pt x="47" y="12"/>
                    <a:pt x="69" y="13"/>
                  </a:cubicBezTo>
                  <a:lnTo>
                    <a:pt x="46" y="0"/>
                  </a:lnTo>
                  <a:lnTo>
                    <a:pt x="0" y="17"/>
                  </a:ln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800" u="none" cap="none" strike="noStrike">
                <a:solidFill>
                  <a:schemeClr val="lt1"/>
                </a:solidFill>
                <a:latin typeface="Corbel"/>
                <a:ea typeface="Corbel"/>
                <a:cs typeface="Corbel"/>
                <a:sym typeface="Corbel"/>
              </a:endParaRPr>
            </a:p>
          </p:txBody>
        </p:sp>
        <p:sp>
          <p:nvSpPr>
            <p:cNvPr id="195" name="Google Shape;195;p72"/>
            <p:cNvSpPr/>
            <p:nvPr/>
          </p:nvSpPr>
          <p:spPr>
            <a:xfrm>
              <a:off x="1562100" y="1514475"/>
              <a:ext cx="9563100" cy="64008"/>
            </a:xfrm>
            <a:custGeom>
              <a:rect b="b" l="l" r="r" t="t"/>
              <a:pathLst>
                <a:path extrusionOk="0" h="75" w="10030">
                  <a:moveTo>
                    <a:pt x="2469" y="12"/>
                  </a:moveTo>
                  <a:lnTo>
                    <a:pt x="2469" y="12"/>
                  </a:lnTo>
                  <a:lnTo>
                    <a:pt x="2482" y="13"/>
                  </a:lnTo>
                  <a:cubicBezTo>
                    <a:pt x="2453" y="15"/>
                    <a:pt x="2461" y="13"/>
                    <a:pt x="2469" y="12"/>
                  </a:cubicBezTo>
                  <a:close/>
                  <a:moveTo>
                    <a:pt x="9555" y="25"/>
                  </a:moveTo>
                  <a:lnTo>
                    <a:pt x="9555" y="25"/>
                  </a:lnTo>
                  <a:cubicBezTo>
                    <a:pt x="9562" y="24"/>
                    <a:pt x="9561" y="23"/>
                    <a:pt x="9559" y="23"/>
                  </a:cubicBezTo>
                  <a:cubicBezTo>
                    <a:pt x="9554" y="24"/>
                    <a:pt x="9539" y="24"/>
                    <a:pt x="9522" y="24"/>
                  </a:cubicBezTo>
                  <a:cubicBezTo>
                    <a:pt x="9527" y="25"/>
                    <a:pt x="9536" y="26"/>
                    <a:pt x="9555" y="25"/>
                  </a:cubicBezTo>
                  <a:close/>
                  <a:moveTo>
                    <a:pt x="9489" y="23"/>
                  </a:moveTo>
                  <a:lnTo>
                    <a:pt x="9489" y="23"/>
                  </a:lnTo>
                  <a:lnTo>
                    <a:pt x="9488" y="23"/>
                  </a:lnTo>
                  <a:cubicBezTo>
                    <a:pt x="9456" y="21"/>
                    <a:pt x="9467" y="22"/>
                    <a:pt x="9489" y="23"/>
                  </a:cubicBezTo>
                  <a:close/>
                  <a:moveTo>
                    <a:pt x="6376" y="50"/>
                  </a:moveTo>
                  <a:lnTo>
                    <a:pt x="6376" y="50"/>
                  </a:lnTo>
                  <a:cubicBezTo>
                    <a:pt x="6365" y="52"/>
                    <a:pt x="6349" y="51"/>
                    <a:pt x="6330" y="49"/>
                  </a:cubicBezTo>
                  <a:cubicBezTo>
                    <a:pt x="6344" y="49"/>
                    <a:pt x="6359" y="49"/>
                    <a:pt x="6376" y="50"/>
                  </a:cubicBezTo>
                  <a:close/>
                  <a:moveTo>
                    <a:pt x="5258" y="60"/>
                  </a:moveTo>
                  <a:lnTo>
                    <a:pt x="5258" y="60"/>
                  </a:lnTo>
                  <a:cubicBezTo>
                    <a:pt x="5244" y="61"/>
                    <a:pt x="5216" y="64"/>
                    <a:pt x="5205" y="61"/>
                  </a:cubicBezTo>
                  <a:cubicBezTo>
                    <a:pt x="5222" y="55"/>
                    <a:pt x="5234" y="58"/>
                    <a:pt x="5258" y="60"/>
                  </a:cubicBezTo>
                  <a:close/>
                  <a:moveTo>
                    <a:pt x="4523" y="61"/>
                  </a:moveTo>
                  <a:lnTo>
                    <a:pt x="4523" y="61"/>
                  </a:lnTo>
                  <a:lnTo>
                    <a:pt x="4572" y="65"/>
                  </a:lnTo>
                  <a:cubicBezTo>
                    <a:pt x="4513" y="71"/>
                    <a:pt x="4470" y="69"/>
                    <a:pt x="4516" y="75"/>
                  </a:cubicBezTo>
                  <a:cubicBezTo>
                    <a:pt x="4523" y="61"/>
                    <a:pt x="4707" y="74"/>
                    <a:pt x="4714" y="60"/>
                  </a:cubicBezTo>
                  <a:lnTo>
                    <a:pt x="4747" y="63"/>
                  </a:lnTo>
                  <a:cubicBezTo>
                    <a:pt x="4737" y="63"/>
                    <a:pt x="4736" y="64"/>
                    <a:pt x="4727" y="64"/>
                  </a:cubicBezTo>
                  <a:cubicBezTo>
                    <a:pt x="4790" y="70"/>
                    <a:pt x="4774" y="54"/>
                    <a:pt x="4855" y="56"/>
                  </a:cubicBezTo>
                  <a:cubicBezTo>
                    <a:pt x="4883" y="57"/>
                    <a:pt x="4903" y="59"/>
                    <a:pt x="4884" y="61"/>
                  </a:cubicBezTo>
                  <a:lnTo>
                    <a:pt x="4947" y="57"/>
                  </a:lnTo>
                  <a:cubicBezTo>
                    <a:pt x="4965" y="58"/>
                    <a:pt x="4961" y="60"/>
                    <a:pt x="4942" y="60"/>
                  </a:cubicBezTo>
                  <a:lnTo>
                    <a:pt x="5039" y="59"/>
                  </a:lnTo>
                  <a:lnTo>
                    <a:pt x="5038" y="59"/>
                  </a:lnTo>
                  <a:cubicBezTo>
                    <a:pt x="5052" y="57"/>
                    <a:pt x="5083" y="54"/>
                    <a:pt x="5098" y="52"/>
                  </a:cubicBezTo>
                  <a:cubicBezTo>
                    <a:pt x="5122" y="54"/>
                    <a:pt x="5086" y="54"/>
                    <a:pt x="5092" y="56"/>
                  </a:cubicBezTo>
                  <a:lnTo>
                    <a:pt x="5145" y="52"/>
                  </a:lnTo>
                  <a:cubicBezTo>
                    <a:pt x="5167" y="56"/>
                    <a:pt x="5123" y="59"/>
                    <a:pt x="5086" y="59"/>
                  </a:cubicBezTo>
                  <a:cubicBezTo>
                    <a:pt x="5136" y="73"/>
                    <a:pt x="5130" y="55"/>
                    <a:pt x="5238" y="64"/>
                  </a:cubicBezTo>
                  <a:lnTo>
                    <a:pt x="5187" y="65"/>
                  </a:lnTo>
                  <a:cubicBezTo>
                    <a:pt x="5220" y="73"/>
                    <a:pt x="5259" y="70"/>
                    <a:pt x="5316" y="75"/>
                  </a:cubicBezTo>
                  <a:cubicBezTo>
                    <a:pt x="5302" y="73"/>
                    <a:pt x="5202" y="63"/>
                    <a:pt x="5260" y="60"/>
                  </a:cubicBezTo>
                  <a:cubicBezTo>
                    <a:pt x="5276" y="61"/>
                    <a:pt x="5298" y="61"/>
                    <a:pt x="5329" y="59"/>
                  </a:cubicBezTo>
                  <a:cubicBezTo>
                    <a:pt x="5329" y="63"/>
                    <a:pt x="5359" y="62"/>
                    <a:pt x="5398" y="62"/>
                  </a:cubicBezTo>
                  <a:lnTo>
                    <a:pt x="5395" y="69"/>
                  </a:lnTo>
                  <a:cubicBezTo>
                    <a:pt x="5436" y="67"/>
                    <a:pt x="5433" y="64"/>
                    <a:pt x="5457" y="61"/>
                  </a:cubicBezTo>
                  <a:cubicBezTo>
                    <a:pt x="5503" y="61"/>
                    <a:pt x="5513" y="66"/>
                    <a:pt x="5523" y="71"/>
                  </a:cubicBezTo>
                  <a:cubicBezTo>
                    <a:pt x="5597" y="72"/>
                    <a:pt x="5473" y="63"/>
                    <a:pt x="5560" y="62"/>
                  </a:cubicBezTo>
                  <a:cubicBezTo>
                    <a:pt x="5621" y="64"/>
                    <a:pt x="5664" y="62"/>
                    <a:pt x="5737" y="58"/>
                  </a:cubicBezTo>
                  <a:cubicBezTo>
                    <a:pt x="5780" y="60"/>
                    <a:pt x="5730" y="62"/>
                    <a:pt x="5745" y="64"/>
                  </a:cubicBezTo>
                  <a:lnTo>
                    <a:pt x="5783" y="59"/>
                  </a:lnTo>
                  <a:cubicBezTo>
                    <a:pt x="5792" y="59"/>
                    <a:pt x="5789" y="60"/>
                    <a:pt x="5788" y="61"/>
                  </a:cubicBezTo>
                  <a:cubicBezTo>
                    <a:pt x="5820" y="59"/>
                    <a:pt x="5790" y="55"/>
                    <a:pt x="5841" y="53"/>
                  </a:cubicBezTo>
                  <a:cubicBezTo>
                    <a:pt x="5854" y="46"/>
                    <a:pt x="5944" y="64"/>
                    <a:pt x="6006" y="56"/>
                  </a:cubicBezTo>
                  <a:cubicBezTo>
                    <a:pt x="6021" y="58"/>
                    <a:pt x="5999" y="60"/>
                    <a:pt x="6003" y="62"/>
                  </a:cubicBezTo>
                  <a:cubicBezTo>
                    <a:pt x="6089" y="57"/>
                    <a:pt x="6077" y="59"/>
                    <a:pt x="6147" y="52"/>
                  </a:cubicBezTo>
                  <a:lnTo>
                    <a:pt x="6206" y="56"/>
                  </a:lnTo>
                  <a:cubicBezTo>
                    <a:pt x="6163" y="51"/>
                    <a:pt x="6219" y="45"/>
                    <a:pt x="6268" y="41"/>
                  </a:cubicBezTo>
                  <a:cubicBezTo>
                    <a:pt x="6252" y="38"/>
                    <a:pt x="6239" y="36"/>
                    <a:pt x="6230" y="35"/>
                  </a:cubicBezTo>
                  <a:lnTo>
                    <a:pt x="6308" y="32"/>
                  </a:lnTo>
                  <a:cubicBezTo>
                    <a:pt x="6318" y="33"/>
                    <a:pt x="6310" y="35"/>
                    <a:pt x="6297" y="38"/>
                  </a:cubicBezTo>
                  <a:lnTo>
                    <a:pt x="6311" y="36"/>
                  </a:lnTo>
                  <a:cubicBezTo>
                    <a:pt x="6339" y="39"/>
                    <a:pt x="6325" y="43"/>
                    <a:pt x="6305" y="46"/>
                  </a:cubicBezTo>
                  <a:lnTo>
                    <a:pt x="6277" y="42"/>
                  </a:lnTo>
                  <a:cubicBezTo>
                    <a:pt x="6257" y="46"/>
                    <a:pt x="6239" y="50"/>
                    <a:pt x="6243" y="54"/>
                  </a:cubicBezTo>
                  <a:cubicBezTo>
                    <a:pt x="6248" y="53"/>
                    <a:pt x="6258" y="53"/>
                    <a:pt x="6269" y="52"/>
                  </a:cubicBezTo>
                  <a:cubicBezTo>
                    <a:pt x="6264" y="53"/>
                    <a:pt x="6261" y="54"/>
                    <a:pt x="6263" y="55"/>
                  </a:cubicBezTo>
                  <a:cubicBezTo>
                    <a:pt x="6266" y="56"/>
                    <a:pt x="6274" y="54"/>
                    <a:pt x="6287" y="53"/>
                  </a:cubicBezTo>
                  <a:lnTo>
                    <a:pt x="6304" y="60"/>
                  </a:lnTo>
                  <a:lnTo>
                    <a:pt x="6309" y="57"/>
                  </a:lnTo>
                  <a:lnTo>
                    <a:pt x="6411" y="62"/>
                  </a:lnTo>
                  <a:cubicBezTo>
                    <a:pt x="6485" y="55"/>
                    <a:pt x="6548" y="44"/>
                    <a:pt x="6665" y="41"/>
                  </a:cubicBezTo>
                  <a:cubicBezTo>
                    <a:pt x="6636" y="47"/>
                    <a:pt x="6659" y="50"/>
                    <a:pt x="6657" y="56"/>
                  </a:cubicBezTo>
                  <a:cubicBezTo>
                    <a:pt x="6625" y="50"/>
                    <a:pt x="6567" y="59"/>
                    <a:pt x="6507" y="58"/>
                  </a:cubicBezTo>
                  <a:cubicBezTo>
                    <a:pt x="6538" y="58"/>
                    <a:pt x="6531" y="61"/>
                    <a:pt x="6523" y="62"/>
                  </a:cubicBezTo>
                  <a:lnTo>
                    <a:pt x="6631" y="57"/>
                  </a:lnTo>
                  <a:cubicBezTo>
                    <a:pt x="6628" y="62"/>
                    <a:pt x="6654" y="60"/>
                    <a:pt x="6682" y="63"/>
                  </a:cubicBezTo>
                  <a:cubicBezTo>
                    <a:pt x="6660" y="52"/>
                    <a:pt x="6762" y="56"/>
                    <a:pt x="6806" y="53"/>
                  </a:cubicBezTo>
                  <a:cubicBezTo>
                    <a:pt x="6808" y="56"/>
                    <a:pt x="6798" y="60"/>
                    <a:pt x="6744" y="59"/>
                  </a:cubicBezTo>
                  <a:cubicBezTo>
                    <a:pt x="6803" y="67"/>
                    <a:pt x="6821" y="47"/>
                    <a:pt x="6879" y="54"/>
                  </a:cubicBezTo>
                  <a:cubicBezTo>
                    <a:pt x="6865" y="54"/>
                    <a:pt x="6858" y="53"/>
                    <a:pt x="6853" y="55"/>
                  </a:cubicBezTo>
                  <a:cubicBezTo>
                    <a:pt x="6884" y="52"/>
                    <a:pt x="6958" y="55"/>
                    <a:pt x="6941" y="58"/>
                  </a:cubicBezTo>
                  <a:lnTo>
                    <a:pt x="6928" y="58"/>
                  </a:lnTo>
                  <a:cubicBezTo>
                    <a:pt x="7014" y="59"/>
                    <a:pt x="7191" y="58"/>
                    <a:pt x="7204" y="50"/>
                  </a:cubicBezTo>
                  <a:cubicBezTo>
                    <a:pt x="7205" y="51"/>
                    <a:pt x="7193" y="60"/>
                    <a:pt x="7188" y="62"/>
                  </a:cubicBezTo>
                  <a:lnTo>
                    <a:pt x="7342" y="33"/>
                  </a:lnTo>
                  <a:cubicBezTo>
                    <a:pt x="7329" y="41"/>
                    <a:pt x="7381" y="58"/>
                    <a:pt x="7309" y="62"/>
                  </a:cubicBezTo>
                  <a:cubicBezTo>
                    <a:pt x="7330" y="63"/>
                    <a:pt x="7355" y="65"/>
                    <a:pt x="7399" y="62"/>
                  </a:cubicBezTo>
                  <a:cubicBezTo>
                    <a:pt x="7385" y="61"/>
                    <a:pt x="7364" y="51"/>
                    <a:pt x="7383" y="51"/>
                  </a:cubicBezTo>
                  <a:cubicBezTo>
                    <a:pt x="7436" y="59"/>
                    <a:pt x="7420" y="55"/>
                    <a:pt x="7485" y="62"/>
                  </a:cubicBezTo>
                  <a:cubicBezTo>
                    <a:pt x="7463" y="61"/>
                    <a:pt x="7487" y="49"/>
                    <a:pt x="7520" y="50"/>
                  </a:cubicBezTo>
                  <a:cubicBezTo>
                    <a:pt x="7515" y="51"/>
                    <a:pt x="7523" y="61"/>
                    <a:pt x="7511" y="62"/>
                  </a:cubicBezTo>
                  <a:lnTo>
                    <a:pt x="7594" y="51"/>
                  </a:lnTo>
                  <a:cubicBezTo>
                    <a:pt x="7573" y="53"/>
                    <a:pt x="7590" y="61"/>
                    <a:pt x="7609" y="64"/>
                  </a:cubicBezTo>
                  <a:cubicBezTo>
                    <a:pt x="7600" y="62"/>
                    <a:pt x="7680" y="64"/>
                    <a:pt x="7702" y="63"/>
                  </a:cubicBezTo>
                  <a:lnTo>
                    <a:pt x="7667" y="61"/>
                  </a:lnTo>
                  <a:cubicBezTo>
                    <a:pt x="7761" y="63"/>
                    <a:pt x="7760" y="45"/>
                    <a:pt x="7853" y="46"/>
                  </a:cubicBezTo>
                  <a:cubicBezTo>
                    <a:pt x="7842" y="48"/>
                    <a:pt x="7825" y="60"/>
                    <a:pt x="7872" y="62"/>
                  </a:cubicBezTo>
                  <a:cubicBezTo>
                    <a:pt x="7894" y="56"/>
                    <a:pt x="7968" y="34"/>
                    <a:pt x="8050" y="29"/>
                  </a:cubicBezTo>
                  <a:lnTo>
                    <a:pt x="8066" y="33"/>
                  </a:lnTo>
                  <a:lnTo>
                    <a:pt x="8129" y="29"/>
                  </a:lnTo>
                  <a:cubicBezTo>
                    <a:pt x="8090" y="38"/>
                    <a:pt x="7980" y="56"/>
                    <a:pt x="7919" y="63"/>
                  </a:cubicBezTo>
                  <a:cubicBezTo>
                    <a:pt x="7954" y="66"/>
                    <a:pt x="7929" y="67"/>
                    <a:pt x="7982" y="67"/>
                  </a:cubicBezTo>
                  <a:cubicBezTo>
                    <a:pt x="8000" y="70"/>
                    <a:pt x="7953" y="72"/>
                    <a:pt x="7938" y="72"/>
                  </a:cubicBezTo>
                  <a:lnTo>
                    <a:pt x="8060" y="74"/>
                  </a:lnTo>
                  <a:cubicBezTo>
                    <a:pt x="8054" y="67"/>
                    <a:pt x="8153" y="67"/>
                    <a:pt x="8149" y="62"/>
                  </a:cubicBezTo>
                  <a:lnTo>
                    <a:pt x="8016" y="68"/>
                  </a:lnTo>
                  <a:cubicBezTo>
                    <a:pt x="8011" y="62"/>
                    <a:pt x="8093" y="49"/>
                    <a:pt x="8179" y="51"/>
                  </a:cubicBezTo>
                  <a:cubicBezTo>
                    <a:pt x="8201" y="53"/>
                    <a:pt x="8163" y="63"/>
                    <a:pt x="8165" y="65"/>
                  </a:cubicBezTo>
                  <a:cubicBezTo>
                    <a:pt x="8176" y="63"/>
                    <a:pt x="8247" y="61"/>
                    <a:pt x="8255" y="62"/>
                  </a:cubicBezTo>
                  <a:lnTo>
                    <a:pt x="8218" y="66"/>
                  </a:lnTo>
                  <a:cubicBezTo>
                    <a:pt x="8266" y="69"/>
                    <a:pt x="8297" y="57"/>
                    <a:pt x="8355" y="64"/>
                  </a:cubicBezTo>
                  <a:cubicBezTo>
                    <a:pt x="8375" y="64"/>
                    <a:pt x="8414" y="73"/>
                    <a:pt x="8418" y="69"/>
                  </a:cubicBezTo>
                  <a:cubicBezTo>
                    <a:pt x="8385" y="61"/>
                    <a:pt x="8379" y="37"/>
                    <a:pt x="8401" y="31"/>
                  </a:cubicBezTo>
                  <a:cubicBezTo>
                    <a:pt x="8408" y="31"/>
                    <a:pt x="8505" y="38"/>
                    <a:pt x="8528" y="42"/>
                  </a:cubicBezTo>
                  <a:cubicBezTo>
                    <a:pt x="8561" y="48"/>
                    <a:pt x="8479" y="57"/>
                    <a:pt x="8507" y="62"/>
                  </a:cubicBezTo>
                  <a:cubicBezTo>
                    <a:pt x="8508" y="60"/>
                    <a:pt x="8526" y="58"/>
                    <a:pt x="8534" y="57"/>
                  </a:cubicBezTo>
                  <a:cubicBezTo>
                    <a:pt x="8555" y="59"/>
                    <a:pt x="8525" y="63"/>
                    <a:pt x="8571" y="62"/>
                  </a:cubicBezTo>
                  <a:cubicBezTo>
                    <a:pt x="8578" y="55"/>
                    <a:pt x="8664" y="63"/>
                    <a:pt x="8592" y="56"/>
                  </a:cubicBezTo>
                  <a:cubicBezTo>
                    <a:pt x="8637" y="55"/>
                    <a:pt x="8640" y="58"/>
                    <a:pt x="8692" y="58"/>
                  </a:cubicBezTo>
                  <a:cubicBezTo>
                    <a:pt x="8675" y="53"/>
                    <a:pt x="8739" y="43"/>
                    <a:pt x="8784" y="41"/>
                  </a:cubicBezTo>
                  <a:cubicBezTo>
                    <a:pt x="8781" y="42"/>
                    <a:pt x="8791" y="45"/>
                    <a:pt x="8796" y="46"/>
                  </a:cubicBezTo>
                  <a:cubicBezTo>
                    <a:pt x="8888" y="47"/>
                    <a:pt x="8937" y="50"/>
                    <a:pt x="9022" y="50"/>
                  </a:cubicBezTo>
                  <a:cubicBezTo>
                    <a:pt x="9030" y="52"/>
                    <a:pt x="9071" y="54"/>
                    <a:pt x="9054" y="57"/>
                  </a:cubicBezTo>
                  <a:cubicBezTo>
                    <a:pt x="9066" y="56"/>
                    <a:pt x="9077" y="53"/>
                    <a:pt x="9103" y="53"/>
                  </a:cubicBezTo>
                  <a:cubicBezTo>
                    <a:pt x="9154" y="59"/>
                    <a:pt x="9045" y="54"/>
                    <a:pt x="9084" y="61"/>
                  </a:cubicBezTo>
                  <a:cubicBezTo>
                    <a:pt x="9087" y="57"/>
                    <a:pt x="9152" y="56"/>
                    <a:pt x="9189" y="53"/>
                  </a:cubicBezTo>
                  <a:cubicBezTo>
                    <a:pt x="9178" y="47"/>
                    <a:pt x="9103" y="52"/>
                    <a:pt x="9065" y="54"/>
                  </a:cubicBezTo>
                  <a:cubicBezTo>
                    <a:pt x="9065" y="46"/>
                    <a:pt x="9130" y="37"/>
                    <a:pt x="9219" y="33"/>
                  </a:cubicBezTo>
                  <a:cubicBezTo>
                    <a:pt x="9290" y="31"/>
                    <a:pt x="9250" y="39"/>
                    <a:pt x="9262" y="38"/>
                  </a:cubicBezTo>
                  <a:cubicBezTo>
                    <a:pt x="9395" y="39"/>
                    <a:pt x="9376" y="23"/>
                    <a:pt x="9486" y="29"/>
                  </a:cubicBezTo>
                  <a:cubicBezTo>
                    <a:pt x="9530" y="35"/>
                    <a:pt x="9488" y="40"/>
                    <a:pt x="9498" y="44"/>
                  </a:cubicBezTo>
                  <a:cubicBezTo>
                    <a:pt x="9440" y="46"/>
                    <a:pt x="9409" y="40"/>
                    <a:pt x="9370" y="40"/>
                  </a:cubicBezTo>
                  <a:lnTo>
                    <a:pt x="9418" y="43"/>
                  </a:lnTo>
                  <a:cubicBezTo>
                    <a:pt x="9400" y="45"/>
                    <a:pt x="9361" y="46"/>
                    <a:pt x="9340" y="45"/>
                  </a:cubicBezTo>
                  <a:cubicBezTo>
                    <a:pt x="9377" y="50"/>
                    <a:pt x="9565" y="46"/>
                    <a:pt x="9668" y="51"/>
                  </a:cubicBezTo>
                  <a:cubicBezTo>
                    <a:pt x="9686" y="49"/>
                    <a:pt x="9718" y="47"/>
                    <a:pt x="9703" y="45"/>
                  </a:cubicBezTo>
                  <a:lnTo>
                    <a:pt x="9670" y="45"/>
                  </a:lnTo>
                  <a:cubicBezTo>
                    <a:pt x="9640" y="41"/>
                    <a:pt x="9732" y="39"/>
                    <a:pt x="9690" y="37"/>
                  </a:cubicBezTo>
                  <a:cubicBezTo>
                    <a:pt x="9734" y="34"/>
                    <a:pt x="9783" y="29"/>
                    <a:pt x="9844" y="32"/>
                  </a:cubicBezTo>
                  <a:lnTo>
                    <a:pt x="9856" y="38"/>
                  </a:lnTo>
                  <a:cubicBezTo>
                    <a:pt x="9854" y="36"/>
                    <a:pt x="9816" y="35"/>
                    <a:pt x="9798" y="36"/>
                  </a:cubicBezTo>
                  <a:cubicBezTo>
                    <a:pt x="9824" y="34"/>
                    <a:pt x="9892" y="45"/>
                    <a:pt x="9920" y="37"/>
                  </a:cubicBezTo>
                  <a:lnTo>
                    <a:pt x="9877" y="32"/>
                  </a:lnTo>
                  <a:cubicBezTo>
                    <a:pt x="9921" y="29"/>
                    <a:pt x="9975" y="23"/>
                    <a:pt x="10030" y="25"/>
                  </a:cubicBezTo>
                  <a:cubicBezTo>
                    <a:pt x="10005" y="19"/>
                    <a:pt x="10017" y="26"/>
                    <a:pt x="9979" y="18"/>
                  </a:cubicBezTo>
                  <a:cubicBezTo>
                    <a:pt x="10012" y="27"/>
                    <a:pt x="9839" y="18"/>
                    <a:pt x="9893" y="27"/>
                  </a:cubicBezTo>
                  <a:cubicBezTo>
                    <a:pt x="9854" y="19"/>
                    <a:pt x="9825" y="24"/>
                    <a:pt x="9773" y="16"/>
                  </a:cubicBezTo>
                  <a:cubicBezTo>
                    <a:pt x="9774" y="18"/>
                    <a:pt x="9791" y="20"/>
                    <a:pt x="9746" y="19"/>
                  </a:cubicBezTo>
                  <a:cubicBezTo>
                    <a:pt x="9743" y="20"/>
                    <a:pt x="9739" y="21"/>
                    <a:pt x="9735" y="21"/>
                  </a:cubicBezTo>
                  <a:lnTo>
                    <a:pt x="9732" y="21"/>
                  </a:lnTo>
                  <a:lnTo>
                    <a:pt x="9735" y="21"/>
                  </a:lnTo>
                  <a:cubicBezTo>
                    <a:pt x="9733" y="21"/>
                    <a:pt x="9733" y="22"/>
                    <a:pt x="9736" y="21"/>
                  </a:cubicBezTo>
                  <a:cubicBezTo>
                    <a:pt x="9747" y="22"/>
                    <a:pt x="9756" y="23"/>
                    <a:pt x="9759" y="24"/>
                  </a:cubicBezTo>
                  <a:cubicBezTo>
                    <a:pt x="9736" y="29"/>
                    <a:pt x="9664" y="29"/>
                    <a:pt x="9639" y="31"/>
                  </a:cubicBezTo>
                  <a:cubicBezTo>
                    <a:pt x="9612" y="30"/>
                    <a:pt x="9651" y="29"/>
                    <a:pt x="9636" y="27"/>
                  </a:cubicBezTo>
                  <a:lnTo>
                    <a:pt x="9599" y="30"/>
                  </a:lnTo>
                  <a:cubicBezTo>
                    <a:pt x="9596" y="26"/>
                    <a:pt x="9527" y="23"/>
                    <a:pt x="9591" y="20"/>
                  </a:cubicBezTo>
                  <a:lnTo>
                    <a:pt x="9534" y="20"/>
                  </a:lnTo>
                  <a:cubicBezTo>
                    <a:pt x="9500" y="17"/>
                    <a:pt x="9453" y="16"/>
                    <a:pt x="9425" y="18"/>
                  </a:cubicBezTo>
                  <a:cubicBezTo>
                    <a:pt x="9398" y="17"/>
                    <a:pt x="9356" y="23"/>
                    <a:pt x="9380" y="19"/>
                  </a:cubicBezTo>
                  <a:lnTo>
                    <a:pt x="9290" y="22"/>
                  </a:lnTo>
                  <a:lnTo>
                    <a:pt x="9289" y="21"/>
                  </a:lnTo>
                  <a:cubicBezTo>
                    <a:pt x="9200" y="20"/>
                    <a:pt x="9106" y="28"/>
                    <a:pt x="9004" y="20"/>
                  </a:cubicBezTo>
                  <a:cubicBezTo>
                    <a:pt x="8974" y="21"/>
                    <a:pt x="8944" y="22"/>
                    <a:pt x="8893" y="21"/>
                  </a:cubicBezTo>
                  <a:lnTo>
                    <a:pt x="8884" y="17"/>
                  </a:lnTo>
                  <a:cubicBezTo>
                    <a:pt x="8845" y="18"/>
                    <a:pt x="8768" y="13"/>
                    <a:pt x="8752" y="17"/>
                  </a:cubicBezTo>
                  <a:cubicBezTo>
                    <a:pt x="8710" y="7"/>
                    <a:pt x="8565" y="14"/>
                    <a:pt x="8498" y="12"/>
                  </a:cubicBezTo>
                  <a:lnTo>
                    <a:pt x="8495" y="17"/>
                  </a:lnTo>
                  <a:cubicBezTo>
                    <a:pt x="8449" y="17"/>
                    <a:pt x="8404" y="18"/>
                    <a:pt x="8346" y="20"/>
                  </a:cubicBezTo>
                  <a:lnTo>
                    <a:pt x="8350" y="25"/>
                  </a:lnTo>
                  <a:cubicBezTo>
                    <a:pt x="8300" y="28"/>
                    <a:pt x="8222" y="21"/>
                    <a:pt x="8143" y="22"/>
                  </a:cubicBezTo>
                  <a:cubicBezTo>
                    <a:pt x="8149" y="20"/>
                    <a:pt x="8169" y="20"/>
                    <a:pt x="8183" y="21"/>
                  </a:cubicBezTo>
                  <a:cubicBezTo>
                    <a:pt x="8089" y="11"/>
                    <a:pt x="7984" y="28"/>
                    <a:pt x="7899" y="21"/>
                  </a:cubicBezTo>
                  <a:cubicBezTo>
                    <a:pt x="7878" y="22"/>
                    <a:pt x="7862" y="22"/>
                    <a:pt x="7848" y="21"/>
                  </a:cubicBezTo>
                  <a:cubicBezTo>
                    <a:pt x="7850" y="21"/>
                    <a:pt x="7851" y="21"/>
                    <a:pt x="7853" y="20"/>
                  </a:cubicBezTo>
                  <a:lnTo>
                    <a:pt x="7844" y="20"/>
                  </a:lnTo>
                  <a:lnTo>
                    <a:pt x="7815" y="18"/>
                  </a:lnTo>
                  <a:cubicBezTo>
                    <a:pt x="7823" y="19"/>
                    <a:pt x="7832" y="20"/>
                    <a:pt x="7839" y="20"/>
                  </a:cubicBezTo>
                  <a:cubicBezTo>
                    <a:pt x="7823" y="20"/>
                    <a:pt x="7798" y="21"/>
                    <a:pt x="7774" y="22"/>
                  </a:cubicBezTo>
                  <a:lnTo>
                    <a:pt x="7763" y="17"/>
                  </a:lnTo>
                  <a:lnTo>
                    <a:pt x="7758" y="17"/>
                  </a:lnTo>
                  <a:cubicBezTo>
                    <a:pt x="7734" y="15"/>
                    <a:pt x="7739" y="19"/>
                    <a:pt x="7751" y="23"/>
                  </a:cubicBezTo>
                  <a:cubicBezTo>
                    <a:pt x="7739" y="24"/>
                    <a:pt x="7728" y="25"/>
                    <a:pt x="7719" y="26"/>
                  </a:cubicBezTo>
                  <a:cubicBezTo>
                    <a:pt x="7700" y="18"/>
                    <a:pt x="7655" y="29"/>
                    <a:pt x="7629" y="20"/>
                  </a:cubicBezTo>
                  <a:cubicBezTo>
                    <a:pt x="7612" y="24"/>
                    <a:pt x="7506" y="23"/>
                    <a:pt x="7493" y="32"/>
                  </a:cubicBezTo>
                  <a:cubicBezTo>
                    <a:pt x="7492" y="30"/>
                    <a:pt x="7485" y="30"/>
                    <a:pt x="7498" y="30"/>
                  </a:cubicBezTo>
                  <a:cubicBezTo>
                    <a:pt x="7471" y="29"/>
                    <a:pt x="7444" y="28"/>
                    <a:pt x="7420" y="30"/>
                  </a:cubicBezTo>
                  <a:lnTo>
                    <a:pt x="7408" y="24"/>
                  </a:lnTo>
                  <a:lnTo>
                    <a:pt x="7349" y="32"/>
                  </a:lnTo>
                  <a:cubicBezTo>
                    <a:pt x="7313" y="28"/>
                    <a:pt x="7298" y="26"/>
                    <a:pt x="7334" y="21"/>
                  </a:cubicBezTo>
                  <a:cubicBezTo>
                    <a:pt x="7247" y="28"/>
                    <a:pt x="7263" y="24"/>
                    <a:pt x="7190" y="31"/>
                  </a:cubicBezTo>
                  <a:lnTo>
                    <a:pt x="7194" y="27"/>
                  </a:lnTo>
                  <a:cubicBezTo>
                    <a:pt x="7167" y="27"/>
                    <a:pt x="7125" y="32"/>
                    <a:pt x="7109" y="29"/>
                  </a:cubicBezTo>
                  <a:cubicBezTo>
                    <a:pt x="7051" y="21"/>
                    <a:pt x="6819" y="27"/>
                    <a:pt x="6668" y="20"/>
                  </a:cubicBezTo>
                  <a:cubicBezTo>
                    <a:pt x="6697" y="32"/>
                    <a:pt x="6598" y="14"/>
                    <a:pt x="6592" y="24"/>
                  </a:cubicBezTo>
                  <a:cubicBezTo>
                    <a:pt x="6583" y="21"/>
                    <a:pt x="6562" y="19"/>
                    <a:pt x="6586" y="17"/>
                  </a:cubicBezTo>
                  <a:cubicBezTo>
                    <a:pt x="6509" y="19"/>
                    <a:pt x="6471" y="12"/>
                    <a:pt x="6418" y="20"/>
                  </a:cubicBezTo>
                  <a:cubicBezTo>
                    <a:pt x="6409" y="17"/>
                    <a:pt x="6434" y="16"/>
                    <a:pt x="6426" y="14"/>
                  </a:cubicBezTo>
                  <a:cubicBezTo>
                    <a:pt x="6420" y="14"/>
                    <a:pt x="6402" y="16"/>
                    <a:pt x="6394" y="15"/>
                  </a:cubicBezTo>
                  <a:cubicBezTo>
                    <a:pt x="6386" y="13"/>
                    <a:pt x="6405" y="12"/>
                    <a:pt x="6417" y="11"/>
                  </a:cubicBezTo>
                  <a:cubicBezTo>
                    <a:pt x="6339" y="11"/>
                    <a:pt x="6331" y="20"/>
                    <a:pt x="6325" y="28"/>
                  </a:cubicBezTo>
                  <a:cubicBezTo>
                    <a:pt x="6285" y="24"/>
                    <a:pt x="6265" y="25"/>
                    <a:pt x="6236" y="30"/>
                  </a:cubicBezTo>
                  <a:cubicBezTo>
                    <a:pt x="6223" y="27"/>
                    <a:pt x="6199" y="24"/>
                    <a:pt x="6248" y="24"/>
                  </a:cubicBezTo>
                  <a:cubicBezTo>
                    <a:pt x="6221" y="23"/>
                    <a:pt x="6080" y="19"/>
                    <a:pt x="6078" y="26"/>
                  </a:cubicBezTo>
                  <a:cubicBezTo>
                    <a:pt x="6069" y="24"/>
                    <a:pt x="6039" y="25"/>
                    <a:pt x="6032" y="26"/>
                  </a:cubicBezTo>
                  <a:cubicBezTo>
                    <a:pt x="5970" y="25"/>
                    <a:pt x="5965" y="25"/>
                    <a:pt x="5904" y="25"/>
                  </a:cubicBezTo>
                  <a:lnTo>
                    <a:pt x="5921" y="26"/>
                  </a:lnTo>
                  <a:cubicBezTo>
                    <a:pt x="5897" y="34"/>
                    <a:pt x="5871" y="28"/>
                    <a:pt x="5822" y="29"/>
                  </a:cubicBezTo>
                  <a:lnTo>
                    <a:pt x="5823" y="28"/>
                  </a:lnTo>
                  <a:cubicBezTo>
                    <a:pt x="5711" y="22"/>
                    <a:pt x="5775" y="31"/>
                    <a:pt x="5665" y="24"/>
                  </a:cubicBezTo>
                  <a:lnTo>
                    <a:pt x="5671" y="29"/>
                  </a:lnTo>
                  <a:cubicBezTo>
                    <a:pt x="5660" y="39"/>
                    <a:pt x="5573" y="22"/>
                    <a:pt x="5509" y="26"/>
                  </a:cubicBezTo>
                  <a:lnTo>
                    <a:pt x="5532" y="29"/>
                  </a:lnTo>
                  <a:cubicBezTo>
                    <a:pt x="5497" y="33"/>
                    <a:pt x="5434" y="15"/>
                    <a:pt x="5399" y="13"/>
                  </a:cubicBezTo>
                  <a:cubicBezTo>
                    <a:pt x="5391" y="12"/>
                    <a:pt x="5411" y="12"/>
                    <a:pt x="5422" y="11"/>
                  </a:cubicBezTo>
                  <a:cubicBezTo>
                    <a:pt x="5330" y="6"/>
                    <a:pt x="5410" y="17"/>
                    <a:pt x="5341" y="19"/>
                  </a:cubicBezTo>
                  <a:cubicBezTo>
                    <a:pt x="5328" y="15"/>
                    <a:pt x="5357" y="10"/>
                    <a:pt x="5311" y="9"/>
                  </a:cubicBezTo>
                  <a:cubicBezTo>
                    <a:pt x="5288" y="7"/>
                    <a:pt x="5177" y="20"/>
                    <a:pt x="5114" y="13"/>
                  </a:cubicBezTo>
                  <a:cubicBezTo>
                    <a:pt x="5128" y="16"/>
                    <a:pt x="5142" y="19"/>
                    <a:pt x="5110" y="21"/>
                  </a:cubicBezTo>
                  <a:cubicBezTo>
                    <a:pt x="5061" y="21"/>
                    <a:pt x="4978" y="10"/>
                    <a:pt x="4934" y="19"/>
                  </a:cubicBezTo>
                  <a:cubicBezTo>
                    <a:pt x="4928" y="18"/>
                    <a:pt x="4925" y="17"/>
                    <a:pt x="4925" y="16"/>
                  </a:cubicBezTo>
                  <a:cubicBezTo>
                    <a:pt x="4888" y="19"/>
                    <a:pt x="4804" y="20"/>
                    <a:pt x="4781" y="24"/>
                  </a:cubicBezTo>
                  <a:cubicBezTo>
                    <a:pt x="4747" y="8"/>
                    <a:pt x="4549" y="32"/>
                    <a:pt x="4550" y="16"/>
                  </a:cubicBezTo>
                  <a:lnTo>
                    <a:pt x="4435" y="17"/>
                  </a:lnTo>
                  <a:lnTo>
                    <a:pt x="4438" y="15"/>
                  </a:lnTo>
                  <a:cubicBezTo>
                    <a:pt x="4365" y="14"/>
                    <a:pt x="4339" y="18"/>
                    <a:pt x="4313" y="22"/>
                  </a:cubicBezTo>
                  <a:cubicBezTo>
                    <a:pt x="4296" y="20"/>
                    <a:pt x="4309" y="19"/>
                    <a:pt x="4310" y="18"/>
                  </a:cubicBezTo>
                  <a:cubicBezTo>
                    <a:pt x="4203" y="15"/>
                    <a:pt x="4192" y="15"/>
                    <a:pt x="4102" y="23"/>
                  </a:cubicBezTo>
                  <a:lnTo>
                    <a:pt x="4093" y="18"/>
                  </a:lnTo>
                  <a:cubicBezTo>
                    <a:pt x="4068" y="21"/>
                    <a:pt x="3938" y="10"/>
                    <a:pt x="3833" y="15"/>
                  </a:cubicBezTo>
                  <a:cubicBezTo>
                    <a:pt x="3834" y="15"/>
                    <a:pt x="3836" y="14"/>
                    <a:pt x="3844" y="13"/>
                  </a:cubicBezTo>
                  <a:cubicBezTo>
                    <a:pt x="3726" y="19"/>
                    <a:pt x="3561" y="0"/>
                    <a:pt x="3518" y="17"/>
                  </a:cubicBezTo>
                  <a:lnTo>
                    <a:pt x="3439" y="21"/>
                  </a:lnTo>
                  <a:cubicBezTo>
                    <a:pt x="3540" y="23"/>
                    <a:pt x="3424" y="29"/>
                    <a:pt x="3466" y="32"/>
                  </a:cubicBezTo>
                  <a:cubicBezTo>
                    <a:pt x="3426" y="33"/>
                    <a:pt x="3363" y="27"/>
                    <a:pt x="3412" y="26"/>
                  </a:cubicBezTo>
                  <a:lnTo>
                    <a:pt x="3420" y="27"/>
                  </a:lnTo>
                  <a:cubicBezTo>
                    <a:pt x="3438" y="17"/>
                    <a:pt x="3294" y="23"/>
                    <a:pt x="3297" y="16"/>
                  </a:cubicBezTo>
                  <a:cubicBezTo>
                    <a:pt x="3098" y="17"/>
                    <a:pt x="2904" y="11"/>
                    <a:pt x="2718" y="10"/>
                  </a:cubicBezTo>
                  <a:lnTo>
                    <a:pt x="2740" y="18"/>
                  </a:lnTo>
                  <a:lnTo>
                    <a:pt x="2675" y="17"/>
                  </a:lnTo>
                  <a:cubicBezTo>
                    <a:pt x="2658" y="15"/>
                    <a:pt x="2652" y="11"/>
                    <a:pt x="2698" y="12"/>
                  </a:cubicBezTo>
                  <a:cubicBezTo>
                    <a:pt x="2674" y="8"/>
                    <a:pt x="2620" y="15"/>
                    <a:pt x="2619" y="17"/>
                  </a:cubicBezTo>
                  <a:cubicBezTo>
                    <a:pt x="2528" y="14"/>
                    <a:pt x="2655" y="9"/>
                    <a:pt x="2627" y="9"/>
                  </a:cubicBezTo>
                  <a:lnTo>
                    <a:pt x="2589" y="9"/>
                  </a:lnTo>
                  <a:lnTo>
                    <a:pt x="2597" y="9"/>
                  </a:lnTo>
                  <a:cubicBezTo>
                    <a:pt x="2567" y="12"/>
                    <a:pt x="2564" y="15"/>
                    <a:pt x="2508" y="15"/>
                  </a:cubicBezTo>
                  <a:cubicBezTo>
                    <a:pt x="2473" y="13"/>
                    <a:pt x="2490" y="10"/>
                    <a:pt x="2476" y="10"/>
                  </a:cubicBezTo>
                  <a:cubicBezTo>
                    <a:pt x="2477" y="10"/>
                    <a:pt x="2472" y="9"/>
                    <a:pt x="2455" y="10"/>
                  </a:cubicBezTo>
                  <a:lnTo>
                    <a:pt x="2373" y="9"/>
                  </a:lnTo>
                  <a:lnTo>
                    <a:pt x="2406" y="15"/>
                  </a:lnTo>
                  <a:cubicBezTo>
                    <a:pt x="2370" y="18"/>
                    <a:pt x="2329" y="15"/>
                    <a:pt x="2367" y="21"/>
                  </a:cubicBezTo>
                  <a:cubicBezTo>
                    <a:pt x="2311" y="11"/>
                    <a:pt x="2062" y="17"/>
                    <a:pt x="2028" y="14"/>
                  </a:cubicBezTo>
                  <a:cubicBezTo>
                    <a:pt x="1977" y="18"/>
                    <a:pt x="1927" y="18"/>
                    <a:pt x="1864" y="17"/>
                  </a:cubicBezTo>
                  <a:cubicBezTo>
                    <a:pt x="1880" y="19"/>
                    <a:pt x="1889" y="25"/>
                    <a:pt x="1836" y="24"/>
                  </a:cubicBezTo>
                  <a:cubicBezTo>
                    <a:pt x="1855" y="11"/>
                    <a:pt x="1737" y="18"/>
                    <a:pt x="1694" y="9"/>
                  </a:cubicBezTo>
                  <a:cubicBezTo>
                    <a:pt x="1733" y="15"/>
                    <a:pt x="1542" y="10"/>
                    <a:pt x="1603" y="19"/>
                  </a:cubicBezTo>
                  <a:cubicBezTo>
                    <a:pt x="1558" y="18"/>
                    <a:pt x="1600" y="14"/>
                    <a:pt x="1566" y="11"/>
                  </a:cubicBezTo>
                  <a:cubicBezTo>
                    <a:pt x="1460" y="16"/>
                    <a:pt x="1331" y="8"/>
                    <a:pt x="1200" y="9"/>
                  </a:cubicBezTo>
                  <a:cubicBezTo>
                    <a:pt x="1198" y="11"/>
                    <a:pt x="1220" y="13"/>
                    <a:pt x="1192" y="16"/>
                  </a:cubicBezTo>
                  <a:lnTo>
                    <a:pt x="1122" y="8"/>
                  </a:lnTo>
                  <a:cubicBezTo>
                    <a:pt x="1096" y="9"/>
                    <a:pt x="1098" y="17"/>
                    <a:pt x="1051" y="11"/>
                  </a:cubicBezTo>
                  <a:cubicBezTo>
                    <a:pt x="1058" y="13"/>
                    <a:pt x="1068" y="15"/>
                    <a:pt x="1050" y="15"/>
                  </a:cubicBezTo>
                  <a:cubicBezTo>
                    <a:pt x="792" y="7"/>
                    <a:pt x="524" y="22"/>
                    <a:pt x="262" y="7"/>
                  </a:cubicBezTo>
                  <a:cubicBezTo>
                    <a:pt x="297" y="9"/>
                    <a:pt x="274" y="10"/>
                    <a:pt x="247" y="10"/>
                  </a:cubicBezTo>
                  <a:cubicBezTo>
                    <a:pt x="264" y="11"/>
                    <a:pt x="246" y="14"/>
                    <a:pt x="250" y="17"/>
                  </a:cubicBezTo>
                  <a:lnTo>
                    <a:pt x="140" y="10"/>
                  </a:lnTo>
                  <a:cubicBezTo>
                    <a:pt x="120" y="17"/>
                    <a:pt x="23" y="10"/>
                    <a:pt x="11" y="17"/>
                  </a:cubicBezTo>
                  <a:lnTo>
                    <a:pt x="46" y="15"/>
                  </a:lnTo>
                  <a:cubicBezTo>
                    <a:pt x="0" y="23"/>
                    <a:pt x="111" y="32"/>
                    <a:pt x="104" y="42"/>
                  </a:cubicBezTo>
                  <a:cubicBezTo>
                    <a:pt x="156" y="33"/>
                    <a:pt x="240" y="55"/>
                    <a:pt x="325" y="43"/>
                  </a:cubicBezTo>
                  <a:cubicBezTo>
                    <a:pt x="344" y="45"/>
                    <a:pt x="309" y="46"/>
                    <a:pt x="319" y="48"/>
                  </a:cubicBezTo>
                  <a:cubicBezTo>
                    <a:pt x="340" y="44"/>
                    <a:pt x="366" y="43"/>
                    <a:pt x="414" y="45"/>
                  </a:cubicBezTo>
                  <a:lnTo>
                    <a:pt x="409" y="46"/>
                  </a:lnTo>
                  <a:cubicBezTo>
                    <a:pt x="544" y="45"/>
                    <a:pt x="602" y="49"/>
                    <a:pt x="754" y="52"/>
                  </a:cubicBezTo>
                  <a:lnTo>
                    <a:pt x="742" y="47"/>
                  </a:lnTo>
                  <a:cubicBezTo>
                    <a:pt x="775" y="48"/>
                    <a:pt x="782" y="49"/>
                    <a:pt x="797" y="50"/>
                  </a:cubicBezTo>
                  <a:cubicBezTo>
                    <a:pt x="835" y="43"/>
                    <a:pt x="706" y="50"/>
                    <a:pt x="740" y="42"/>
                  </a:cubicBezTo>
                  <a:cubicBezTo>
                    <a:pt x="783" y="52"/>
                    <a:pt x="970" y="42"/>
                    <a:pt x="999" y="53"/>
                  </a:cubicBezTo>
                  <a:cubicBezTo>
                    <a:pt x="1049" y="54"/>
                    <a:pt x="984" y="48"/>
                    <a:pt x="1034" y="48"/>
                  </a:cubicBezTo>
                  <a:lnTo>
                    <a:pt x="1048" y="51"/>
                  </a:lnTo>
                  <a:lnTo>
                    <a:pt x="1060" y="47"/>
                  </a:lnTo>
                  <a:cubicBezTo>
                    <a:pt x="1093" y="48"/>
                    <a:pt x="1110" y="52"/>
                    <a:pt x="1111" y="54"/>
                  </a:cubicBezTo>
                  <a:cubicBezTo>
                    <a:pt x="1103" y="54"/>
                    <a:pt x="1088" y="55"/>
                    <a:pt x="1080" y="55"/>
                  </a:cubicBezTo>
                  <a:cubicBezTo>
                    <a:pt x="1122" y="59"/>
                    <a:pt x="1200" y="54"/>
                    <a:pt x="1215" y="55"/>
                  </a:cubicBezTo>
                  <a:lnTo>
                    <a:pt x="1166" y="53"/>
                  </a:lnTo>
                  <a:cubicBezTo>
                    <a:pt x="1303" y="50"/>
                    <a:pt x="1470" y="55"/>
                    <a:pt x="1603" y="49"/>
                  </a:cubicBezTo>
                  <a:lnTo>
                    <a:pt x="1593" y="46"/>
                  </a:lnTo>
                  <a:cubicBezTo>
                    <a:pt x="1694" y="42"/>
                    <a:pt x="1674" y="49"/>
                    <a:pt x="1784" y="47"/>
                  </a:cubicBezTo>
                  <a:lnTo>
                    <a:pt x="1780" y="48"/>
                  </a:lnTo>
                  <a:cubicBezTo>
                    <a:pt x="1803" y="45"/>
                    <a:pt x="1832" y="44"/>
                    <a:pt x="1863" y="45"/>
                  </a:cubicBezTo>
                  <a:cubicBezTo>
                    <a:pt x="1835" y="47"/>
                    <a:pt x="1915" y="50"/>
                    <a:pt x="1879" y="53"/>
                  </a:cubicBezTo>
                  <a:cubicBezTo>
                    <a:pt x="1988" y="48"/>
                    <a:pt x="1933" y="49"/>
                    <a:pt x="2005" y="41"/>
                  </a:cubicBezTo>
                  <a:lnTo>
                    <a:pt x="2022" y="45"/>
                  </a:lnTo>
                  <a:cubicBezTo>
                    <a:pt x="2046" y="41"/>
                    <a:pt x="2048" y="40"/>
                    <a:pt x="2104" y="39"/>
                  </a:cubicBezTo>
                  <a:cubicBezTo>
                    <a:pt x="2058" y="42"/>
                    <a:pt x="2139" y="44"/>
                    <a:pt x="2088" y="49"/>
                  </a:cubicBezTo>
                  <a:cubicBezTo>
                    <a:pt x="2205" y="57"/>
                    <a:pt x="2261" y="41"/>
                    <a:pt x="2314" y="53"/>
                  </a:cubicBezTo>
                  <a:cubicBezTo>
                    <a:pt x="2368" y="42"/>
                    <a:pt x="2214" y="47"/>
                    <a:pt x="2244" y="45"/>
                  </a:cubicBezTo>
                  <a:cubicBezTo>
                    <a:pt x="2219" y="41"/>
                    <a:pt x="2288" y="37"/>
                    <a:pt x="2324" y="38"/>
                  </a:cubicBezTo>
                  <a:cubicBezTo>
                    <a:pt x="2361" y="38"/>
                    <a:pt x="2387" y="51"/>
                    <a:pt x="2481" y="51"/>
                  </a:cubicBezTo>
                  <a:cubicBezTo>
                    <a:pt x="2471" y="51"/>
                    <a:pt x="2471" y="52"/>
                    <a:pt x="2461" y="52"/>
                  </a:cubicBezTo>
                  <a:cubicBezTo>
                    <a:pt x="2496" y="55"/>
                    <a:pt x="2530" y="48"/>
                    <a:pt x="2573" y="53"/>
                  </a:cubicBezTo>
                  <a:cubicBezTo>
                    <a:pt x="2597" y="47"/>
                    <a:pt x="2628" y="53"/>
                    <a:pt x="2635" y="45"/>
                  </a:cubicBezTo>
                  <a:lnTo>
                    <a:pt x="2550" y="47"/>
                  </a:lnTo>
                  <a:cubicBezTo>
                    <a:pt x="2598" y="45"/>
                    <a:pt x="2644" y="36"/>
                    <a:pt x="2724" y="40"/>
                  </a:cubicBezTo>
                  <a:cubicBezTo>
                    <a:pt x="2718" y="42"/>
                    <a:pt x="2694" y="44"/>
                    <a:pt x="2677" y="45"/>
                  </a:cubicBezTo>
                  <a:cubicBezTo>
                    <a:pt x="2701" y="48"/>
                    <a:pt x="2722" y="44"/>
                    <a:pt x="2747" y="46"/>
                  </a:cubicBezTo>
                  <a:cubicBezTo>
                    <a:pt x="2740" y="54"/>
                    <a:pt x="2643" y="48"/>
                    <a:pt x="2591" y="54"/>
                  </a:cubicBezTo>
                  <a:cubicBezTo>
                    <a:pt x="2616" y="57"/>
                    <a:pt x="2689" y="48"/>
                    <a:pt x="2663" y="57"/>
                  </a:cubicBezTo>
                  <a:cubicBezTo>
                    <a:pt x="2700" y="46"/>
                    <a:pt x="2755" y="58"/>
                    <a:pt x="2818" y="50"/>
                  </a:cubicBezTo>
                  <a:lnTo>
                    <a:pt x="2814" y="55"/>
                  </a:lnTo>
                  <a:cubicBezTo>
                    <a:pt x="2824" y="54"/>
                    <a:pt x="2845" y="52"/>
                    <a:pt x="2863" y="52"/>
                  </a:cubicBezTo>
                  <a:lnTo>
                    <a:pt x="2830" y="58"/>
                  </a:lnTo>
                  <a:cubicBezTo>
                    <a:pt x="2881" y="53"/>
                    <a:pt x="2928" y="63"/>
                    <a:pt x="2977" y="60"/>
                  </a:cubicBezTo>
                  <a:cubicBezTo>
                    <a:pt x="2875" y="60"/>
                    <a:pt x="2954" y="54"/>
                    <a:pt x="2911" y="51"/>
                  </a:cubicBezTo>
                  <a:cubicBezTo>
                    <a:pt x="3038" y="45"/>
                    <a:pt x="2984" y="64"/>
                    <a:pt x="3126" y="62"/>
                  </a:cubicBezTo>
                  <a:cubicBezTo>
                    <a:pt x="3107" y="62"/>
                    <a:pt x="3054" y="58"/>
                    <a:pt x="3084" y="56"/>
                  </a:cubicBezTo>
                  <a:cubicBezTo>
                    <a:pt x="3111" y="57"/>
                    <a:pt x="3146" y="59"/>
                    <a:pt x="3163" y="62"/>
                  </a:cubicBezTo>
                  <a:cubicBezTo>
                    <a:pt x="3257" y="61"/>
                    <a:pt x="3149" y="57"/>
                    <a:pt x="3189" y="54"/>
                  </a:cubicBezTo>
                  <a:cubicBezTo>
                    <a:pt x="3221" y="60"/>
                    <a:pt x="3235" y="52"/>
                    <a:pt x="3276" y="50"/>
                  </a:cubicBezTo>
                  <a:lnTo>
                    <a:pt x="3276" y="55"/>
                  </a:lnTo>
                  <a:cubicBezTo>
                    <a:pt x="3384" y="58"/>
                    <a:pt x="3305" y="45"/>
                    <a:pt x="3401" y="49"/>
                  </a:cubicBezTo>
                  <a:lnTo>
                    <a:pt x="3361" y="55"/>
                  </a:lnTo>
                  <a:lnTo>
                    <a:pt x="3411" y="54"/>
                  </a:lnTo>
                  <a:lnTo>
                    <a:pt x="3400" y="59"/>
                  </a:lnTo>
                  <a:cubicBezTo>
                    <a:pt x="3455" y="55"/>
                    <a:pt x="3472" y="56"/>
                    <a:pt x="3526" y="58"/>
                  </a:cubicBezTo>
                  <a:cubicBezTo>
                    <a:pt x="3513" y="54"/>
                    <a:pt x="3533" y="49"/>
                    <a:pt x="3580" y="49"/>
                  </a:cubicBezTo>
                  <a:cubicBezTo>
                    <a:pt x="3613" y="52"/>
                    <a:pt x="3562" y="54"/>
                    <a:pt x="3630" y="53"/>
                  </a:cubicBezTo>
                  <a:cubicBezTo>
                    <a:pt x="3614" y="56"/>
                    <a:pt x="3598" y="60"/>
                    <a:pt x="3568" y="55"/>
                  </a:cubicBezTo>
                  <a:cubicBezTo>
                    <a:pt x="3565" y="57"/>
                    <a:pt x="3553" y="58"/>
                    <a:pt x="3550" y="60"/>
                  </a:cubicBezTo>
                  <a:cubicBezTo>
                    <a:pt x="3585" y="63"/>
                    <a:pt x="3638" y="61"/>
                    <a:pt x="3662" y="61"/>
                  </a:cubicBezTo>
                  <a:cubicBezTo>
                    <a:pt x="3653" y="61"/>
                    <a:pt x="3642" y="60"/>
                    <a:pt x="3636" y="60"/>
                  </a:cubicBezTo>
                  <a:lnTo>
                    <a:pt x="3734" y="53"/>
                  </a:lnTo>
                  <a:cubicBezTo>
                    <a:pt x="3749" y="55"/>
                    <a:pt x="3737" y="56"/>
                    <a:pt x="3725" y="58"/>
                  </a:cubicBezTo>
                  <a:cubicBezTo>
                    <a:pt x="3744" y="57"/>
                    <a:pt x="3758" y="55"/>
                    <a:pt x="3787" y="55"/>
                  </a:cubicBezTo>
                  <a:cubicBezTo>
                    <a:pt x="3780" y="59"/>
                    <a:pt x="3781" y="63"/>
                    <a:pt x="3740" y="65"/>
                  </a:cubicBezTo>
                  <a:lnTo>
                    <a:pt x="3833" y="60"/>
                  </a:lnTo>
                  <a:cubicBezTo>
                    <a:pt x="3839" y="62"/>
                    <a:pt x="3881" y="65"/>
                    <a:pt x="3869" y="67"/>
                  </a:cubicBezTo>
                  <a:cubicBezTo>
                    <a:pt x="3920" y="69"/>
                    <a:pt x="3995" y="59"/>
                    <a:pt x="4064" y="62"/>
                  </a:cubicBezTo>
                  <a:cubicBezTo>
                    <a:pt x="4067" y="62"/>
                    <a:pt x="4074" y="61"/>
                    <a:pt x="4089" y="60"/>
                  </a:cubicBezTo>
                  <a:cubicBezTo>
                    <a:pt x="4153" y="62"/>
                    <a:pt x="4210" y="67"/>
                    <a:pt x="4286" y="61"/>
                  </a:cubicBezTo>
                  <a:lnTo>
                    <a:pt x="4329" y="68"/>
                  </a:lnTo>
                  <a:cubicBezTo>
                    <a:pt x="4389" y="67"/>
                    <a:pt x="4271" y="59"/>
                    <a:pt x="4370" y="57"/>
                  </a:cubicBezTo>
                  <a:cubicBezTo>
                    <a:pt x="4440" y="55"/>
                    <a:pt x="4396" y="63"/>
                    <a:pt x="4421" y="65"/>
                  </a:cubicBezTo>
                  <a:cubicBezTo>
                    <a:pt x="4456" y="62"/>
                    <a:pt x="4517" y="54"/>
                    <a:pt x="4581" y="60"/>
                  </a:cubicBezTo>
                  <a:cubicBezTo>
                    <a:pt x="4560" y="62"/>
                    <a:pt x="4543" y="60"/>
                    <a:pt x="4523" y="61"/>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800" u="none" cap="none" strike="noStrike">
                <a:solidFill>
                  <a:schemeClr val="lt1"/>
                </a:solidFill>
                <a:latin typeface="Corbel"/>
                <a:ea typeface="Corbel"/>
                <a:cs typeface="Corbel"/>
                <a:sym typeface="Corbel"/>
              </a:endParaRPr>
            </a:p>
          </p:txBody>
        </p:sp>
        <p:sp>
          <p:nvSpPr>
            <p:cNvPr id="196" name="Google Shape;196;p72"/>
            <p:cNvSpPr/>
            <p:nvPr/>
          </p:nvSpPr>
          <p:spPr>
            <a:xfrm>
              <a:off x="7508875" y="1560020"/>
              <a:ext cx="11112" cy="3693"/>
            </a:xfrm>
            <a:custGeom>
              <a:rect b="b" l="l" r="r" t="t"/>
              <a:pathLst>
                <a:path extrusionOk="0" h="3" w="12">
                  <a:moveTo>
                    <a:pt x="12" y="3"/>
                  </a:moveTo>
                  <a:lnTo>
                    <a:pt x="12" y="3"/>
                  </a:lnTo>
                  <a:cubicBezTo>
                    <a:pt x="8" y="2"/>
                    <a:pt x="7" y="1"/>
                    <a:pt x="6" y="0"/>
                  </a:cubicBezTo>
                  <a:cubicBezTo>
                    <a:pt x="1" y="1"/>
                    <a:pt x="0" y="2"/>
                    <a:pt x="12" y="3"/>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800" u="none" cap="none" strike="noStrike">
                <a:solidFill>
                  <a:schemeClr val="lt1"/>
                </a:solidFill>
                <a:latin typeface="Corbel"/>
                <a:ea typeface="Corbel"/>
                <a:cs typeface="Corbel"/>
                <a:sym typeface="Corbel"/>
              </a:endParaRPr>
            </a:p>
          </p:txBody>
        </p:sp>
        <p:sp>
          <p:nvSpPr>
            <p:cNvPr id="197" name="Google Shape;197;p72"/>
            <p:cNvSpPr/>
            <p:nvPr/>
          </p:nvSpPr>
          <p:spPr>
            <a:xfrm>
              <a:off x="5434013" y="1567405"/>
              <a:ext cx="4762" cy="1231"/>
            </a:xfrm>
            <a:custGeom>
              <a:rect b="b" l="l" r="r" t="t"/>
              <a:pathLst>
                <a:path extrusionOk="0" h="1" w="5">
                  <a:moveTo>
                    <a:pt x="5" y="1"/>
                  </a:moveTo>
                  <a:lnTo>
                    <a:pt x="5" y="1"/>
                  </a:lnTo>
                  <a:lnTo>
                    <a:pt x="3" y="0"/>
                  </a:lnTo>
                  <a:cubicBezTo>
                    <a:pt x="1" y="1"/>
                    <a:pt x="1" y="1"/>
                    <a:pt x="0" y="1"/>
                  </a:cubicBezTo>
                  <a:lnTo>
                    <a:pt x="5" y="1"/>
                  </a:ln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800" u="none" cap="none" strike="noStrike">
                <a:solidFill>
                  <a:schemeClr val="lt1"/>
                </a:solidFill>
                <a:latin typeface="Corbel"/>
                <a:ea typeface="Corbel"/>
                <a:cs typeface="Corbel"/>
                <a:sym typeface="Corbel"/>
              </a:endParaRPr>
            </a:p>
          </p:txBody>
        </p:sp>
        <p:sp>
          <p:nvSpPr>
            <p:cNvPr id="198" name="Google Shape;198;p72"/>
            <p:cNvSpPr/>
            <p:nvPr/>
          </p:nvSpPr>
          <p:spPr>
            <a:xfrm>
              <a:off x="9672638" y="1567405"/>
              <a:ext cx="25400" cy="2462"/>
            </a:xfrm>
            <a:custGeom>
              <a:rect b="b" l="l" r="r" t="t"/>
              <a:pathLst>
                <a:path extrusionOk="0" h="3" w="27">
                  <a:moveTo>
                    <a:pt x="27" y="3"/>
                  </a:moveTo>
                  <a:lnTo>
                    <a:pt x="27" y="3"/>
                  </a:lnTo>
                  <a:cubicBezTo>
                    <a:pt x="13" y="2"/>
                    <a:pt x="6" y="1"/>
                    <a:pt x="1" y="0"/>
                  </a:cubicBezTo>
                  <a:cubicBezTo>
                    <a:pt x="0" y="1"/>
                    <a:pt x="6" y="2"/>
                    <a:pt x="27" y="3"/>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800" u="none" cap="none" strike="noStrike">
                <a:solidFill>
                  <a:schemeClr val="lt1"/>
                </a:solidFill>
                <a:latin typeface="Corbel"/>
                <a:ea typeface="Corbel"/>
                <a:cs typeface="Corbel"/>
                <a:sym typeface="Corbel"/>
              </a:endParaRPr>
            </a:p>
          </p:txBody>
        </p:sp>
        <p:sp>
          <p:nvSpPr>
            <p:cNvPr id="199" name="Google Shape;199;p72"/>
            <p:cNvSpPr/>
            <p:nvPr/>
          </p:nvSpPr>
          <p:spPr>
            <a:xfrm>
              <a:off x="10966450" y="1529246"/>
              <a:ext cx="39687" cy="2462"/>
            </a:xfrm>
            <a:custGeom>
              <a:rect b="b" l="l" r="r" t="t"/>
              <a:pathLst>
                <a:path extrusionOk="0" h="3" w="42">
                  <a:moveTo>
                    <a:pt x="42" y="0"/>
                  </a:moveTo>
                  <a:lnTo>
                    <a:pt x="42" y="0"/>
                  </a:lnTo>
                  <a:lnTo>
                    <a:pt x="0" y="1"/>
                  </a:lnTo>
                  <a:cubicBezTo>
                    <a:pt x="20" y="1"/>
                    <a:pt x="27" y="2"/>
                    <a:pt x="38" y="3"/>
                  </a:cubicBezTo>
                  <a:cubicBezTo>
                    <a:pt x="37" y="2"/>
                    <a:pt x="29" y="0"/>
                    <a:pt x="42" y="0"/>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800" u="none" cap="none" strike="noStrike">
                <a:solidFill>
                  <a:schemeClr val="lt1"/>
                </a:solidFill>
                <a:latin typeface="Corbel"/>
                <a:ea typeface="Corbel"/>
                <a:cs typeface="Corbel"/>
                <a:sym typeface="Corbel"/>
              </a:endParaRPr>
            </a:p>
          </p:txBody>
        </p:sp>
        <p:sp>
          <p:nvSpPr>
            <p:cNvPr id="200" name="Google Shape;200;p72"/>
            <p:cNvSpPr/>
            <p:nvPr/>
          </p:nvSpPr>
          <p:spPr>
            <a:xfrm>
              <a:off x="11329988" y="1552634"/>
              <a:ext cx="44450" cy="2462"/>
            </a:xfrm>
            <a:custGeom>
              <a:rect b="b" l="l" r="r" t="t"/>
              <a:pathLst>
                <a:path extrusionOk="0" h="3" w="46">
                  <a:moveTo>
                    <a:pt x="27" y="3"/>
                  </a:moveTo>
                  <a:lnTo>
                    <a:pt x="27" y="3"/>
                  </a:lnTo>
                  <a:cubicBezTo>
                    <a:pt x="33" y="2"/>
                    <a:pt x="40" y="3"/>
                    <a:pt x="46" y="2"/>
                  </a:cubicBezTo>
                  <a:lnTo>
                    <a:pt x="44" y="0"/>
                  </a:lnTo>
                  <a:cubicBezTo>
                    <a:pt x="18" y="0"/>
                    <a:pt x="0" y="2"/>
                    <a:pt x="27" y="3"/>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800" u="none" cap="none" strike="noStrike">
                <a:solidFill>
                  <a:schemeClr val="lt1"/>
                </a:solidFill>
                <a:latin typeface="Corbel"/>
                <a:ea typeface="Corbel"/>
                <a:cs typeface="Corbel"/>
                <a:sym typeface="Corbel"/>
              </a:endParaRPr>
            </a:p>
          </p:txBody>
        </p:sp>
        <p:sp>
          <p:nvSpPr>
            <p:cNvPr id="201" name="Google Shape;201;p72"/>
            <p:cNvSpPr/>
            <p:nvPr/>
          </p:nvSpPr>
          <p:spPr>
            <a:xfrm>
              <a:off x="11042650" y="1540325"/>
              <a:ext cx="60325" cy="6155"/>
            </a:xfrm>
            <a:custGeom>
              <a:rect b="b" l="l" r="r" t="t"/>
              <a:pathLst>
                <a:path extrusionOk="0" h="7" w="63">
                  <a:moveTo>
                    <a:pt x="0" y="3"/>
                  </a:moveTo>
                  <a:lnTo>
                    <a:pt x="0" y="3"/>
                  </a:lnTo>
                  <a:cubicBezTo>
                    <a:pt x="3" y="7"/>
                    <a:pt x="30" y="6"/>
                    <a:pt x="60" y="5"/>
                  </a:cubicBezTo>
                  <a:lnTo>
                    <a:pt x="54" y="5"/>
                  </a:lnTo>
                  <a:cubicBezTo>
                    <a:pt x="63" y="0"/>
                    <a:pt x="31" y="1"/>
                    <a:pt x="0" y="3"/>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800" u="none" cap="none" strike="noStrike">
                <a:solidFill>
                  <a:schemeClr val="lt1"/>
                </a:solidFill>
                <a:latin typeface="Corbel"/>
                <a:ea typeface="Corbel"/>
                <a:cs typeface="Corbel"/>
                <a:sym typeface="Corbel"/>
              </a:endParaRPr>
            </a:p>
          </p:txBody>
        </p:sp>
        <p:sp>
          <p:nvSpPr>
            <p:cNvPr id="202" name="Google Shape;202;p72"/>
            <p:cNvSpPr/>
            <p:nvPr/>
          </p:nvSpPr>
          <p:spPr>
            <a:xfrm>
              <a:off x="11106150" y="1542787"/>
              <a:ext cx="28575" cy="1231"/>
            </a:xfrm>
            <a:custGeom>
              <a:rect b="b" l="l" r="r" t="t"/>
              <a:pathLst>
                <a:path extrusionOk="0" h="2" w="31">
                  <a:moveTo>
                    <a:pt x="0" y="2"/>
                  </a:moveTo>
                  <a:lnTo>
                    <a:pt x="0" y="2"/>
                  </a:lnTo>
                  <a:cubicBezTo>
                    <a:pt x="10" y="2"/>
                    <a:pt x="19" y="2"/>
                    <a:pt x="28" y="2"/>
                  </a:cubicBezTo>
                  <a:cubicBezTo>
                    <a:pt x="31" y="0"/>
                    <a:pt x="17" y="2"/>
                    <a:pt x="0" y="2"/>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800" u="none" cap="none" strike="noStrike">
                <a:solidFill>
                  <a:schemeClr val="lt1"/>
                </a:solidFill>
                <a:latin typeface="Corbel"/>
                <a:ea typeface="Corbel"/>
                <a:cs typeface="Corbel"/>
                <a:sym typeface="Corbel"/>
              </a:endParaRPr>
            </a:p>
          </p:txBody>
        </p:sp>
        <p:sp>
          <p:nvSpPr>
            <p:cNvPr id="203" name="Google Shape;203;p72"/>
            <p:cNvSpPr/>
            <p:nvPr/>
          </p:nvSpPr>
          <p:spPr>
            <a:xfrm>
              <a:off x="10679113" y="1525554"/>
              <a:ext cx="103187" cy="9847"/>
            </a:xfrm>
            <a:custGeom>
              <a:rect b="b" l="l" r="r" t="t"/>
              <a:pathLst>
                <a:path extrusionOk="0" h="12" w="109">
                  <a:moveTo>
                    <a:pt x="77" y="9"/>
                  </a:moveTo>
                  <a:lnTo>
                    <a:pt x="77" y="9"/>
                  </a:lnTo>
                  <a:cubicBezTo>
                    <a:pt x="91" y="10"/>
                    <a:pt x="86" y="4"/>
                    <a:pt x="94" y="6"/>
                  </a:cubicBezTo>
                  <a:cubicBezTo>
                    <a:pt x="109" y="0"/>
                    <a:pt x="0" y="12"/>
                    <a:pt x="77" y="9"/>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800" u="none" cap="none" strike="noStrike">
                <a:solidFill>
                  <a:schemeClr val="lt1"/>
                </a:solidFill>
                <a:latin typeface="Corbel"/>
                <a:ea typeface="Corbel"/>
                <a:cs typeface="Corbel"/>
                <a:sym typeface="Corbel"/>
              </a:endParaRPr>
            </a:p>
          </p:txBody>
        </p:sp>
        <p:sp>
          <p:nvSpPr>
            <p:cNvPr id="204" name="Google Shape;204;p72"/>
            <p:cNvSpPr/>
            <p:nvPr/>
          </p:nvSpPr>
          <p:spPr>
            <a:xfrm>
              <a:off x="11039475" y="1550172"/>
              <a:ext cx="26987" cy="4924"/>
            </a:xfrm>
            <a:custGeom>
              <a:rect b="b" l="l" r="r" t="t"/>
              <a:pathLst>
                <a:path extrusionOk="0" h="5" w="27">
                  <a:moveTo>
                    <a:pt x="27" y="5"/>
                  </a:moveTo>
                  <a:lnTo>
                    <a:pt x="27" y="5"/>
                  </a:lnTo>
                  <a:lnTo>
                    <a:pt x="16" y="0"/>
                  </a:lnTo>
                  <a:lnTo>
                    <a:pt x="0" y="4"/>
                  </a:lnTo>
                  <a:lnTo>
                    <a:pt x="27" y="5"/>
                  </a:ln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800" u="none" cap="none" strike="noStrike">
                <a:solidFill>
                  <a:schemeClr val="lt1"/>
                </a:solidFill>
                <a:latin typeface="Corbel"/>
                <a:ea typeface="Corbel"/>
                <a:cs typeface="Corbel"/>
                <a:sym typeface="Corbel"/>
              </a:endParaRPr>
            </a:p>
          </p:txBody>
        </p:sp>
        <p:sp>
          <p:nvSpPr>
            <p:cNvPr id="205" name="Google Shape;205;p72"/>
            <p:cNvSpPr/>
            <p:nvPr/>
          </p:nvSpPr>
          <p:spPr>
            <a:xfrm>
              <a:off x="10841038" y="1548941"/>
              <a:ext cx="58737" cy="2462"/>
            </a:xfrm>
            <a:custGeom>
              <a:rect b="b" l="l" r="r" t="t"/>
              <a:pathLst>
                <a:path extrusionOk="0" h="3" w="61">
                  <a:moveTo>
                    <a:pt x="1" y="2"/>
                  </a:moveTo>
                  <a:lnTo>
                    <a:pt x="1" y="2"/>
                  </a:lnTo>
                  <a:lnTo>
                    <a:pt x="49" y="3"/>
                  </a:lnTo>
                  <a:cubicBezTo>
                    <a:pt x="48" y="2"/>
                    <a:pt x="54" y="2"/>
                    <a:pt x="61" y="2"/>
                  </a:cubicBezTo>
                  <a:cubicBezTo>
                    <a:pt x="32" y="1"/>
                    <a:pt x="0" y="0"/>
                    <a:pt x="1" y="2"/>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800" u="none" cap="none" strike="noStrike">
                <a:solidFill>
                  <a:schemeClr val="lt1"/>
                </a:solidFill>
                <a:latin typeface="Corbel"/>
                <a:ea typeface="Corbel"/>
                <a:cs typeface="Corbel"/>
                <a:sym typeface="Corbel"/>
              </a:endParaRPr>
            </a:p>
          </p:txBody>
        </p:sp>
        <p:sp>
          <p:nvSpPr>
            <p:cNvPr id="206" name="Google Shape;206;p72"/>
            <p:cNvSpPr/>
            <p:nvPr/>
          </p:nvSpPr>
          <p:spPr>
            <a:xfrm>
              <a:off x="10899775" y="1550172"/>
              <a:ext cx="36512" cy="1231"/>
            </a:xfrm>
            <a:custGeom>
              <a:rect b="b" l="l" r="r" t="t"/>
              <a:pathLst>
                <a:path extrusionOk="0" h="1" w="38">
                  <a:moveTo>
                    <a:pt x="0" y="1"/>
                  </a:moveTo>
                  <a:lnTo>
                    <a:pt x="0" y="1"/>
                  </a:lnTo>
                  <a:cubicBezTo>
                    <a:pt x="15" y="1"/>
                    <a:pt x="30" y="1"/>
                    <a:pt x="38" y="0"/>
                  </a:cubicBezTo>
                  <a:cubicBezTo>
                    <a:pt x="30" y="0"/>
                    <a:pt x="12" y="0"/>
                    <a:pt x="0" y="1"/>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800" u="none" cap="none" strike="noStrike">
                <a:solidFill>
                  <a:schemeClr val="lt1"/>
                </a:solidFill>
                <a:latin typeface="Corbel"/>
                <a:ea typeface="Corbel"/>
                <a:cs typeface="Corbel"/>
                <a:sym typeface="Corbel"/>
              </a:endParaRPr>
            </a:p>
          </p:txBody>
        </p:sp>
        <p:sp>
          <p:nvSpPr>
            <p:cNvPr id="207" name="Google Shape;207;p72"/>
            <p:cNvSpPr/>
            <p:nvPr/>
          </p:nvSpPr>
          <p:spPr>
            <a:xfrm>
              <a:off x="10958513" y="1555096"/>
              <a:ext cx="46037" cy="0"/>
            </a:xfrm>
            <a:custGeom>
              <a:rect b="b" l="l" r="r" t="t"/>
              <a:pathLst>
                <a:path extrusionOk="0" h="1" w="47">
                  <a:moveTo>
                    <a:pt x="47" y="0"/>
                  </a:moveTo>
                  <a:lnTo>
                    <a:pt x="47" y="0"/>
                  </a:lnTo>
                  <a:lnTo>
                    <a:pt x="33" y="0"/>
                  </a:lnTo>
                  <a:lnTo>
                    <a:pt x="0" y="0"/>
                  </a:lnTo>
                  <a:lnTo>
                    <a:pt x="47" y="0"/>
                  </a:ln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800" u="none" cap="none" strike="noStrike">
                <a:solidFill>
                  <a:schemeClr val="lt1"/>
                </a:solidFill>
                <a:latin typeface="Corbel"/>
                <a:ea typeface="Corbel"/>
                <a:cs typeface="Corbel"/>
                <a:sym typeface="Corbel"/>
              </a:endParaRPr>
            </a:p>
          </p:txBody>
        </p:sp>
        <p:sp>
          <p:nvSpPr>
            <p:cNvPr id="208" name="Google Shape;208;p72"/>
            <p:cNvSpPr/>
            <p:nvPr/>
          </p:nvSpPr>
          <p:spPr>
            <a:xfrm>
              <a:off x="10304463" y="1548941"/>
              <a:ext cx="61912" cy="3693"/>
            </a:xfrm>
            <a:custGeom>
              <a:rect b="b" l="l" r="r" t="t"/>
              <a:pathLst>
                <a:path extrusionOk="0" h="4" w="65">
                  <a:moveTo>
                    <a:pt x="57" y="0"/>
                  </a:moveTo>
                  <a:lnTo>
                    <a:pt x="57" y="0"/>
                  </a:lnTo>
                  <a:lnTo>
                    <a:pt x="5" y="1"/>
                  </a:lnTo>
                  <a:cubicBezTo>
                    <a:pt x="0" y="3"/>
                    <a:pt x="14" y="4"/>
                    <a:pt x="33" y="4"/>
                  </a:cubicBezTo>
                  <a:cubicBezTo>
                    <a:pt x="45" y="2"/>
                    <a:pt x="65" y="2"/>
                    <a:pt x="57" y="0"/>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800" u="none" cap="none" strike="noStrike">
                <a:solidFill>
                  <a:schemeClr val="lt1"/>
                </a:solidFill>
                <a:latin typeface="Corbel"/>
                <a:ea typeface="Corbel"/>
                <a:cs typeface="Corbel"/>
                <a:sym typeface="Corbel"/>
              </a:endParaRPr>
            </a:p>
          </p:txBody>
        </p:sp>
        <p:sp>
          <p:nvSpPr>
            <p:cNvPr id="209" name="Google Shape;209;p72"/>
            <p:cNvSpPr/>
            <p:nvPr/>
          </p:nvSpPr>
          <p:spPr>
            <a:xfrm>
              <a:off x="10483850" y="1557558"/>
              <a:ext cx="23812" cy="6155"/>
            </a:xfrm>
            <a:custGeom>
              <a:rect b="b" l="l" r="r" t="t"/>
              <a:pathLst>
                <a:path extrusionOk="0" h="7" w="25">
                  <a:moveTo>
                    <a:pt x="25" y="4"/>
                  </a:moveTo>
                  <a:lnTo>
                    <a:pt x="25" y="4"/>
                  </a:lnTo>
                  <a:cubicBezTo>
                    <a:pt x="11" y="3"/>
                    <a:pt x="10" y="2"/>
                    <a:pt x="2" y="0"/>
                  </a:cubicBezTo>
                  <a:lnTo>
                    <a:pt x="0" y="7"/>
                  </a:lnTo>
                  <a:lnTo>
                    <a:pt x="25" y="4"/>
                  </a:ln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800" u="none" cap="none" strike="noStrike">
                <a:solidFill>
                  <a:schemeClr val="lt1"/>
                </a:solidFill>
                <a:latin typeface="Corbel"/>
                <a:ea typeface="Corbel"/>
                <a:cs typeface="Corbel"/>
                <a:sym typeface="Corbel"/>
              </a:endParaRPr>
            </a:p>
          </p:txBody>
        </p:sp>
        <p:sp>
          <p:nvSpPr>
            <p:cNvPr id="210" name="Google Shape;210;p72"/>
            <p:cNvSpPr/>
            <p:nvPr/>
          </p:nvSpPr>
          <p:spPr>
            <a:xfrm>
              <a:off x="10291763" y="1563712"/>
              <a:ext cx="117475" cy="2462"/>
            </a:xfrm>
            <a:custGeom>
              <a:rect b="b" l="l" r="r" t="t"/>
              <a:pathLst>
                <a:path extrusionOk="0" h="4" w="123">
                  <a:moveTo>
                    <a:pt x="75" y="0"/>
                  </a:moveTo>
                  <a:lnTo>
                    <a:pt x="75" y="0"/>
                  </a:lnTo>
                  <a:cubicBezTo>
                    <a:pt x="70" y="1"/>
                    <a:pt x="0" y="4"/>
                    <a:pt x="66" y="4"/>
                  </a:cubicBezTo>
                  <a:cubicBezTo>
                    <a:pt x="71" y="2"/>
                    <a:pt x="123" y="1"/>
                    <a:pt x="75" y="0"/>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800" u="none" cap="none" strike="noStrike">
                <a:solidFill>
                  <a:schemeClr val="lt1"/>
                </a:solidFill>
                <a:latin typeface="Corbel"/>
                <a:ea typeface="Corbel"/>
                <a:cs typeface="Corbel"/>
                <a:sym typeface="Corbel"/>
              </a:endParaRPr>
            </a:p>
          </p:txBody>
        </p:sp>
        <p:sp>
          <p:nvSpPr>
            <p:cNvPr id="211" name="Google Shape;211;p72"/>
            <p:cNvSpPr/>
            <p:nvPr/>
          </p:nvSpPr>
          <p:spPr>
            <a:xfrm>
              <a:off x="9621838" y="1546479"/>
              <a:ext cx="11112" cy="8617"/>
            </a:xfrm>
            <a:custGeom>
              <a:rect b="b" l="l" r="r" t="t"/>
              <a:pathLst>
                <a:path extrusionOk="0" h="10" w="13">
                  <a:moveTo>
                    <a:pt x="0" y="10"/>
                  </a:moveTo>
                  <a:lnTo>
                    <a:pt x="0" y="10"/>
                  </a:lnTo>
                  <a:lnTo>
                    <a:pt x="13" y="10"/>
                  </a:lnTo>
                  <a:lnTo>
                    <a:pt x="12" y="0"/>
                  </a:lnTo>
                  <a:lnTo>
                    <a:pt x="0" y="10"/>
                  </a:ln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800" u="none" cap="none" strike="noStrike">
                <a:solidFill>
                  <a:schemeClr val="lt1"/>
                </a:solidFill>
                <a:latin typeface="Corbel"/>
                <a:ea typeface="Corbel"/>
                <a:cs typeface="Corbel"/>
                <a:sym typeface="Corbel"/>
              </a:endParaRPr>
            </a:p>
          </p:txBody>
        </p:sp>
        <p:sp>
          <p:nvSpPr>
            <p:cNvPr id="212" name="Google Shape;212;p72"/>
            <p:cNvSpPr/>
            <p:nvPr/>
          </p:nvSpPr>
          <p:spPr>
            <a:xfrm>
              <a:off x="8951913" y="1568636"/>
              <a:ext cx="96837" cy="8617"/>
            </a:xfrm>
            <a:custGeom>
              <a:rect b="b" l="l" r="r" t="t"/>
              <a:pathLst>
                <a:path extrusionOk="0" h="10" w="101">
                  <a:moveTo>
                    <a:pt x="16" y="8"/>
                  </a:moveTo>
                  <a:lnTo>
                    <a:pt x="16" y="8"/>
                  </a:lnTo>
                  <a:cubicBezTo>
                    <a:pt x="78" y="10"/>
                    <a:pt x="31" y="1"/>
                    <a:pt x="86" y="4"/>
                  </a:cubicBezTo>
                  <a:cubicBezTo>
                    <a:pt x="101" y="2"/>
                    <a:pt x="41" y="2"/>
                    <a:pt x="56" y="0"/>
                  </a:cubicBezTo>
                  <a:cubicBezTo>
                    <a:pt x="19" y="2"/>
                    <a:pt x="0" y="1"/>
                    <a:pt x="16" y="8"/>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800" u="none" cap="none" strike="noStrike">
                <a:solidFill>
                  <a:schemeClr val="lt1"/>
                </a:solidFill>
                <a:latin typeface="Corbel"/>
                <a:ea typeface="Corbel"/>
                <a:cs typeface="Corbel"/>
                <a:sym typeface="Corbel"/>
              </a:endParaRPr>
            </a:p>
          </p:txBody>
        </p:sp>
        <p:sp>
          <p:nvSpPr>
            <p:cNvPr id="213" name="Google Shape;213;p72"/>
            <p:cNvSpPr/>
            <p:nvPr/>
          </p:nvSpPr>
          <p:spPr>
            <a:xfrm>
              <a:off x="9005888" y="1566174"/>
              <a:ext cx="17462" cy="2462"/>
            </a:xfrm>
            <a:custGeom>
              <a:rect b="b" l="l" r="r" t="t"/>
              <a:pathLst>
                <a:path extrusionOk="0" h="2" w="19">
                  <a:moveTo>
                    <a:pt x="0" y="2"/>
                  </a:moveTo>
                  <a:lnTo>
                    <a:pt x="0" y="2"/>
                  </a:lnTo>
                  <a:lnTo>
                    <a:pt x="19" y="0"/>
                  </a:lnTo>
                  <a:cubicBezTo>
                    <a:pt x="8" y="1"/>
                    <a:pt x="3" y="1"/>
                    <a:pt x="0" y="2"/>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800" u="none" cap="none" strike="noStrike">
                <a:solidFill>
                  <a:schemeClr val="lt1"/>
                </a:solidFill>
                <a:latin typeface="Corbel"/>
                <a:ea typeface="Corbel"/>
                <a:cs typeface="Corbel"/>
                <a:sym typeface="Corbel"/>
              </a:endParaRPr>
            </a:p>
          </p:txBody>
        </p:sp>
        <p:sp>
          <p:nvSpPr>
            <p:cNvPr id="214" name="Google Shape;214;p72"/>
            <p:cNvSpPr/>
            <p:nvPr/>
          </p:nvSpPr>
          <p:spPr>
            <a:xfrm>
              <a:off x="1587500" y="1516937"/>
              <a:ext cx="38100" cy="3693"/>
            </a:xfrm>
            <a:custGeom>
              <a:rect b="b" l="l" r="r" t="t"/>
              <a:pathLst>
                <a:path extrusionOk="0" h="4" w="39">
                  <a:moveTo>
                    <a:pt x="39" y="2"/>
                  </a:moveTo>
                  <a:lnTo>
                    <a:pt x="39" y="2"/>
                  </a:lnTo>
                  <a:lnTo>
                    <a:pt x="0" y="0"/>
                  </a:lnTo>
                  <a:lnTo>
                    <a:pt x="25" y="4"/>
                  </a:lnTo>
                  <a:lnTo>
                    <a:pt x="39" y="2"/>
                  </a:ln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800" u="none" cap="none" strike="noStrike">
                <a:solidFill>
                  <a:schemeClr val="lt1"/>
                </a:solidFill>
                <a:latin typeface="Corbel"/>
                <a:ea typeface="Corbel"/>
                <a:cs typeface="Corbel"/>
                <a:sym typeface="Corbel"/>
              </a:endParaRPr>
            </a:p>
          </p:txBody>
        </p:sp>
        <p:sp>
          <p:nvSpPr>
            <p:cNvPr id="215" name="Google Shape;215;p72"/>
            <p:cNvSpPr/>
            <p:nvPr/>
          </p:nvSpPr>
          <p:spPr>
            <a:xfrm>
              <a:off x="1522413" y="1519399"/>
              <a:ext cx="30162" cy="4924"/>
            </a:xfrm>
            <a:custGeom>
              <a:rect b="b" l="l" r="r" t="t"/>
              <a:pathLst>
                <a:path extrusionOk="0" h="6" w="32">
                  <a:moveTo>
                    <a:pt x="32" y="6"/>
                  </a:moveTo>
                  <a:lnTo>
                    <a:pt x="32" y="6"/>
                  </a:lnTo>
                  <a:lnTo>
                    <a:pt x="23" y="0"/>
                  </a:lnTo>
                  <a:lnTo>
                    <a:pt x="0" y="5"/>
                  </a:lnTo>
                  <a:cubicBezTo>
                    <a:pt x="8" y="5"/>
                    <a:pt x="26" y="5"/>
                    <a:pt x="32" y="6"/>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800" u="none" cap="none" strike="noStrike">
                <a:solidFill>
                  <a:schemeClr val="lt1"/>
                </a:solidFill>
                <a:latin typeface="Corbel"/>
                <a:ea typeface="Corbel"/>
                <a:cs typeface="Corbel"/>
                <a:sym typeface="Corbel"/>
              </a:endParaRPr>
            </a:p>
          </p:txBody>
        </p:sp>
        <p:sp>
          <p:nvSpPr>
            <p:cNvPr id="216" name="Google Shape;216;p72"/>
            <p:cNvSpPr/>
            <p:nvPr/>
          </p:nvSpPr>
          <p:spPr>
            <a:xfrm>
              <a:off x="6650038" y="1573559"/>
              <a:ext cx="33337" cy="3693"/>
            </a:xfrm>
            <a:custGeom>
              <a:rect b="b" l="l" r="r" t="t"/>
              <a:pathLst>
                <a:path extrusionOk="0" h="4" w="34">
                  <a:moveTo>
                    <a:pt x="31" y="4"/>
                  </a:moveTo>
                  <a:lnTo>
                    <a:pt x="31" y="4"/>
                  </a:lnTo>
                  <a:lnTo>
                    <a:pt x="34" y="2"/>
                  </a:lnTo>
                  <a:cubicBezTo>
                    <a:pt x="28" y="1"/>
                    <a:pt x="18" y="1"/>
                    <a:pt x="0" y="0"/>
                  </a:cubicBezTo>
                  <a:lnTo>
                    <a:pt x="31" y="4"/>
                  </a:ln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800" u="none" cap="none" strike="noStrike">
                <a:solidFill>
                  <a:schemeClr val="lt1"/>
                </a:solidFill>
                <a:latin typeface="Corbel"/>
                <a:ea typeface="Corbel"/>
                <a:cs typeface="Corbel"/>
                <a:sym typeface="Corbel"/>
              </a:endParaRPr>
            </a:p>
          </p:txBody>
        </p:sp>
        <p:sp>
          <p:nvSpPr>
            <p:cNvPr id="217" name="Google Shape;217;p72"/>
            <p:cNvSpPr/>
            <p:nvPr/>
          </p:nvSpPr>
          <p:spPr>
            <a:xfrm>
              <a:off x="6162675" y="1566174"/>
              <a:ext cx="15875" cy="4924"/>
            </a:xfrm>
            <a:custGeom>
              <a:rect b="b" l="l" r="r" t="t"/>
              <a:pathLst>
                <a:path extrusionOk="0" h="6" w="17">
                  <a:moveTo>
                    <a:pt x="8" y="6"/>
                  </a:moveTo>
                  <a:lnTo>
                    <a:pt x="8" y="6"/>
                  </a:lnTo>
                  <a:lnTo>
                    <a:pt x="17" y="6"/>
                  </a:lnTo>
                  <a:lnTo>
                    <a:pt x="0" y="0"/>
                  </a:lnTo>
                  <a:lnTo>
                    <a:pt x="8" y="6"/>
                  </a:ln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800" u="none" cap="none" strike="noStrike">
                <a:solidFill>
                  <a:schemeClr val="lt1"/>
                </a:solidFill>
                <a:latin typeface="Corbel"/>
                <a:ea typeface="Corbel"/>
                <a:cs typeface="Corbel"/>
                <a:sym typeface="Corbel"/>
              </a:endParaRPr>
            </a:p>
          </p:txBody>
        </p:sp>
        <p:sp>
          <p:nvSpPr>
            <p:cNvPr id="218" name="Google Shape;218;p72"/>
            <p:cNvSpPr/>
            <p:nvPr/>
          </p:nvSpPr>
          <p:spPr>
            <a:xfrm>
              <a:off x="5738813" y="1571097"/>
              <a:ext cx="60325" cy="6155"/>
            </a:xfrm>
            <a:custGeom>
              <a:rect b="b" l="l" r="r" t="t"/>
              <a:pathLst>
                <a:path extrusionOk="0" h="8" w="63">
                  <a:moveTo>
                    <a:pt x="5" y="7"/>
                  </a:moveTo>
                  <a:lnTo>
                    <a:pt x="5" y="7"/>
                  </a:lnTo>
                  <a:cubicBezTo>
                    <a:pt x="23" y="8"/>
                    <a:pt x="45" y="6"/>
                    <a:pt x="63" y="7"/>
                  </a:cubicBezTo>
                  <a:cubicBezTo>
                    <a:pt x="23" y="8"/>
                    <a:pt x="0" y="0"/>
                    <a:pt x="5" y="7"/>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800" u="none" cap="none" strike="noStrike">
                <a:solidFill>
                  <a:schemeClr val="lt1"/>
                </a:solidFill>
                <a:latin typeface="Corbel"/>
                <a:ea typeface="Corbel"/>
                <a:cs typeface="Corbel"/>
                <a:sym typeface="Corbel"/>
              </a:endParaRPr>
            </a:p>
          </p:txBody>
        </p:sp>
      </p:grpSp>
      <p:sp>
        <p:nvSpPr>
          <p:cNvPr id="219" name="Google Shape;219;p72"/>
          <p:cNvSpPr txBox="1"/>
          <p:nvPr>
            <p:ph idx="1" type="body"/>
          </p:nvPr>
        </p:nvSpPr>
        <p:spPr>
          <a:xfrm>
            <a:off x="1522414" y="1905000"/>
            <a:ext cx="9144000" cy="42672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800"/>
              </a:spcBef>
              <a:spcAft>
                <a:spcPts val="0"/>
              </a:spcAft>
              <a:buClr>
                <a:schemeClr val="lt1"/>
              </a:buClr>
              <a:buSzPts val="1800"/>
              <a:buChar char="▪"/>
              <a:defRPr/>
            </a:lvl1pPr>
            <a:lvl2pPr indent="-355600" lvl="1" marL="914400" algn="l">
              <a:lnSpc>
                <a:spcPct val="90000"/>
              </a:lnSpc>
              <a:spcBef>
                <a:spcPts val="600"/>
              </a:spcBef>
              <a:spcAft>
                <a:spcPts val="0"/>
              </a:spcAft>
              <a:buClr>
                <a:schemeClr val="lt1"/>
              </a:buClr>
              <a:buSzPts val="2000"/>
              <a:buChar char="–"/>
              <a:defRPr/>
            </a:lvl2pPr>
            <a:lvl3pPr indent="-342900" lvl="2" marL="1371600" algn="l">
              <a:lnSpc>
                <a:spcPct val="90000"/>
              </a:lnSpc>
              <a:spcBef>
                <a:spcPts val="600"/>
              </a:spcBef>
              <a:spcAft>
                <a:spcPts val="0"/>
              </a:spcAft>
              <a:buClr>
                <a:schemeClr val="lt1"/>
              </a:buClr>
              <a:buSzPts val="1800"/>
              <a:buChar char="▪"/>
              <a:defRPr/>
            </a:lvl3pPr>
            <a:lvl4pPr indent="-330200" lvl="3" marL="1828800" algn="l">
              <a:lnSpc>
                <a:spcPct val="90000"/>
              </a:lnSpc>
              <a:spcBef>
                <a:spcPts val="600"/>
              </a:spcBef>
              <a:spcAft>
                <a:spcPts val="0"/>
              </a:spcAft>
              <a:buClr>
                <a:schemeClr val="lt1"/>
              </a:buClr>
              <a:buSzPts val="1600"/>
              <a:buChar char="–"/>
              <a:defRPr/>
            </a:lvl4pPr>
            <a:lvl5pPr indent="-330200" lvl="4" marL="2286000" algn="l">
              <a:lnSpc>
                <a:spcPct val="90000"/>
              </a:lnSpc>
              <a:spcBef>
                <a:spcPts val="600"/>
              </a:spcBef>
              <a:spcAft>
                <a:spcPts val="0"/>
              </a:spcAft>
              <a:buClr>
                <a:schemeClr val="lt1"/>
              </a:buClr>
              <a:buSzPts val="1600"/>
              <a:buChar char="▪"/>
              <a:defRPr/>
            </a:lvl5pPr>
            <a:lvl6pPr indent="-330200" lvl="5" marL="2743200" algn="l">
              <a:lnSpc>
                <a:spcPct val="90000"/>
              </a:lnSpc>
              <a:spcBef>
                <a:spcPts val="600"/>
              </a:spcBef>
              <a:spcAft>
                <a:spcPts val="0"/>
              </a:spcAft>
              <a:buClr>
                <a:schemeClr val="lt1"/>
              </a:buClr>
              <a:buSzPts val="1600"/>
              <a:buChar char="–"/>
              <a:defRPr/>
            </a:lvl6pPr>
            <a:lvl7pPr indent="-330200" lvl="6" marL="3200400" algn="l">
              <a:lnSpc>
                <a:spcPct val="90000"/>
              </a:lnSpc>
              <a:spcBef>
                <a:spcPts val="600"/>
              </a:spcBef>
              <a:spcAft>
                <a:spcPts val="0"/>
              </a:spcAft>
              <a:buClr>
                <a:schemeClr val="lt1"/>
              </a:buClr>
              <a:buSzPts val="1600"/>
              <a:buChar char="▪"/>
              <a:defRPr/>
            </a:lvl7pPr>
            <a:lvl8pPr indent="-330200" lvl="7" marL="3657600" algn="l">
              <a:lnSpc>
                <a:spcPct val="90000"/>
              </a:lnSpc>
              <a:spcBef>
                <a:spcPts val="600"/>
              </a:spcBef>
              <a:spcAft>
                <a:spcPts val="0"/>
              </a:spcAft>
              <a:buClr>
                <a:schemeClr val="lt1"/>
              </a:buClr>
              <a:buSzPts val="1600"/>
              <a:buChar char="–"/>
              <a:defRPr/>
            </a:lvl8pPr>
            <a:lvl9pPr indent="-330200" lvl="8" marL="4114800" algn="l">
              <a:lnSpc>
                <a:spcPct val="90000"/>
              </a:lnSpc>
              <a:spcBef>
                <a:spcPts val="600"/>
              </a:spcBef>
              <a:spcAft>
                <a:spcPts val="0"/>
              </a:spcAft>
              <a:buClr>
                <a:schemeClr val="lt1"/>
              </a:buClr>
              <a:buSzPts val="1600"/>
              <a:buChar char="▪"/>
              <a:defRPr/>
            </a:lvl9pPr>
          </a:lstStyle>
          <a:p/>
        </p:txBody>
      </p:sp>
      <p:sp>
        <p:nvSpPr>
          <p:cNvPr id="220" name="Google Shape;220;p72"/>
          <p:cNvSpPr txBox="1"/>
          <p:nvPr>
            <p:ph idx="11" type="ftr"/>
          </p:nvPr>
        </p:nvSpPr>
        <p:spPr>
          <a:xfrm>
            <a:off x="1522413" y="6400801"/>
            <a:ext cx="6324599" cy="276226"/>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21" name="Google Shape;221;p72"/>
          <p:cNvSpPr txBox="1"/>
          <p:nvPr>
            <p:ph idx="10" type="dt"/>
          </p:nvPr>
        </p:nvSpPr>
        <p:spPr>
          <a:xfrm>
            <a:off x="8075612" y="6400801"/>
            <a:ext cx="1243859" cy="276226"/>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22" name="Google Shape;222;p72"/>
          <p:cNvSpPr txBox="1"/>
          <p:nvPr>
            <p:ph idx="12" type="sldNum"/>
          </p:nvPr>
        </p:nvSpPr>
        <p:spPr>
          <a:xfrm>
            <a:off x="9523412" y="6400801"/>
            <a:ext cx="1143002" cy="276226"/>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pt-BR"/>
              <a:t>‹#›</a:t>
            </a:fld>
            <a:endParaRPr/>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omente Título" type="titleOnly">
  <p:cSld name="TITLE_ONLY">
    <p:spTree>
      <p:nvGrpSpPr>
        <p:cNvPr id="223" name="Shape 223"/>
        <p:cNvGrpSpPr/>
        <p:nvPr/>
      </p:nvGrpSpPr>
      <p:grpSpPr>
        <a:xfrm>
          <a:off x="0" y="0"/>
          <a:ext cx="0" cy="0"/>
          <a:chOff x="0" y="0"/>
          <a:chExt cx="0" cy="0"/>
        </a:xfrm>
      </p:grpSpPr>
      <p:sp>
        <p:nvSpPr>
          <p:cNvPr id="224" name="Google Shape;224;p73"/>
          <p:cNvSpPr txBox="1"/>
          <p:nvPr>
            <p:ph type="title"/>
          </p:nvPr>
        </p:nvSpPr>
        <p:spPr>
          <a:xfrm>
            <a:off x="1522414" y="274638"/>
            <a:ext cx="9143998" cy="1020762"/>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lt1"/>
              </a:buClr>
              <a:buSzPts val="3200"/>
              <a:buFont typeface="Consolas"/>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grpSp>
        <p:nvGrpSpPr>
          <p:cNvPr descr="Gráfico de linhas" id="225" name="Google Shape;225;p73"/>
          <p:cNvGrpSpPr/>
          <p:nvPr/>
        </p:nvGrpSpPr>
        <p:grpSpPr>
          <a:xfrm>
            <a:off x="1522413" y="1514475"/>
            <a:ext cx="10569575" cy="64008"/>
            <a:chOff x="1522413" y="1514475"/>
            <a:chExt cx="10569575" cy="64008"/>
          </a:xfrm>
        </p:grpSpPr>
        <p:sp>
          <p:nvSpPr>
            <p:cNvPr id="226" name="Google Shape;226;p73"/>
            <p:cNvSpPr/>
            <p:nvPr/>
          </p:nvSpPr>
          <p:spPr>
            <a:xfrm>
              <a:off x="12028488" y="1525554"/>
              <a:ext cx="63500" cy="4924"/>
            </a:xfrm>
            <a:custGeom>
              <a:rect b="b" l="l" r="r" t="t"/>
              <a:pathLst>
                <a:path extrusionOk="0" h="6" w="67">
                  <a:moveTo>
                    <a:pt x="30" y="6"/>
                  </a:moveTo>
                  <a:lnTo>
                    <a:pt x="30" y="6"/>
                  </a:lnTo>
                  <a:lnTo>
                    <a:pt x="67" y="3"/>
                  </a:lnTo>
                  <a:cubicBezTo>
                    <a:pt x="60" y="2"/>
                    <a:pt x="26" y="1"/>
                    <a:pt x="39" y="0"/>
                  </a:cubicBezTo>
                  <a:cubicBezTo>
                    <a:pt x="0" y="1"/>
                    <a:pt x="8" y="3"/>
                    <a:pt x="30" y="6"/>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227" name="Google Shape;227;p73"/>
            <p:cNvSpPr/>
            <p:nvPr/>
          </p:nvSpPr>
          <p:spPr>
            <a:xfrm>
              <a:off x="12022138" y="1532939"/>
              <a:ext cx="19050" cy="1231"/>
            </a:xfrm>
            <a:custGeom>
              <a:rect b="b" l="l" r="r" t="t"/>
              <a:pathLst>
                <a:path extrusionOk="0" h="2" w="20">
                  <a:moveTo>
                    <a:pt x="0" y="2"/>
                  </a:moveTo>
                  <a:lnTo>
                    <a:pt x="0" y="2"/>
                  </a:lnTo>
                  <a:lnTo>
                    <a:pt x="20" y="1"/>
                  </a:lnTo>
                  <a:cubicBezTo>
                    <a:pt x="16" y="0"/>
                    <a:pt x="11" y="0"/>
                    <a:pt x="0" y="2"/>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228" name="Google Shape;228;p73"/>
            <p:cNvSpPr/>
            <p:nvPr/>
          </p:nvSpPr>
          <p:spPr>
            <a:xfrm>
              <a:off x="12041188" y="1531708"/>
              <a:ext cx="39687" cy="6155"/>
            </a:xfrm>
            <a:custGeom>
              <a:rect b="b" l="l" r="r" t="t"/>
              <a:pathLst>
                <a:path extrusionOk="0" h="6" w="41">
                  <a:moveTo>
                    <a:pt x="41" y="0"/>
                  </a:moveTo>
                  <a:lnTo>
                    <a:pt x="41" y="0"/>
                  </a:lnTo>
                  <a:lnTo>
                    <a:pt x="0" y="2"/>
                  </a:lnTo>
                  <a:cubicBezTo>
                    <a:pt x="5" y="3"/>
                    <a:pt x="6" y="6"/>
                    <a:pt x="19" y="1"/>
                  </a:cubicBezTo>
                  <a:cubicBezTo>
                    <a:pt x="15" y="3"/>
                    <a:pt x="23" y="1"/>
                    <a:pt x="41" y="0"/>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229" name="Google Shape;229;p73"/>
            <p:cNvSpPr/>
            <p:nvPr/>
          </p:nvSpPr>
          <p:spPr>
            <a:xfrm>
              <a:off x="11831638" y="1526784"/>
              <a:ext cx="42862" cy="4924"/>
            </a:xfrm>
            <a:custGeom>
              <a:rect b="b" l="l" r="r" t="t"/>
              <a:pathLst>
                <a:path extrusionOk="0" h="6" w="45">
                  <a:moveTo>
                    <a:pt x="2" y="0"/>
                  </a:moveTo>
                  <a:lnTo>
                    <a:pt x="2" y="0"/>
                  </a:lnTo>
                  <a:cubicBezTo>
                    <a:pt x="0" y="1"/>
                    <a:pt x="15" y="4"/>
                    <a:pt x="18" y="6"/>
                  </a:cubicBezTo>
                  <a:lnTo>
                    <a:pt x="45" y="4"/>
                  </a:lnTo>
                  <a:cubicBezTo>
                    <a:pt x="31" y="3"/>
                    <a:pt x="4" y="2"/>
                    <a:pt x="2" y="0"/>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230" name="Google Shape;230;p73"/>
            <p:cNvSpPr/>
            <p:nvPr/>
          </p:nvSpPr>
          <p:spPr>
            <a:xfrm>
              <a:off x="11809413" y="1531708"/>
              <a:ext cx="41275" cy="2462"/>
            </a:xfrm>
            <a:custGeom>
              <a:rect b="b" l="l" r="r" t="t"/>
              <a:pathLst>
                <a:path extrusionOk="0" h="3" w="44">
                  <a:moveTo>
                    <a:pt x="42" y="0"/>
                  </a:moveTo>
                  <a:lnTo>
                    <a:pt x="42" y="0"/>
                  </a:lnTo>
                  <a:lnTo>
                    <a:pt x="0" y="3"/>
                  </a:lnTo>
                  <a:cubicBezTo>
                    <a:pt x="37" y="3"/>
                    <a:pt x="44" y="2"/>
                    <a:pt x="42" y="0"/>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231" name="Google Shape;231;p73"/>
            <p:cNvSpPr/>
            <p:nvPr/>
          </p:nvSpPr>
          <p:spPr>
            <a:xfrm>
              <a:off x="12003088" y="1537863"/>
              <a:ext cx="77787" cy="3693"/>
            </a:xfrm>
            <a:custGeom>
              <a:rect b="b" l="l" r="r" t="t"/>
              <a:pathLst>
                <a:path extrusionOk="0" h="5" w="82">
                  <a:moveTo>
                    <a:pt x="14" y="5"/>
                  </a:moveTo>
                  <a:lnTo>
                    <a:pt x="14" y="5"/>
                  </a:lnTo>
                  <a:lnTo>
                    <a:pt x="82" y="0"/>
                  </a:lnTo>
                  <a:lnTo>
                    <a:pt x="0" y="5"/>
                  </a:lnTo>
                  <a:lnTo>
                    <a:pt x="14" y="5"/>
                  </a:ln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232" name="Google Shape;232;p73"/>
            <p:cNvSpPr/>
            <p:nvPr/>
          </p:nvSpPr>
          <p:spPr>
            <a:xfrm>
              <a:off x="11664950" y="1523092"/>
              <a:ext cx="39687" cy="4924"/>
            </a:xfrm>
            <a:custGeom>
              <a:rect b="b" l="l" r="r" t="t"/>
              <a:pathLst>
                <a:path extrusionOk="0" h="5" w="42">
                  <a:moveTo>
                    <a:pt x="19" y="4"/>
                  </a:moveTo>
                  <a:lnTo>
                    <a:pt x="19" y="4"/>
                  </a:lnTo>
                  <a:lnTo>
                    <a:pt x="42" y="0"/>
                  </a:lnTo>
                  <a:lnTo>
                    <a:pt x="0" y="5"/>
                  </a:lnTo>
                  <a:lnTo>
                    <a:pt x="19" y="4"/>
                  </a:ln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233" name="Google Shape;233;p73"/>
            <p:cNvSpPr/>
            <p:nvPr/>
          </p:nvSpPr>
          <p:spPr>
            <a:xfrm>
              <a:off x="11506200" y="1521861"/>
              <a:ext cx="92075" cy="4924"/>
            </a:xfrm>
            <a:custGeom>
              <a:rect b="b" l="l" r="r" t="t"/>
              <a:pathLst>
                <a:path extrusionOk="0" h="6" w="98">
                  <a:moveTo>
                    <a:pt x="81" y="6"/>
                  </a:moveTo>
                  <a:lnTo>
                    <a:pt x="81" y="6"/>
                  </a:lnTo>
                  <a:cubicBezTo>
                    <a:pt x="98" y="3"/>
                    <a:pt x="57" y="1"/>
                    <a:pt x="75" y="0"/>
                  </a:cubicBezTo>
                  <a:cubicBezTo>
                    <a:pt x="47" y="0"/>
                    <a:pt x="22" y="2"/>
                    <a:pt x="0" y="5"/>
                  </a:cubicBezTo>
                  <a:cubicBezTo>
                    <a:pt x="24" y="3"/>
                    <a:pt x="49" y="4"/>
                    <a:pt x="81" y="6"/>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234" name="Google Shape;234;p73"/>
            <p:cNvSpPr/>
            <p:nvPr/>
          </p:nvSpPr>
          <p:spPr>
            <a:xfrm>
              <a:off x="11471275" y="1525554"/>
              <a:ext cx="34925" cy="3693"/>
            </a:xfrm>
            <a:custGeom>
              <a:rect b="b" l="l" r="r" t="t"/>
              <a:pathLst>
                <a:path extrusionOk="0" h="3" w="36">
                  <a:moveTo>
                    <a:pt x="0" y="3"/>
                  </a:moveTo>
                  <a:lnTo>
                    <a:pt x="0" y="3"/>
                  </a:lnTo>
                  <a:cubicBezTo>
                    <a:pt x="11" y="2"/>
                    <a:pt x="23" y="1"/>
                    <a:pt x="36" y="0"/>
                  </a:cubicBezTo>
                  <a:cubicBezTo>
                    <a:pt x="24" y="0"/>
                    <a:pt x="12" y="1"/>
                    <a:pt x="0" y="3"/>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235" name="Google Shape;235;p73"/>
            <p:cNvSpPr/>
            <p:nvPr/>
          </p:nvSpPr>
          <p:spPr>
            <a:xfrm>
              <a:off x="11710988" y="1529246"/>
              <a:ext cx="30162" cy="4924"/>
            </a:xfrm>
            <a:custGeom>
              <a:rect b="b" l="l" r="r" t="t"/>
              <a:pathLst>
                <a:path extrusionOk="0" h="5" w="32">
                  <a:moveTo>
                    <a:pt x="32" y="5"/>
                  </a:moveTo>
                  <a:lnTo>
                    <a:pt x="32" y="5"/>
                  </a:lnTo>
                  <a:cubicBezTo>
                    <a:pt x="29" y="4"/>
                    <a:pt x="23" y="1"/>
                    <a:pt x="0" y="0"/>
                  </a:cubicBezTo>
                  <a:lnTo>
                    <a:pt x="16" y="5"/>
                  </a:lnTo>
                  <a:lnTo>
                    <a:pt x="32" y="5"/>
                  </a:ln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236" name="Google Shape;236;p73"/>
            <p:cNvSpPr/>
            <p:nvPr/>
          </p:nvSpPr>
          <p:spPr>
            <a:xfrm>
              <a:off x="11691938" y="1532939"/>
              <a:ext cx="34925" cy="1231"/>
            </a:xfrm>
            <a:custGeom>
              <a:rect b="b" l="l" r="r" t="t"/>
              <a:pathLst>
                <a:path extrusionOk="0" h="1" w="36">
                  <a:moveTo>
                    <a:pt x="36" y="1"/>
                  </a:moveTo>
                  <a:lnTo>
                    <a:pt x="36" y="1"/>
                  </a:lnTo>
                  <a:lnTo>
                    <a:pt x="35" y="1"/>
                  </a:lnTo>
                  <a:lnTo>
                    <a:pt x="0" y="0"/>
                  </a:lnTo>
                  <a:lnTo>
                    <a:pt x="36" y="1"/>
                  </a:ln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237" name="Google Shape;237;p73"/>
            <p:cNvSpPr/>
            <p:nvPr/>
          </p:nvSpPr>
          <p:spPr>
            <a:xfrm>
              <a:off x="11741150" y="1534170"/>
              <a:ext cx="4762" cy="0"/>
            </a:xfrm>
            <a:custGeom>
              <a:rect b="b" l="l" r="r" t="t"/>
              <a:pathLst>
                <a:path extrusionOk="0" h="120000" w="5">
                  <a:moveTo>
                    <a:pt x="5" y="0"/>
                  </a:moveTo>
                  <a:lnTo>
                    <a:pt x="5" y="0"/>
                  </a:lnTo>
                  <a:lnTo>
                    <a:pt x="0" y="0"/>
                  </a:lnTo>
                  <a:cubicBezTo>
                    <a:pt x="2" y="0"/>
                    <a:pt x="3" y="0"/>
                    <a:pt x="5" y="0"/>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238" name="Google Shape;238;p73"/>
            <p:cNvSpPr/>
            <p:nvPr/>
          </p:nvSpPr>
          <p:spPr>
            <a:xfrm>
              <a:off x="11841163" y="1537863"/>
              <a:ext cx="71437" cy="8617"/>
            </a:xfrm>
            <a:custGeom>
              <a:rect b="b" l="l" r="r" t="t"/>
              <a:pathLst>
                <a:path extrusionOk="0" h="9" w="75">
                  <a:moveTo>
                    <a:pt x="75" y="0"/>
                  </a:moveTo>
                  <a:lnTo>
                    <a:pt x="75" y="0"/>
                  </a:lnTo>
                  <a:cubicBezTo>
                    <a:pt x="51" y="3"/>
                    <a:pt x="0" y="5"/>
                    <a:pt x="49" y="9"/>
                  </a:cubicBezTo>
                  <a:cubicBezTo>
                    <a:pt x="66" y="6"/>
                    <a:pt x="38" y="4"/>
                    <a:pt x="75" y="0"/>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239" name="Google Shape;239;p73"/>
            <p:cNvSpPr/>
            <p:nvPr/>
          </p:nvSpPr>
          <p:spPr>
            <a:xfrm>
              <a:off x="11764963" y="1535401"/>
              <a:ext cx="44450" cy="3693"/>
            </a:xfrm>
            <a:custGeom>
              <a:rect b="b" l="l" r="r" t="t"/>
              <a:pathLst>
                <a:path extrusionOk="0" h="4" w="47">
                  <a:moveTo>
                    <a:pt x="0" y="3"/>
                  </a:moveTo>
                  <a:lnTo>
                    <a:pt x="0" y="3"/>
                  </a:lnTo>
                  <a:lnTo>
                    <a:pt x="44" y="4"/>
                  </a:lnTo>
                  <a:cubicBezTo>
                    <a:pt x="43" y="3"/>
                    <a:pt x="35" y="1"/>
                    <a:pt x="47" y="0"/>
                  </a:cubicBezTo>
                  <a:lnTo>
                    <a:pt x="0" y="3"/>
                  </a:ln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240" name="Google Shape;240;p73"/>
            <p:cNvSpPr/>
            <p:nvPr/>
          </p:nvSpPr>
          <p:spPr>
            <a:xfrm>
              <a:off x="11744325" y="1537863"/>
              <a:ext cx="20637" cy="2462"/>
            </a:xfrm>
            <a:custGeom>
              <a:rect b="b" l="l" r="r" t="t"/>
              <a:pathLst>
                <a:path extrusionOk="0" h="2" w="22">
                  <a:moveTo>
                    <a:pt x="0" y="2"/>
                  </a:moveTo>
                  <a:lnTo>
                    <a:pt x="0" y="2"/>
                  </a:lnTo>
                  <a:lnTo>
                    <a:pt x="22" y="0"/>
                  </a:lnTo>
                  <a:lnTo>
                    <a:pt x="5" y="0"/>
                  </a:lnTo>
                  <a:lnTo>
                    <a:pt x="0" y="2"/>
                  </a:ln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241" name="Google Shape;241;p73"/>
            <p:cNvSpPr/>
            <p:nvPr/>
          </p:nvSpPr>
          <p:spPr>
            <a:xfrm>
              <a:off x="11482388" y="1531708"/>
              <a:ext cx="85725" cy="3693"/>
            </a:xfrm>
            <a:custGeom>
              <a:rect b="b" l="l" r="r" t="t"/>
              <a:pathLst>
                <a:path extrusionOk="0" h="4" w="90">
                  <a:moveTo>
                    <a:pt x="63" y="0"/>
                  </a:moveTo>
                  <a:lnTo>
                    <a:pt x="63" y="0"/>
                  </a:lnTo>
                  <a:cubicBezTo>
                    <a:pt x="44" y="2"/>
                    <a:pt x="23" y="2"/>
                    <a:pt x="0" y="2"/>
                  </a:cubicBezTo>
                  <a:cubicBezTo>
                    <a:pt x="25" y="3"/>
                    <a:pt x="51" y="4"/>
                    <a:pt x="76" y="4"/>
                  </a:cubicBezTo>
                  <a:cubicBezTo>
                    <a:pt x="79" y="2"/>
                    <a:pt x="90" y="0"/>
                    <a:pt x="63" y="0"/>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242" name="Google Shape;242;p73"/>
            <p:cNvSpPr/>
            <p:nvPr/>
          </p:nvSpPr>
          <p:spPr>
            <a:xfrm>
              <a:off x="11626850" y="1532939"/>
              <a:ext cx="4762" cy="1231"/>
            </a:xfrm>
            <a:custGeom>
              <a:rect b="b" l="l" r="r" t="t"/>
              <a:pathLst>
                <a:path extrusionOk="0" h="1" w="5">
                  <a:moveTo>
                    <a:pt x="5" y="0"/>
                  </a:moveTo>
                  <a:lnTo>
                    <a:pt x="5" y="0"/>
                  </a:lnTo>
                  <a:lnTo>
                    <a:pt x="0" y="1"/>
                  </a:lnTo>
                  <a:cubicBezTo>
                    <a:pt x="3" y="1"/>
                    <a:pt x="5" y="1"/>
                    <a:pt x="5" y="0"/>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243" name="Google Shape;243;p73"/>
            <p:cNvSpPr/>
            <p:nvPr/>
          </p:nvSpPr>
          <p:spPr>
            <a:xfrm>
              <a:off x="11261725" y="1534170"/>
              <a:ext cx="4762" cy="0"/>
            </a:xfrm>
            <a:custGeom>
              <a:rect b="b" l="l" r="r" t="t"/>
              <a:pathLst>
                <a:path extrusionOk="0" h="1" w="5">
                  <a:moveTo>
                    <a:pt x="0" y="0"/>
                  </a:moveTo>
                  <a:lnTo>
                    <a:pt x="0" y="0"/>
                  </a:lnTo>
                  <a:lnTo>
                    <a:pt x="4" y="0"/>
                  </a:lnTo>
                  <a:cubicBezTo>
                    <a:pt x="4" y="0"/>
                    <a:pt x="4" y="0"/>
                    <a:pt x="5" y="0"/>
                  </a:cubicBezTo>
                  <a:lnTo>
                    <a:pt x="0" y="0"/>
                  </a:ln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244" name="Google Shape;244;p73"/>
            <p:cNvSpPr/>
            <p:nvPr/>
          </p:nvSpPr>
          <p:spPr>
            <a:xfrm>
              <a:off x="11553825" y="1534170"/>
              <a:ext cx="44450" cy="2462"/>
            </a:xfrm>
            <a:custGeom>
              <a:rect b="b" l="l" r="r" t="t"/>
              <a:pathLst>
                <a:path extrusionOk="0" h="2" w="47">
                  <a:moveTo>
                    <a:pt x="6" y="2"/>
                  </a:moveTo>
                  <a:lnTo>
                    <a:pt x="6" y="2"/>
                  </a:lnTo>
                  <a:cubicBezTo>
                    <a:pt x="25" y="2"/>
                    <a:pt x="36" y="1"/>
                    <a:pt x="47" y="0"/>
                  </a:cubicBezTo>
                  <a:cubicBezTo>
                    <a:pt x="33" y="0"/>
                    <a:pt x="18" y="1"/>
                    <a:pt x="2" y="1"/>
                  </a:cubicBezTo>
                  <a:cubicBezTo>
                    <a:pt x="0" y="1"/>
                    <a:pt x="0" y="2"/>
                    <a:pt x="6" y="2"/>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245" name="Google Shape;245;p73"/>
            <p:cNvSpPr/>
            <p:nvPr/>
          </p:nvSpPr>
          <p:spPr>
            <a:xfrm>
              <a:off x="11409363" y="1529246"/>
              <a:ext cx="31750" cy="2462"/>
            </a:xfrm>
            <a:custGeom>
              <a:rect b="b" l="l" r="r" t="t"/>
              <a:pathLst>
                <a:path extrusionOk="0" h="3" w="33">
                  <a:moveTo>
                    <a:pt x="0" y="1"/>
                  </a:moveTo>
                  <a:lnTo>
                    <a:pt x="0" y="1"/>
                  </a:lnTo>
                  <a:cubicBezTo>
                    <a:pt x="10" y="2"/>
                    <a:pt x="21" y="3"/>
                    <a:pt x="33" y="3"/>
                  </a:cubicBezTo>
                  <a:cubicBezTo>
                    <a:pt x="23" y="2"/>
                    <a:pt x="3" y="0"/>
                    <a:pt x="0" y="1"/>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246" name="Google Shape;246;p73"/>
            <p:cNvSpPr/>
            <p:nvPr/>
          </p:nvSpPr>
          <p:spPr>
            <a:xfrm>
              <a:off x="11618913" y="1531708"/>
              <a:ext cx="6350" cy="0"/>
            </a:xfrm>
            <a:custGeom>
              <a:rect b="b" l="l" r="r" t="t"/>
              <a:pathLst>
                <a:path extrusionOk="0" h="1" w="6">
                  <a:moveTo>
                    <a:pt x="3" y="0"/>
                  </a:moveTo>
                  <a:lnTo>
                    <a:pt x="3" y="0"/>
                  </a:lnTo>
                  <a:lnTo>
                    <a:pt x="6" y="0"/>
                  </a:lnTo>
                  <a:cubicBezTo>
                    <a:pt x="0" y="0"/>
                    <a:pt x="0" y="0"/>
                    <a:pt x="3" y="0"/>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247" name="Google Shape;247;p73"/>
            <p:cNvSpPr/>
            <p:nvPr/>
          </p:nvSpPr>
          <p:spPr>
            <a:xfrm>
              <a:off x="11598275" y="1531708"/>
              <a:ext cx="28575" cy="2462"/>
            </a:xfrm>
            <a:custGeom>
              <a:rect b="b" l="l" r="r" t="t"/>
              <a:pathLst>
                <a:path extrusionOk="0" h="3" w="31">
                  <a:moveTo>
                    <a:pt x="25" y="0"/>
                  </a:moveTo>
                  <a:lnTo>
                    <a:pt x="25" y="0"/>
                  </a:lnTo>
                  <a:cubicBezTo>
                    <a:pt x="15" y="1"/>
                    <a:pt x="8" y="2"/>
                    <a:pt x="0" y="3"/>
                  </a:cubicBezTo>
                  <a:cubicBezTo>
                    <a:pt x="11" y="3"/>
                    <a:pt x="22" y="2"/>
                    <a:pt x="31" y="2"/>
                  </a:cubicBezTo>
                  <a:cubicBezTo>
                    <a:pt x="29" y="1"/>
                    <a:pt x="27" y="1"/>
                    <a:pt x="25" y="0"/>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248" name="Google Shape;248;p73"/>
            <p:cNvSpPr/>
            <p:nvPr/>
          </p:nvSpPr>
          <p:spPr>
            <a:xfrm>
              <a:off x="11137900" y="1534170"/>
              <a:ext cx="188912" cy="23388"/>
            </a:xfrm>
            <a:custGeom>
              <a:rect b="b" l="l" r="r" t="t"/>
              <a:pathLst>
                <a:path extrusionOk="0" h="27" w="198">
                  <a:moveTo>
                    <a:pt x="60" y="27"/>
                  </a:moveTo>
                  <a:lnTo>
                    <a:pt x="60" y="27"/>
                  </a:lnTo>
                  <a:cubicBezTo>
                    <a:pt x="63" y="23"/>
                    <a:pt x="113" y="19"/>
                    <a:pt x="156" y="24"/>
                  </a:cubicBezTo>
                  <a:cubicBezTo>
                    <a:pt x="198" y="21"/>
                    <a:pt x="171" y="7"/>
                    <a:pt x="134" y="0"/>
                  </a:cubicBezTo>
                  <a:cubicBezTo>
                    <a:pt x="133" y="2"/>
                    <a:pt x="133" y="3"/>
                    <a:pt x="89" y="6"/>
                  </a:cubicBezTo>
                  <a:cubicBezTo>
                    <a:pt x="104" y="8"/>
                    <a:pt x="186" y="11"/>
                    <a:pt x="149" y="14"/>
                  </a:cubicBezTo>
                  <a:cubicBezTo>
                    <a:pt x="91" y="16"/>
                    <a:pt x="102" y="13"/>
                    <a:pt x="74" y="11"/>
                  </a:cubicBezTo>
                  <a:cubicBezTo>
                    <a:pt x="97" y="16"/>
                    <a:pt x="0" y="18"/>
                    <a:pt x="13" y="25"/>
                  </a:cubicBezTo>
                  <a:lnTo>
                    <a:pt x="63" y="23"/>
                  </a:lnTo>
                  <a:cubicBezTo>
                    <a:pt x="64" y="24"/>
                    <a:pt x="46" y="26"/>
                    <a:pt x="60" y="27"/>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249" name="Google Shape;249;p73"/>
            <p:cNvSpPr/>
            <p:nvPr/>
          </p:nvSpPr>
          <p:spPr>
            <a:xfrm>
              <a:off x="11266488" y="1529246"/>
              <a:ext cx="95250" cy="4924"/>
            </a:xfrm>
            <a:custGeom>
              <a:rect b="b" l="l" r="r" t="t"/>
              <a:pathLst>
                <a:path extrusionOk="0" h="6" w="100">
                  <a:moveTo>
                    <a:pt x="82" y="6"/>
                  </a:moveTo>
                  <a:lnTo>
                    <a:pt x="82" y="6"/>
                  </a:lnTo>
                  <a:lnTo>
                    <a:pt x="100" y="6"/>
                  </a:lnTo>
                  <a:cubicBezTo>
                    <a:pt x="79" y="5"/>
                    <a:pt x="65" y="4"/>
                    <a:pt x="38" y="0"/>
                  </a:cubicBezTo>
                  <a:cubicBezTo>
                    <a:pt x="8" y="2"/>
                    <a:pt x="2" y="4"/>
                    <a:pt x="0" y="5"/>
                  </a:cubicBezTo>
                  <a:lnTo>
                    <a:pt x="88" y="6"/>
                  </a:lnTo>
                  <a:lnTo>
                    <a:pt x="82" y="6"/>
                  </a:ln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250" name="Google Shape;250;p73"/>
            <p:cNvSpPr/>
            <p:nvPr/>
          </p:nvSpPr>
          <p:spPr>
            <a:xfrm>
              <a:off x="11361738" y="1531708"/>
              <a:ext cx="134937" cy="12309"/>
            </a:xfrm>
            <a:custGeom>
              <a:rect b="b" l="l" r="r" t="t"/>
              <a:pathLst>
                <a:path extrusionOk="0" h="14" w="142">
                  <a:moveTo>
                    <a:pt x="80" y="3"/>
                  </a:moveTo>
                  <a:lnTo>
                    <a:pt x="80" y="3"/>
                  </a:lnTo>
                  <a:cubicBezTo>
                    <a:pt x="66" y="7"/>
                    <a:pt x="23" y="9"/>
                    <a:pt x="49" y="14"/>
                  </a:cubicBezTo>
                  <a:cubicBezTo>
                    <a:pt x="102" y="14"/>
                    <a:pt x="86" y="10"/>
                    <a:pt x="118" y="8"/>
                  </a:cubicBezTo>
                  <a:cubicBezTo>
                    <a:pt x="33" y="9"/>
                    <a:pt x="142" y="6"/>
                    <a:pt x="81" y="3"/>
                  </a:cubicBezTo>
                  <a:cubicBezTo>
                    <a:pt x="97" y="3"/>
                    <a:pt x="112" y="2"/>
                    <a:pt x="127" y="2"/>
                  </a:cubicBezTo>
                  <a:cubicBezTo>
                    <a:pt x="111" y="2"/>
                    <a:pt x="97" y="1"/>
                    <a:pt x="83" y="0"/>
                  </a:cubicBezTo>
                  <a:lnTo>
                    <a:pt x="85" y="1"/>
                  </a:lnTo>
                  <a:lnTo>
                    <a:pt x="85" y="1"/>
                  </a:lnTo>
                  <a:cubicBezTo>
                    <a:pt x="85" y="1"/>
                    <a:pt x="85" y="1"/>
                    <a:pt x="85" y="1"/>
                  </a:cubicBezTo>
                  <a:cubicBezTo>
                    <a:pt x="89" y="1"/>
                    <a:pt x="90" y="1"/>
                    <a:pt x="86" y="1"/>
                  </a:cubicBezTo>
                  <a:lnTo>
                    <a:pt x="84" y="1"/>
                  </a:lnTo>
                  <a:cubicBezTo>
                    <a:pt x="83" y="2"/>
                    <a:pt x="82" y="2"/>
                    <a:pt x="80" y="3"/>
                  </a:cubicBezTo>
                  <a:cubicBezTo>
                    <a:pt x="56" y="2"/>
                    <a:pt x="76" y="2"/>
                    <a:pt x="84" y="1"/>
                  </a:cubicBezTo>
                  <a:cubicBezTo>
                    <a:pt x="84" y="1"/>
                    <a:pt x="85" y="1"/>
                    <a:pt x="85" y="1"/>
                  </a:cubicBezTo>
                  <a:lnTo>
                    <a:pt x="85" y="1"/>
                  </a:lnTo>
                  <a:lnTo>
                    <a:pt x="0" y="3"/>
                  </a:lnTo>
                  <a:cubicBezTo>
                    <a:pt x="18" y="3"/>
                    <a:pt x="40" y="3"/>
                    <a:pt x="80" y="3"/>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251" name="Google Shape;251;p73"/>
            <p:cNvSpPr/>
            <p:nvPr/>
          </p:nvSpPr>
          <p:spPr>
            <a:xfrm>
              <a:off x="11834813" y="1552634"/>
              <a:ext cx="9525" cy="1231"/>
            </a:xfrm>
            <a:custGeom>
              <a:rect b="b" l="l" r="r" t="t"/>
              <a:pathLst>
                <a:path extrusionOk="0" h="1" w="11">
                  <a:moveTo>
                    <a:pt x="11" y="1"/>
                  </a:moveTo>
                  <a:lnTo>
                    <a:pt x="11" y="1"/>
                  </a:lnTo>
                  <a:cubicBezTo>
                    <a:pt x="8" y="1"/>
                    <a:pt x="8" y="1"/>
                    <a:pt x="8" y="0"/>
                  </a:cubicBezTo>
                  <a:cubicBezTo>
                    <a:pt x="2" y="1"/>
                    <a:pt x="0" y="1"/>
                    <a:pt x="11" y="1"/>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252" name="Google Shape;252;p73"/>
            <p:cNvSpPr/>
            <p:nvPr/>
          </p:nvSpPr>
          <p:spPr>
            <a:xfrm>
              <a:off x="11764963" y="1542787"/>
              <a:ext cx="117475" cy="9847"/>
            </a:xfrm>
            <a:custGeom>
              <a:rect b="b" l="l" r="r" t="t"/>
              <a:pathLst>
                <a:path extrusionOk="0" h="12" w="122">
                  <a:moveTo>
                    <a:pt x="48" y="11"/>
                  </a:moveTo>
                  <a:lnTo>
                    <a:pt x="48" y="11"/>
                  </a:lnTo>
                  <a:cubicBezTo>
                    <a:pt x="54" y="10"/>
                    <a:pt x="59" y="8"/>
                    <a:pt x="79" y="9"/>
                  </a:cubicBezTo>
                  <a:cubicBezTo>
                    <a:pt x="96" y="10"/>
                    <a:pt x="79" y="11"/>
                    <a:pt x="80" y="12"/>
                  </a:cubicBezTo>
                  <a:cubicBezTo>
                    <a:pt x="92" y="11"/>
                    <a:pt x="122" y="9"/>
                    <a:pt x="84" y="7"/>
                  </a:cubicBezTo>
                  <a:lnTo>
                    <a:pt x="78" y="8"/>
                  </a:lnTo>
                  <a:cubicBezTo>
                    <a:pt x="44" y="6"/>
                    <a:pt x="0" y="1"/>
                    <a:pt x="6" y="0"/>
                  </a:cubicBezTo>
                  <a:cubicBezTo>
                    <a:pt x="16" y="4"/>
                    <a:pt x="25" y="7"/>
                    <a:pt x="48" y="11"/>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253" name="Google Shape;253;p73"/>
            <p:cNvSpPr/>
            <p:nvPr/>
          </p:nvSpPr>
          <p:spPr>
            <a:xfrm>
              <a:off x="11555413" y="1544017"/>
              <a:ext cx="69850" cy="4924"/>
            </a:xfrm>
            <a:custGeom>
              <a:rect b="b" l="l" r="r" t="t"/>
              <a:pathLst>
                <a:path extrusionOk="0" h="6" w="74">
                  <a:moveTo>
                    <a:pt x="70" y="0"/>
                  </a:moveTo>
                  <a:lnTo>
                    <a:pt x="70" y="0"/>
                  </a:lnTo>
                  <a:lnTo>
                    <a:pt x="0" y="2"/>
                  </a:lnTo>
                  <a:lnTo>
                    <a:pt x="36" y="6"/>
                  </a:lnTo>
                  <a:lnTo>
                    <a:pt x="34" y="4"/>
                  </a:lnTo>
                  <a:cubicBezTo>
                    <a:pt x="74" y="4"/>
                    <a:pt x="65" y="2"/>
                    <a:pt x="70" y="0"/>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254" name="Google Shape;254;p73"/>
            <p:cNvSpPr/>
            <p:nvPr/>
          </p:nvSpPr>
          <p:spPr>
            <a:xfrm>
              <a:off x="11223625" y="1528016"/>
              <a:ext cx="38100" cy="6155"/>
            </a:xfrm>
            <a:custGeom>
              <a:rect b="b" l="l" r="r" t="t"/>
              <a:pathLst>
                <a:path extrusionOk="0" h="7" w="40">
                  <a:moveTo>
                    <a:pt x="31" y="5"/>
                  </a:moveTo>
                  <a:lnTo>
                    <a:pt x="31" y="5"/>
                  </a:lnTo>
                  <a:lnTo>
                    <a:pt x="40" y="0"/>
                  </a:lnTo>
                  <a:lnTo>
                    <a:pt x="0" y="7"/>
                  </a:lnTo>
                  <a:lnTo>
                    <a:pt x="31" y="5"/>
                  </a:ln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255" name="Google Shape;255;p73"/>
            <p:cNvSpPr/>
            <p:nvPr/>
          </p:nvSpPr>
          <p:spPr>
            <a:xfrm>
              <a:off x="11145838" y="1529246"/>
              <a:ext cx="22225" cy="2462"/>
            </a:xfrm>
            <a:custGeom>
              <a:rect b="b" l="l" r="r" t="t"/>
              <a:pathLst>
                <a:path extrusionOk="0" h="4" w="24">
                  <a:moveTo>
                    <a:pt x="21" y="4"/>
                  </a:moveTo>
                  <a:lnTo>
                    <a:pt x="21" y="4"/>
                  </a:lnTo>
                  <a:lnTo>
                    <a:pt x="24" y="0"/>
                  </a:lnTo>
                  <a:lnTo>
                    <a:pt x="0" y="3"/>
                  </a:lnTo>
                  <a:lnTo>
                    <a:pt x="21" y="4"/>
                  </a:ln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256" name="Google Shape;256;p73"/>
            <p:cNvSpPr/>
            <p:nvPr/>
          </p:nvSpPr>
          <p:spPr>
            <a:xfrm>
              <a:off x="6197600" y="1566174"/>
              <a:ext cx="20637" cy="1231"/>
            </a:xfrm>
            <a:custGeom>
              <a:rect b="b" l="l" r="r" t="t"/>
              <a:pathLst>
                <a:path extrusionOk="0" h="1" w="21">
                  <a:moveTo>
                    <a:pt x="21" y="0"/>
                  </a:moveTo>
                  <a:lnTo>
                    <a:pt x="21" y="0"/>
                  </a:lnTo>
                  <a:lnTo>
                    <a:pt x="0" y="1"/>
                  </a:lnTo>
                  <a:cubicBezTo>
                    <a:pt x="10" y="0"/>
                    <a:pt x="16" y="0"/>
                    <a:pt x="21" y="0"/>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257" name="Google Shape;257;p73"/>
            <p:cNvSpPr/>
            <p:nvPr/>
          </p:nvSpPr>
          <p:spPr>
            <a:xfrm>
              <a:off x="6356350" y="1564943"/>
              <a:ext cx="9525" cy="1231"/>
            </a:xfrm>
            <a:custGeom>
              <a:rect b="b" l="l" r="r" t="t"/>
              <a:pathLst>
                <a:path extrusionOk="0" h="2" w="10">
                  <a:moveTo>
                    <a:pt x="6" y="2"/>
                  </a:moveTo>
                  <a:lnTo>
                    <a:pt x="6" y="2"/>
                  </a:lnTo>
                  <a:lnTo>
                    <a:pt x="10" y="0"/>
                  </a:lnTo>
                  <a:cubicBezTo>
                    <a:pt x="3" y="1"/>
                    <a:pt x="0" y="2"/>
                    <a:pt x="6" y="2"/>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258" name="Google Shape;258;p73"/>
            <p:cNvSpPr/>
            <p:nvPr/>
          </p:nvSpPr>
          <p:spPr>
            <a:xfrm>
              <a:off x="8950325" y="1521861"/>
              <a:ext cx="61912" cy="7386"/>
            </a:xfrm>
            <a:custGeom>
              <a:rect b="b" l="l" r="r" t="t"/>
              <a:pathLst>
                <a:path extrusionOk="0" h="9" w="65">
                  <a:moveTo>
                    <a:pt x="65" y="9"/>
                  </a:moveTo>
                  <a:lnTo>
                    <a:pt x="65" y="9"/>
                  </a:lnTo>
                  <a:cubicBezTo>
                    <a:pt x="34" y="5"/>
                    <a:pt x="0" y="0"/>
                    <a:pt x="4" y="4"/>
                  </a:cubicBezTo>
                  <a:lnTo>
                    <a:pt x="13" y="8"/>
                  </a:lnTo>
                  <a:cubicBezTo>
                    <a:pt x="35" y="7"/>
                    <a:pt x="51" y="8"/>
                    <a:pt x="65" y="9"/>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259" name="Google Shape;259;p73"/>
            <p:cNvSpPr/>
            <p:nvPr/>
          </p:nvSpPr>
          <p:spPr>
            <a:xfrm>
              <a:off x="7537450" y="1546479"/>
              <a:ext cx="28575" cy="3693"/>
            </a:xfrm>
            <a:custGeom>
              <a:rect b="b" l="l" r="r" t="t"/>
              <a:pathLst>
                <a:path extrusionOk="0" h="4" w="29">
                  <a:moveTo>
                    <a:pt x="0" y="3"/>
                  </a:moveTo>
                  <a:lnTo>
                    <a:pt x="0" y="3"/>
                  </a:lnTo>
                  <a:lnTo>
                    <a:pt x="9" y="4"/>
                  </a:lnTo>
                  <a:lnTo>
                    <a:pt x="29" y="0"/>
                  </a:lnTo>
                  <a:lnTo>
                    <a:pt x="0" y="3"/>
                  </a:ln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260" name="Google Shape;260;p73"/>
            <p:cNvSpPr/>
            <p:nvPr/>
          </p:nvSpPr>
          <p:spPr>
            <a:xfrm>
              <a:off x="7478713" y="1562481"/>
              <a:ext cx="38100" cy="2462"/>
            </a:xfrm>
            <a:custGeom>
              <a:rect b="b" l="l" r="r" t="t"/>
              <a:pathLst>
                <a:path extrusionOk="0" h="3" w="40">
                  <a:moveTo>
                    <a:pt x="40" y="3"/>
                  </a:moveTo>
                  <a:lnTo>
                    <a:pt x="40" y="3"/>
                  </a:lnTo>
                  <a:lnTo>
                    <a:pt x="0" y="0"/>
                  </a:lnTo>
                  <a:cubicBezTo>
                    <a:pt x="9" y="1"/>
                    <a:pt x="22" y="2"/>
                    <a:pt x="40" y="3"/>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261" name="Google Shape;261;p73"/>
            <p:cNvSpPr/>
            <p:nvPr/>
          </p:nvSpPr>
          <p:spPr>
            <a:xfrm>
              <a:off x="5410200" y="1568636"/>
              <a:ext cx="36512" cy="3693"/>
            </a:xfrm>
            <a:custGeom>
              <a:rect b="b" l="l" r="r" t="t"/>
              <a:pathLst>
                <a:path extrusionOk="0" h="5" w="38">
                  <a:moveTo>
                    <a:pt x="24" y="0"/>
                  </a:moveTo>
                  <a:lnTo>
                    <a:pt x="24" y="0"/>
                  </a:lnTo>
                  <a:lnTo>
                    <a:pt x="0" y="5"/>
                  </a:lnTo>
                  <a:cubicBezTo>
                    <a:pt x="38" y="5"/>
                    <a:pt x="21" y="3"/>
                    <a:pt x="24" y="0"/>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262" name="Google Shape;262;p73"/>
            <p:cNvSpPr/>
            <p:nvPr/>
          </p:nvSpPr>
          <p:spPr>
            <a:xfrm>
              <a:off x="10206038" y="1530477"/>
              <a:ext cx="61912" cy="4924"/>
            </a:xfrm>
            <a:custGeom>
              <a:rect b="b" l="l" r="r" t="t"/>
              <a:pathLst>
                <a:path extrusionOk="0" h="6" w="65">
                  <a:moveTo>
                    <a:pt x="65" y="3"/>
                  </a:moveTo>
                  <a:lnTo>
                    <a:pt x="65" y="3"/>
                  </a:lnTo>
                  <a:cubicBezTo>
                    <a:pt x="39" y="1"/>
                    <a:pt x="18" y="0"/>
                    <a:pt x="0" y="0"/>
                  </a:cubicBezTo>
                  <a:cubicBezTo>
                    <a:pt x="32" y="2"/>
                    <a:pt x="57" y="6"/>
                    <a:pt x="65" y="3"/>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263" name="Google Shape;263;p73"/>
            <p:cNvSpPr/>
            <p:nvPr/>
          </p:nvSpPr>
          <p:spPr>
            <a:xfrm>
              <a:off x="6257925" y="1525554"/>
              <a:ext cx="19050" cy="2462"/>
            </a:xfrm>
            <a:custGeom>
              <a:rect b="b" l="l" r="r" t="t"/>
              <a:pathLst>
                <a:path extrusionOk="0" h="2" w="21">
                  <a:moveTo>
                    <a:pt x="18" y="0"/>
                  </a:moveTo>
                  <a:lnTo>
                    <a:pt x="18" y="0"/>
                  </a:lnTo>
                  <a:cubicBezTo>
                    <a:pt x="5" y="1"/>
                    <a:pt x="0" y="2"/>
                    <a:pt x="0" y="2"/>
                  </a:cubicBezTo>
                  <a:cubicBezTo>
                    <a:pt x="13" y="2"/>
                    <a:pt x="21" y="1"/>
                    <a:pt x="18" y="0"/>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264" name="Google Shape;264;p73"/>
            <p:cNvSpPr/>
            <p:nvPr/>
          </p:nvSpPr>
          <p:spPr>
            <a:xfrm>
              <a:off x="10134600" y="1528016"/>
              <a:ext cx="71437" cy="3693"/>
            </a:xfrm>
            <a:custGeom>
              <a:rect b="b" l="l" r="r" t="t"/>
              <a:pathLst>
                <a:path extrusionOk="0" h="4" w="75">
                  <a:moveTo>
                    <a:pt x="0" y="3"/>
                  </a:moveTo>
                  <a:lnTo>
                    <a:pt x="0" y="3"/>
                  </a:lnTo>
                  <a:lnTo>
                    <a:pt x="13" y="4"/>
                  </a:lnTo>
                  <a:cubicBezTo>
                    <a:pt x="32" y="3"/>
                    <a:pt x="52" y="2"/>
                    <a:pt x="75" y="3"/>
                  </a:cubicBezTo>
                  <a:cubicBezTo>
                    <a:pt x="52" y="1"/>
                    <a:pt x="25" y="0"/>
                    <a:pt x="0" y="3"/>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265" name="Google Shape;265;p73"/>
            <p:cNvSpPr/>
            <p:nvPr/>
          </p:nvSpPr>
          <p:spPr>
            <a:xfrm>
              <a:off x="2582863" y="1560020"/>
              <a:ext cx="7937" cy="1231"/>
            </a:xfrm>
            <a:custGeom>
              <a:rect b="b" l="l" r="r" t="t"/>
              <a:pathLst>
                <a:path extrusionOk="0" h="1" w="8">
                  <a:moveTo>
                    <a:pt x="8" y="1"/>
                  </a:moveTo>
                  <a:lnTo>
                    <a:pt x="8" y="1"/>
                  </a:lnTo>
                  <a:lnTo>
                    <a:pt x="1" y="0"/>
                  </a:lnTo>
                  <a:cubicBezTo>
                    <a:pt x="0" y="1"/>
                    <a:pt x="3" y="1"/>
                    <a:pt x="8" y="1"/>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266" name="Google Shape;266;p73"/>
            <p:cNvSpPr/>
            <p:nvPr/>
          </p:nvSpPr>
          <p:spPr>
            <a:xfrm>
              <a:off x="1762125" y="1521861"/>
              <a:ext cx="34925" cy="1231"/>
            </a:xfrm>
            <a:custGeom>
              <a:rect b="b" l="l" r="r" t="t"/>
              <a:pathLst>
                <a:path extrusionOk="0" h="1" w="36">
                  <a:moveTo>
                    <a:pt x="0" y="1"/>
                  </a:moveTo>
                  <a:lnTo>
                    <a:pt x="0" y="1"/>
                  </a:lnTo>
                  <a:cubicBezTo>
                    <a:pt x="9" y="1"/>
                    <a:pt x="23" y="1"/>
                    <a:pt x="36" y="1"/>
                  </a:cubicBezTo>
                  <a:cubicBezTo>
                    <a:pt x="29" y="0"/>
                    <a:pt x="19" y="0"/>
                    <a:pt x="0" y="1"/>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267" name="Google Shape;267;p73"/>
            <p:cNvSpPr/>
            <p:nvPr/>
          </p:nvSpPr>
          <p:spPr>
            <a:xfrm>
              <a:off x="10812463" y="1529246"/>
              <a:ext cx="19050" cy="1231"/>
            </a:xfrm>
            <a:custGeom>
              <a:rect b="b" l="l" r="r" t="t"/>
              <a:pathLst>
                <a:path extrusionOk="0" h="1" w="20">
                  <a:moveTo>
                    <a:pt x="0" y="1"/>
                  </a:moveTo>
                  <a:lnTo>
                    <a:pt x="0" y="1"/>
                  </a:lnTo>
                  <a:cubicBezTo>
                    <a:pt x="20" y="1"/>
                    <a:pt x="3" y="0"/>
                    <a:pt x="0" y="1"/>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268" name="Google Shape;268;p73"/>
            <p:cNvSpPr/>
            <p:nvPr/>
          </p:nvSpPr>
          <p:spPr>
            <a:xfrm>
              <a:off x="10896600" y="1545248"/>
              <a:ext cx="7937" cy="2462"/>
            </a:xfrm>
            <a:custGeom>
              <a:rect b="b" l="l" r="r" t="t"/>
              <a:pathLst>
                <a:path extrusionOk="0" h="3" w="8">
                  <a:moveTo>
                    <a:pt x="8" y="0"/>
                  </a:moveTo>
                  <a:lnTo>
                    <a:pt x="8" y="0"/>
                  </a:lnTo>
                  <a:cubicBezTo>
                    <a:pt x="4" y="1"/>
                    <a:pt x="1" y="2"/>
                    <a:pt x="0" y="3"/>
                  </a:cubicBezTo>
                  <a:cubicBezTo>
                    <a:pt x="2" y="2"/>
                    <a:pt x="4" y="1"/>
                    <a:pt x="8" y="0"/>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269" name="Google Shape;269;p73"/>
            <p:cNvSpPr/>
            <p:nvPr/>
          </p:nvSpPr>
          <p:spPr>
            <a:xfrm>
              <a:off x="9947275" y="1553865"/>
              <a:ext cx="4762" cy="1231"/>
            </a:xfrm>
            <a:custGeom>
              <a:rect b="b" l="l" r="r" t="t"/>
              <a:pathLst>
                <a:path extrusionOk="0" h="1" w="5">
                  <a:moveTo>
                    <a:pt x="1" y="0"/>
                  </a:moveTo>
                  <a:lnTo>
                    <a:pt x="1" y="0"/>
                  </a:lnTo>
                  <a:lnTo>
                    <a:pt x="0" y="0"/>
                  </a:lnTo>
                  <a:cubicBezTo>
                    <a:pt x="5" y="1"/>
                    <a:pt x="4" y="0"/>
                    <a:pt x="1" y="0"/>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270" name="Google Shape;270;p73"/>
            <p:cNvSpPr/>
            <p:nvPr/>
          </p:nvSpPr>
          <p:spPr>
            <a:xfrm>
              <a:off x="10817225" y="1531708"/>
              <a:ext cx="23812" cy="0"/>
            </a:xfrm>
            <a:custGeom>
              <a:rect b="b" l="l" r="r" t="t"/>
              <a:pathLst>
                <a:path extrusionOk="0" h="1" w="25">
                  <a:moveTo>
                    <a:pt x="25" y="0"/>
                  </a:moveTo>
                  <a:lnTo>
                    <a:pt x="25" y="0"/>
                  </a:lnTo>
                  <a:cubicBezTo>
                    <a:pt x="18" y="0"/>
                    <a:pt x="10" y="0"/>
                    <a:pt x="0" y="0"/>
                  </a:cubicBezTo>
                  <a:cubicBezTo>
                    <a:pt x="5" y="0"/>
                    <a:pt x="12" y="0"/>
                    <a:pt x="25" y="0"/>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271" name="Google Shape;271;p73"/>
            <p:cNvSpPr/>
            <p:nvPr/>
          </p:nvSpPr>
          <p:spPr>
            <a:xfrm>
              <a:off x="10836275" y="1529246"/>
              <a:ext cx="19050" cy="1231"/>
            </a:xfrm>
            <a:custGeom>
              <a:rect b="b" l="l" r="r" t="t"/>
              <a:pathLst>
                <a:path extrusionOk="0" h="1" w="20">
                  <a:moveTo>
                    <a:pt x="0" y="1"/>
                  </a:moveTo>
                  <a:lnTo>
                    <a:pt x="0" y="1"/>
                  </a:lnTo>
                  <a:lnTo>
                    <a:pt x="18" y="1"/>
                  </a:lnTo>
                  <a:cubicBezTo>
                    <a:pt x="20" y="1"/>
                    <a:pt x="18" y="0"/>
                    <a:pt x="0" y="1"/>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272" name="Google Shape;272;p73"/>
            <p:cNvSpPr/>
            <p:nvPr/>
          </p:nvSpPr>
          <p:spPr>
            <a:xfrm>
              <a:off x="10787063" y="1530477"/>
              <a:ext cx="30162" cy="1231"/>
            </a:xfrm>
            <a:custGeom>
              <a:rect b="b" l="l" r="r" t="t"/>
              <a:pathLst>
                <a:path extrusionOk="0" h="1" w="31">
                  <a:moveTo>
                    <a:pt x="0" y="0"/>
                  </a:moveTo>
                  <a:lnTo>
                    <a:pt x="0" y="0"/>
                  </a:lnTo>
                  <a:cubicBezTo>
                    <a:pt x="11" y="0"/>
                    <a:pt x="21" y="0"/>
                    <a:pt x="31" y="1"/>
                  </a:cubicBezTo>
                  <a:cubicBezTo>
                    <a:pt x="28" y="0"/>
                    <a:pt x="26" y="0"/>
                    <a:pt x="27" y="0"/>
                  </a:cubicBezTo>
                  <a:lnTo>
                    <a:pt x="0" y="0"/>
                  </a:ln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273" name="Google Shape;273;p73"/>
            <p:cNvSpPr/>
            <p:nvPr/>
          </p:nvSpPr>
          <p:spPr>
            <a:xfrm>
              <a:off x="4092575" y="1552634"/>
              <a:ext cx="20637" cy="2462"/>
            </a:xfrm>
            <a:custGeom>
              <a:rect b="b" l="l" r="r" t="t"/>
              <a:pathLst>
                <a:path extrusionOk="0" h="2" w="23">
                  <a:moveTo>
                    <a:pt x="23" y="0"/>
                  </a:moveTo>
                  <a:lnTo>
                    <a:pt x="23" y="0"/>
                  </a:lnTo>
                  <a:lnTo>
                    <a:pt x="19" y="0"/>
                  </a:lnTo>
                  <a:cubicBezTo>
                    <a:pt x="0" y="2"/>
                    <a:pt x="8" y="1"/>
                    <a:pt x="23" y="0"/>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274" name="Google Shape;274;p73"/>
            <p:cNvSpPr/>
            <p:nvPr/>
          </p:nvSpPr>
          <p:spPr>
            <a:xfrm>
              <a:off x="8528050" y="1567405"/>
              <a:ext cx="3175" cy="1231"/>
            </a:xfrm>
            <a:custGeom>
              <a:rect b="b" l="l" r="r" t="t"/>
              <a:pathLst>
                <a:path extrusionOk="0" h="1" w="3">
                  <a:moveTo>
                    <a:pt x="1" y="1"/>
                  </a:moveTo>
                  <a:lnTo>
                    <a:pt x="1" y="1"/>
                  </a:lnTo>
                  <a:lnTo>
                    <a:pt x="3" y="0"/>
                  </a:lnTo>
                  <a:lnTo>
                    <a:pt x="0" y="0"/>
                  </a:lnTo>
                  <a:lnTo>
                    <a:pt x="1" y="1"/>
                  </a:ln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275" name="Google Shape;275;p73"/>
            <p:cNvSpPr/>
            <p:nvPr/>
          </p:nvSpPr>
          <p:spPr>
            <a:xfrm>
              <a:off x="8461375" y="1556326"/>
              <a:ext cx="66675" cy="14771"/>
            </a:xfrm>
            <a:custGeom>
              <a:rect b="b" l="l" r="r" t="t"/>
              <a:pathLst>
                <a:path extrusionOk="0" h="17" w="69">
                  <a:moveTo>
                    <a:pt x="0" y="17"/>
                  </a:moveTo>
                  <a:lnTo>
                    <a:pt x="0" y="17"/>
                  </a:lnTo>
                  <a:cubicBezTo>
                    <a:pt x="30" y="11"/>
                    <a:pt x="47" y="12"/>
                    <a:pt x="69" y="13"/>
                  </a:cubicBezTo>
                  <a:lnTo>
                    <a:pt x="46" y="0"/>
                  </a:lnTo>
                  <a:lnTo>
                    <a:pt x="0" y="17"/>
                  </a:ln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276" name="Google Shape;276;p73"/>
            <p:cNvSpPr/>
            <p:nvPr/>
          </p:nvSpPr>
          <p:spPr>
            <a:xfrm>
              <a:off x="1562100" y="1514475"/>
              <a:ext cx="9563100" cy="64008"/>
            </a:xfrm>
            <a:custGeom>
              <a:rect b="b" l="l" r="r" t="t"/>
              <a:pathLst>
                <a:path extrusionOk="0" h="75" w="10030">
                  <a:moveTo>
                    <a:pt x="2469" y="12"/>
                  </a:moveTo>
                  <a:lnTo>
                    <a:pt x="2469" y="12"/>
                  </a:lnTo>
                  <a:lnTo>
                    <a:pt x="2482" y="13"/>
                  </a:lnTo>
                  <a:cubicBezTo>
                    <a:pt x="2453" y="15"/>
                    <a:pt x="2461" y="13"/>
                    <a:pt x="2469" y="12"/>
                  </a:cubicBezTo>
                  <a:close/>
                  <a:moveTo>
                    <a:pt x="9555" y="25"/>
                  </a:moveTo>
                  <a:lnTo>
                    <a:pt x="9555" y="25"/>
                  </a:lnTo>
                  <a:cubicBezTo>
                    <a:pt x="9562" y="24"/>
                    <a:pt x="9561" y="23"/>
                    <a:pt x="9559" y="23"/>
                  </a:cubicBezTo>
                  <a:cubicBezTo>
                    <a:pt x="9554" y="24"/>
                    <a:pt x="9539" y="24"/>
                    <a:pt x="9522" y="24"/>
                  </a:cubicBezTo>
                  <a:cubicBezTo>
                    <a:pt x="9527" y="25"/>
                    <a:pt x="9536" y="26"/>
                    <a:pt x="9555" y="25"/>
                  </a:cubicBezTo>
                  <a:close/>
                  <a:moveTo>
                    <a:pt x="9489" y="23"/>
                  </a:moveTo>
                  <a:lnTo>
                    <a:pt x="9489" y="23"/>
                  </a:lnTo>
                  <a:lnTo>
                    <a:pt x="9488" y="23"/>
                  </a:lnTo>
                  <a:cubicBezTo>
                    <a:pt x="9456" y="21"/>
                    <a:pt x="9467" y="22"/>
                    <a:pt x="9489" y="23"/>
                  </a:cubicBezTo>
                  <a:close/>
                  <a:moveTo>
                    <a:pt x="6376" y="50"/>
                  </a:moveTo>
                  <a:lnTo>
                    <a:pt x="6376" y="50"/>
                  </a:lnTo>
                  <a:cubicBezTo>
                    <a:pt x="6365" y="52"/>
                    <a:pt x="6349" y="51"/>
                    <a:pt x="6330" y="49"/>
                  </a:cubicBezTo>
                  <a:cubicBezTo>
                    <a:pt x="6344" y="49"/>
                    <a:pt x="6359" y="49"/>
                    <a:pt x="6376" y="50"/>
                  </a:cubicBezTo>
                  <a:close/>
                  <a:moveTo>
                    <a:pt x="5258" y="60"/>
                  </a:moveTo>
                  <a:lnTo>
                    <a:pt x="5258" y="60"/>
                  </a:lnTo>
                  <a:cubicBezTo>
                    <a:pt x="5244" y="61"/>
                    <a:pt x="5216" y="64"/>
                    <a:pt x="5205" y="61"/>
                  </a:cubicBezTo>
                  <a:cubicBezTo>
                    <a:pt x="5222" y="55"/>
                    <a:pt x="5234" y="58"/>
                    <a:pt x="5258" y="60"/>
                  </a:cubicBezTo>
                  <a:close/>
                  <a:moveTo>
                    <a:pt x="4523" y="61"/>
                  </a:moveTo>
                  <a:lnTo>
                    <a:pt x="4523" y="61"/>
                  </a:lnTo>
                  <a:lnTo>
                    <a:pt x="4572" y="65"/>
                  </a:lnTo>
                  <a:cubicBezTo>
                    <a:pt x="4513" y="71"/>
                    <a:pt x="4470" y="69"/>
                    <a:pt x="4516" y="75"/>
                  </a:cubicBezTo>
                  <a:cubicBezTo>
                    <a:pt x="4523" y="61"/>
                    <a:pt x="4707" y="74"/>
                    <a:pt x="4714" y="60"/>
                  </a:cubicBezTo>
                  <a:lnTo>
                    <a:pt x="4747" y="63"/>
                  </a:lnTo>
                  <a:cubicBezTo>
                    <a:pt x="4737" y="63"/>
                    <a:pt x="4736" y="64"/>
                    <a:pt x="4727" y="64"/>
                  </a:cubicBezTo>
                  <a:cubicBezTo>
                    <a:pt x="4790" y="70"/>
                    <a:pt x="4774" y="54"/>
                    <a:pt x="4855" y="56"/>
                  </a:cubicBezTo>
                  <a:cubicBezTo>
                    <a:pt x="4883" y="57"/>
                    <a:pt x="4903" y="59"/>
                    <a:pt x="4884" y="61"/>
                  </a:cubicBezTo>
                  <a:lnTo>
                    <a:pt x="4947" y="57"/>
                  </a:lnTo>
                  <a:cubicBezTo>
                    <a:pt x="4965" y="58"/>
                    <a:pt x="4961" y="60"/>
                    <a:pt x="4942" y="60"/>
                  </a:cubicBezTo>
                  <a:lnTo>
                    <a:pt x="5039" y="59"/>
                  </a:lnTo>
                  <a:lnTo>
                    <a:pt x="5038" y="59"/>
                  </a:lnTo>
                  <a:cubicBezTo>
                    <a:pt x="5052" y="57"/>
                    <a:pt x="5083" y="54"/>
                    <a:pt x="5098" y="52"/>
                  </a:cubicBezTo>
                  <a:cubicBezTo>
                    <a:pt x="5122" y="54"/>
                    <a:pt x="5086" y="54"/>
                    <a:pt x="5092" y="56"/>
                  </a:cubicBezTo>
                  <a:lnTo>
                    <a:pt x="5145" y="52"/>
                  </a:lnTo>
                  <a:cubicBezTo>
                    <a:pt x="5167" y="56"/>
                    <a:pt x="5123" y="59"/>
                    <a:pt x="5086" y="59"/>
                  </a:cubicBezTo>
                  <a:cubicBezTo>
                    <a:pt x="5136" y="73"/>
                    <a:pt x="5130" y="55"/>
                    <a:pt x="5238" y="64"/>
                  </a:cubicBezTo>
                  <a:lnTo>
                    <a:pt x="5187" y="65"/>
                  </a:lnTo>
                  <a:cubicBezTo>
                    <a:pt x="5220" y="73"/>
                    <a:pt x="5259" y="70"/>
                    <a:pt x="5316" y="75"/>
                  </a:cubicBezTo>
                  <a:cubicBezTo>
                    <a:pt x="5302" y="73"/>
                    <a:pt x="5202" y="63"/>
                    <a:pt x="5260" y="60"/>
                  </a:cubicBezTo>
                  <a:cubicBezTo>
                    <a:pt x="5276" y="61"/>
                    <a:pt x="5298" y="61"/>
                    <a:pt x="5329" y="59"/>
                  </a:cubicBezTo>
                  <a:cubicBezTo>
                    <a:pt x="5329" y="63"/>
                    <a:pt x="5359" y="62"/>
                    <a:pt x="5398" y="62"/>
                  </a:cubicBezTo>
                  <a:lnTo>
                    <a:pt x="5395" y="69"/>
                  </a:lnTo>
                  <a:cubicBezTo>
                    <a:pt x="5436" y="67"/>
                    <a:pt x="5433" y="64"/>
                    <a:pt x="5457" y="61"/>
                  </a:cubicBezTo>
                  <a:cubicBezTo>
                    <a:pt x="5503" y="61"/>
                    <a:pt x="5513" y="66"/>
                    <a:pt x="5523" y="71"/>
                  </a:cubicBezTo>
                  <a:cubicBezTo>
                    <a:pt x="5597" y="72"/>
                    <a:pt x="5473" y="63"/>
                    <a:pt x="5560" y="62"/>
                  </a:cubicBezTo>
                  <a:cubicBezTo>
                    <a:pt x="5621" y="64"/>
                    <a:pt x="5664" y="62"/>
                    <a:pt x="5737" y="58"/>
                  </a:cubicBezTo>
                  <a:cubicBezTo>
                    <a:pt x="5780" y="60"/>
                    <a:pt x="5730" y="62"/>
                    <a:pt x="5745" y="64"/>
                  </a:cubicBezTo>
                  <a:lnTo>
                    <a:pt x="5783" y="59"/>
                  </a:lnTo>
                  <a:cubicBezTo>
                    <a:pt x="5792" y="59"/>
                    <a:pt x="5789" y="60"/>
                    <a:pt x="5788" y="61"/>
                  </a:cubicBezTo>
                  <a:cubicBezTo>
                    <a:pt x="5820" y="59"/>
                    <a:pt x="5790" y="55"/>
                    <a:pt x="5841" y="53"/>
                  </a:cubicBezTo>
                  <a:cubicBezTo>
                    <a:pt x="5854" y="46"/>
                    <a:pt x="5944" y="64"/>
                    <a:pt x="6006" y="56"/>
                  </a:cubicBezTo>
                  <a:cubicBezTo>
                    <a:pt x="6021" y="58"/>
                    <a:pt x="5999" y="60"/>
                    <a:pt x="6003" y="62"/>
                  </a:cubicBezTo>
                  <a:cubicBezTo>
                    <a:pt x="6089" y="57"/>
                    <a:pt x="6077" y="59"/>
                    <a:pt x="6147" y="52"/>
                  </a:cubicBezTo>
                  <a:lnTo>
                    <a:pt x="6206" y="56"/>
                  </a:lnTo>
                  <a:cubicBezTo>
                    <a:pt x="6163" y="51"/>
                    <a:pt x="6219" y="45"/>
                    <a:pt x="6268" y="41"/>
                  </a:cubicBezTo>
                  <a:cubicBezTo>
                    <a:pt x="6252" y="38"/>
                    <a:pt x="6239" y="36"/>
                    <a:pt x="6230" y="35"/>
                  </a:cubicBezTo>
                  <a:lnTo>
                    <a:pt x="6308" y="32"/>
                  </a:lnTo>
                  <a:cubicBezTo>
                    <a:pt x="6318" y="33"/>
                    <a:pt x="6310" y="35"/>
                    <a:pt x="6297" y="38"/>
                  </a:cubicBezTo>
                  <a:lnTo>
                    <a:pt x="6311" y="36"/>
                  </a:lnTo>
                  <a:cubicBezTo>
                    <a:pt x="6339" y="39"/>
                    <a:pt x="6325" y="43"/>
                    <a:pt x="6305" y="46"/>
                  </a:cubicBezTo>
                  <a:lnTo>
                    <a:pt x="6277" y="42"/>
                  </a:lnTo>
                  <a:cubicBezTo>
                    <a:pt x="6257" y="46"/>
                    <a:pt x="6239" y="50"/>
                    <a:pt x="6243" y="54"/>
                  </a:cubicBezTo>
                  <a:cubicBezTo>
                    <a:pt x="6248" y="53"/>
                    <a:pt x="6258" y="53"/>
                    <a:pt x="6269" y="52"/>
                  </a:cubicBezTo>
                  <a:cubicBezTo>
                    <a:pt x="6264" y="53"/>
                    <a:pt x="6261" y="54"/>
                    <a:pt x="6263" y="55"/>
                  </a:cubicBezTo>
                  <a:cubicBezTo>
                    <a:pt x="6266" y="56"/>
                    <a:pt x="6274" y="54"/>
                    <a:pt x="6287" y="53"/>
                  </a:cubicBezTo>
                  <a:lnTo>
                    <a:pt x="6304" y="60"/>
                  </a:lnTo>
                  <a:lnTo>
                    <a:pt x="6309" y="57"/>
                  </a:lnTo>
                  <a:lnTo>
                    <a:pt x="6411" y="62"/>
                  </a:lnTo>
                  <a:cubicBezTo>
                    <a:pt x="6485" y="55"/>
                    <a:pt x="6548" y="44"/>
                    <a:pt x="6665" y="41"/>
                  </a:cubicBezTo>
                  <a:cubicBezTo>
                    <a:pt x="6636" y="47"/>
                    <a:pt x="6659" y="50"/>
                    <a:pt x="6657" y="56"/>
                  </a:cubicBezTo>
                  <a:cubicBezTo>
                    <a:pt x="6625" y="50"/>
                    <a:pt x="6567" y="59"/>
                    <a:pt x="6507" y="58"/>
                  </a:cubicBezTo>
                  <a:cubicBezTo>
                    <a:pt x="6538" y="58"/>
                    <a:pt x="6531" y="61"/>
                    <a:pt x="6523" y="62"/>
                  </a:cubicBezTo>
                  <a:lnTo>
                    <a:pt x="6631" y="57"/>
                  </a:lnTo>
                  <a:cubicBezTo>
                    <a:pt x="6628" y="62"/>
                    <a:pt x="6654" y="60"/>
                    <a:pt x="6682" y="63"/>
                  </a:cubicBezTo>
                  <a:cubicBezTo>
                    <a:pt x="6660" y="52"/>
                    <a:pt x="6762" y="56"/>
                    <a:pt x="6806" y="53"/>
                  </a:cubicBezTo>
                  <a:cubicBezTo>
                    <a:pt x="6808" y="56"/>
                    <a:pt x="6798" y="60"/>
                    <a:pt x="6744" y="59"/>
                  </a:cubicBezTo>
                  <a:cubicBezTo>
                    <a:pt x="6803" y="67"/>
                    <a:pt x="6821" y="47"/>
                    <a:pt x="6879" y="54"/>
                  </a:cubicBezTo>
                  <a:cubicBezTo>
                    <a:pt x="6865" y="54"/>
                    <a:pt x="6858" y="53"/>
                    <a:pt x="6853" y="55"/>
                  </a:cubicBezTo>
                  <a:cubicBezTo>
                    <a:pt x="6884" y="52"/>
                    <a:pt x="6958" y="55"/>
                    <a:pt x="6941" y="58"/>
                  </a:cubicBezTo>
                  <a:lnTo>
                    <a:pt x="6928" y="58"/>
                  </a:lnTo>
                  <a:cubicBezTo>
                    <a:pt x="7014" y="59"/>
                    <a:pt x="7191" y="58"/>
                    <a:pt x="7204" y="50"/>
                  </a:cubicBezTo>
                  <a:cubicBezTo>
                    <a:pt x="7205" y="51"/>
                    <a:pt x="7193" y="60"/>
                    <a:pt x="7188" y="62"/>
                  </a:cubicBezTo>
                  <a:lnTo>
                    <a:pt x="7342" y="33"/>
                  </a:lnTo>
                  <a:cubicBezTo>
                    <a:pt x="7329" y="41"/>
                    <a:pt x="7381" y="58"/>
                    <a:pt x="7309" y="62"/>
                  </a:cubicBezTo>
                  <a:cubicBezTo>
                    <a:pt x="7330" y="63"/>
                    <a:pt x="7355" y="65"/>
                    <a:pt x="7399" y="62"/>
                  </a:cubicBezTo>
                  <a:cubicBezTo>
                    <a:pt x="7385" y="61"/>
                    <a:pt x="7364" y="51"/>
                    <a:pt x="7383" y="51"/>
                  </a:cubicBezTo>
                  <a:cubicBezTo>
                    <a:pt x="7436" y="59"/>
                    <a:pt x="7420" y="55"/>
                    <a:pt x="7485" y="62"/>
                  </a:cubicBezTo>
                  <a:cubicBezTo>
                    <a:pt x="7463" y="61"/>
                    <a:pt x="7487" y="49"/>
                    <a:pt x="7520" y="50"/>
                  </a:cubicBezTo>
                  <a:cubicBezTo>
                    <a:pt x="7515" y="51"/>
                    <a:pt x="7523" y="61"/>
                    <a:pt x="7511" y="62"/>
                  </a:cubicBezTo>
                  <a:lnTo>
                    <a:pt x="7594" y="51"/>
                  </a:lnTo>
                  <a:cubicBezTo>
                    <a:pt x="7573" y="53"/>
                    <a:pt x="7590" y="61"/>
                    <a:pt x="7609" y="64"/>
                  </a:cubicBezTo>
                  <a:cubicBezTo>
                    <a:pt x="7600" y="62"/>
                    <a:pt x="7680" y="64"/>
                    <a:pt x="7702" y="63"/>
                  </a:cubicBezTo>
                  <a:lnTo>
                    <a:pt x="7667" y="61"/>
                  </a:lnTo>
                  <a:cubicBezTo>
                    <a:pt x="7761" y="63"/>
                    <a:pt x="7760" y="45"/>
                    <a:pt x="7853" y="46"/>
                  </a:cubicBezTo>
                  <a:cubicBezTo>
                    <a:pt x="7842" y="48"/>
                    <a:pt x="7825" y="60"/>
                    <a:pt x="7872" y="62"/>
                  </a:cubicBezTo>
                  <a:cubicBezTo>
                    <a:pt x="7894" y="56"/>
                    <a:pt x="7968" y="34"/>
                    <a:pt x="8050" y="29"/>
                  </a:cubicBezTo>
                  <a:lnTo>
                    <a:pt x="8066" y="33"/>
                  </a:lnTo>
                  <a:lnTo>
                    <a:pt x="8129" y="29"/>
                  </a:lnTo>
                  <a:cubicBezTo>
                    <a:pt x="8090" y="38"/>
                    <a:pt x="7980" y="56"/>
                    <a:pt x="7919" y="63"/>
                  </a:cubicBezTo>
                  <a:cubicBezTo>
                    <a:pt x="7954" y="66"/>
                    <a:pt x="7929" y="67"/>
                    <a:pt x="7982" y="67"/>
                  </a:cubicBezTo>
                  <a:cubicBezTo>
                    <a:pt x="8000" y="70"/>
                    <a:pt x="7953" y="72"/>
                    <a:pt x="7938" y="72"/>
                  </a:cubicBezTo>
                  <a:lnTo>
                    <a:pt x="8060" y="74"/>
                  </a:lnTo>
                  <a:cubicBezTo>
                    <a:pt x="8054" y="67"/>
                    <a:pt x="8153" y="67"/>
                    <a:pt x="8149" y="62"/>
                  </a:cubicBezTo>
                  <a:lnTo>
                    <a:pt x="8016" y="68"/>
                  </a:lnTo>
                  <a:cubicBezTo>
                    <a:pt x="8011" y="62"/>
                    <a:pt x="8093" y="49"/>
                    <a:pt x="8179" y="51"/>
                  </a:cubicBezTo>
                  <a:cubicBezTo>
                    <a:pt x="8201" y="53"/>
                    <a:pt x="8163" y="63"/>
                    <a:pt x="8165" y="65"/>
                  </a:cubicBezTo>
                  <a:cubicBezTo>
                    <a:pt x="8176" y="63"/>
                    <a:pt x="8247" y="61"/>
                    <a:pt x="8255" y="62"/>
                  </a:cubicBezTo>
                  <a:lnTo>
                    <a:pt x="8218" y="66"/>
                  </a:lnTo>
                  <a:cubicBezTo>
                    <a:pt x="8266" y="69"/>
                    <a:pt x="8297" y="57"/>
                    <a:pt x="8355" y="64"/>
                  </a:cubicBezTo>
                  <a:cubicBezTo>
                    <a:pt x="8375" y="64"/>
                    <a:pt x="8414" y="73"/>
                    <a:pt x="8418" y="69"/>
                  </a:cubicBezTo>
                  <a:cubicBezTo>
                    <a:pt x="8385" y="61"/>
                    <a:pt x="8379" y="37"/>
                    <a:pt x="8401" y="31"/>
                  </a:cubicBezTo>
                  <a:cubicBezTo>
                    <a:pt x="8408" y="31"/>
                    <a:pt x="8505" y="38"/>
                    <a:pt x="8528" y="42"/>
                  </a:cubicBezTo>
                  <a:cubicBezTo>
                    <a:pt x="8561" y="48"/>
                    <a:pt x="8479" y="57"/>
                    <a:pt x="8507" y="62"/>
                  </a:cubicBezTo>
                  <a:cubicBezTo>
                    <a:pt x="8508" y="60"/>
                    <a:pt x="8526" y="58"/>
                    <a:pt x="8534" y="57"/>
                  </a:cubicBezTo>
                  <a:cubicBezTo>
                    <a:pt x="8555" y="59"/>
                    <a:pt x="8525" y="63"/>
                    <a:pt x="8571" y="62"/>
                  </a:cubicBezTo>
                  <a:cubicBezTo>
                    <a:pt x="8578" y="55"/>
                    <a:pt x="8664" y="63"/>
                    <a:pt x="8592" y="56"/>
                  </a:cubicBezTo>
                  <a:cubicBezTo>
                    <a:pt x="8637" y="55"/>
                    <a:pt x="8640" y="58"/>
                    <a:pt x="8692" y="58"/>
                  </a:cubicBezTo>
                  <a:cubicBezTo>
                    <a:pt x="8675" y="53"/>
                    <a:pt x="8739" y="43"/>
                    <a:pt x="8784" y="41"/>
                  </a:cubicBezTo>
                  <a:cubicBezTo>
                    <a:pt x="8781" y="42"/>
                    <a:pt x="8791" y="45"/>
                    <a:pt x="8796" y="46"/>
                  </a:cubicBezTo>
                  <a:cubicBezTo>
                    <a:pt x="8888" y="47"/>
                    <a:pt x="8937" y="50"/>
                    <a:pt x="9022" y="50"/>
                  </a:cubicBezTo>
                  <a:cubicBezTo>
                    <a:pt x="9030" y="52"/>
                    <a:pt x="9071" y="54"/>
                    <a:pt x="9054" y="57"/>
                  </a:cubicBezTo>
                  <a:cubicBezTo>
                    <a:pt x="9066" y="56"/>
                    <a:pt x="9077" y="53"/>
                    <a:pt x="9103" y="53"/>
                  </a:cubicBezTo>
                  <a:cubicBezTo>
                    <a:pt x="9154" y="59"/>
                    <a:pt x="9045" y="54"/>
                    <a:pt x="9084" y="61"/>
                  </a:cubicBezTo>
                  <a:cubicBezTo>
                    <a:pt x="9087" y="57"/>
                    <a:pt x="9152" y="56"/>
                    <a:pt x="9189" y="53"/>
                  </a:cubicBezTo>
                  <a:cubicBezTo>
                    <a:pt x="9178" y="47"/>
                    <a:pt x="9103" y="52"/>
                    <a:pt x="9065" y="54"/>
                  </a:cubicBezTo>
                  <a:cubicBezTo>
                    <a:pt x="9065" y="46"/>
                    <a:pt x="9130" y="37"/>
                    <a:pt x="9219" y="33"/>
                  </a:cubicBezTo>
                  <a:cubicBezTo>
                    <a:pt x="9290" y="31"/>
                    <a:pt x="9250" y="39"/>
                    <a:pt x="9262" y="38"/>
                  </a:cubicBezTo>
                  <a:cubicBezTo>
                    <a:pt x="9395" y="39"/>
                    <a:pt x="9376" y="23"/>
                    <a:pt x="9486" y="29"/>
                  </a:cubicBezTo>
                  <a:cubicBezTo>
                    <a:pt x="9530" y="35"/>
                    <a:pt x="9488" y="40"/>
                    <a:pt x="9498" y="44"/>
                  </a:cubicBezTo>
                  <a:cubicBezTo>
                    <a:pt x="9440" y="46"/>
                    <a:pt x="9409" y="40"/>
                    <a:pt x="9370" y="40"/>
                  </a:cubicBezTo>
                  <a:lnTo>
                    <a:pt x="9418" y="43"/>
                  </a:lnTo>
                  <a:cubicBezTo>
                    <a:pt x="9400" y="45"/>
                    <a:pt x="9361" y="46"/>
                    <a:pt x="9340" y="45"/>
                  </a:cubicBezTo>
                  <a:cubicBezTo>
                    <a:pt x="9377" y="50"/>
                    <a:pt x="9565" y="46"/>
                    <a:pt x="9668" y="51"/>
                  </a:cubicBezTo>
                  <a:cubicBezTo>
                    <a:pt x="9686" y="49"/>
                    <a:pt x="9718" y="47"/>
                    <a:pt x="9703" y="45"/>
                  </a:cubicBezTo>
                  <a:lnTo>
                    <a:pt x="9670" y="45"/>
                  </a:lnTo>
                  <a:cubicBezTo>
                    <a:pt x="9640" y="41"/>
                    <a:pt x="9732" y="39"/>
                    <a:pt x="9690" y="37"/>
                  </a:cubicBezTo>
                  <a:cubicBezTo>
                    <a:pt x="9734" y="34"/>
                    <a:pt x="9783" y="29"/>
                    <a:pt x="9844" y="32"/>
                  </a:cubicBezTo>
                  <a:lnTo>
                    <a:pt x="9856" y="38"/>
                  </a:lnTo>
                  <a:cubicBezTo>
                    <a:pt x="9854" y="36"/>
                    <a:pt x="9816" y="35"/>
                    <a:pt x="9798" y="36"/>
                  </a:cubicBezTo>
                  <a:cubicBezTo>
                    <a:pt x="9824" y="34"/>
                    <a:pt x="9892" y="45"/>
                    <a:pt x="9920" y="37"/>
                  </a:cubicBezTo>
                  <a:lnTo>
                    <a:pt x="9877" y="32"/>
                  </a:lnTo>
                  <a:cubicBezTo>
                    <a:pt x="9921" y="29"/>
                    <a:pt x="9975" y="23"/>
                    <a:pt x="10030" y="25"/>
                  </a:cubicBezTo>
                  <a:cubicBezTo>
                    <a:pt x="10005" y="19"/>
                    <a:pt x="10017" y="26"/>
                    <a:pt x="9979" y="18"/>
                  </a:cubicBezTo>
                  <a:cubicBezTo>
                    <a:pt x="10012" y="27"/>
                    <a:pt x="9839" y="18"/>
                    <a:pt x="9893" y="27"/>
                  </a:cubicBezTo>
                  <a:cubicBezTo>
                    <a:pt x="9854" y="19"/>
                    <a:pt x="9825" y="24"/>
                    <a:pt x="9773" y="16"/>
                  </a:cubicBezTo>
                  <a:cubicBezTo>
                    <a:pt x="9774" y="18"/>
                    <a:pt x="9791" y="20"/>
                    <a:pt x="9746" y="19"/>
                  </a:cubicBezTo>
                  <a:cubicBezTo>
                    <a:pt x="9743" y="20"/>
                    <a:pt x="9739" y="21"/>
                    <a:pt x="9735" y="21"/>
                  </a:cubicBezTo>
                  <a:lnTo>
                    <a:pt x="9732" y="21"/>
                  </a:lnTo>
                  <a:lnTo>
                    <a:pt x="9735" y="21"/>
                  </a:lnTo>
                  <a:cubicBezTo>
                    <a:pt x="9733" y="21"/>
                    <a:pt x="9733" y="22"/>
                    <a:pt x="9736" y="21"/>
                  </a:cubicBezTo>
                  <a:cubicBezTo>
                    <a:pt x="9747" y="22"/>
                    <a:pt x="9756" y="23"/>
                    <a:pt x="9759" y="24"/>
                  </a:cubicBezTo>
                  <a:cubicBezTo>
                    <a:pt x="9736" y="29"/>
                    <a:pt x="9664" y="29"/>
                    <a:pt x="9639" y="31"/>
                  </a:cubicBezTo>
                  <a:cubicBezTo>
                    <a:pt x="9612" y="30"/>
                    <a:pt x="9651" y="29"/>
                    <a:pt x="9636" y="27"/>
                  </a:cubicBezTo>
                  <a:lnTo>
                    <a:pt x="9599" y="30"/>
                  </a:lnTo>
                  <a:cubicBezTo>
                    <a:pt x="9596" y="26"/>
                    <a:pt x="9527" y="23"/>
                    <a:pt x="9591" y="20"/>
                  </a:cubicBezTo>
                  <a:lnTo>
                    <a:pt x="9534" y="20"/>
                  </a:lnTo>
                  <a:cubicBezTo>
                    <a:pt x="9500" y="17"/>
                    <a:pt x="9453" y="16"/>
                    <a:pt x="9425" y="18"/>
                  </a:cubicBezTo>
                  <a:cubicBezTo>
                    <a:pt x="9398" y="17"/>
                    <a:pt x="9356" y="23"/>
                    <a:pt x="9380" y="19"/>
                  </a:cubicBezTo>
                  <a:lnTo>
                    <a:pt x="9290" y="22"/>
                  </a:lnTo>
                  <a:lnTo>
                    <a:pt x="9289" y="21"/>
                  </a:lnTo>
                  <a:cubicBezTo>
                    <a:pt x="9200" y="20"/>
                    <a:pt x="9106" y="28"/>
                    <a:pt x="9004" y="20"/>
                  </a:cubicBezTo>
                  <a:cubicBezTo>
                    <a:pt x="8974" y="21"/>
                    <a:pt x="8944" y="22"/>
                    <a:pt x="8893" y="21"/>
                  </a:cubicBezTo>
                  <a:lnTo>
                    <a:pt x="8884" y="17"/>
                  </a:lnTo>
                  <a:cubicBezTo>
                    <a:pt x="8845" y="18"/>
                    <a:pt x="8768" y="13"/>
                    <a:pt x="8752" y="17"/>
                  </a:cubicBezTo>
                  <a:cubicBezTo>
                    <a:pt x="8710" y="7"/>
                    <a:pt x="8565" y="14"/>
                    <a:pt x="8498" y="12"/>
                  </a:cubicBezTo>
                  <a:lnTo>
                    <a:pt x="8495" y="17"/>
                  </a:lnTo>
                  <a:cubicBezTo>
                    <a:pt x="8449" y="17"/>
                    <a:pt x="8404" y="18"/>
                    <a:pt x="8346" y="20"/>
                  </a:cubicBezTo>
                  <a:lnTo>
                    <a:pt x="8350" y="25"/>
                  </a:lnTo>
                  <a:cubicBezTo>
                    <a:pt x="8300" y="28"/>
                    <a:pt x="8222" y="21"/>
                    <a:pt x="8143" y="22"/>
                  </a:cubicBezTo>
                  <a:cubicBezTo>
                    <a:pt x="8149" y="20"/>
                    <a:pt x="8169" y="20"/>
                    <a:pt x="8183" y="21"/>
                  </a:cubicBezTo>
                  <a:cubicBezTo>
                    <a:pt x="8089" y="11"/>
                    <a:pt x="7984" y="28"/>
                    <a:pt x="7899" y="21"/>
                  </a:cubicBezTo>
                  <a:cubicBezTo>
                    <a:pt x="7878" y="22"/>
                    <a:pt x="7862" y="22"/>
                    <a:pt x="7848" y="21"/>
                  </a:cubicBezTo>
                  <a:cubicBezTo>
                    <a:pt x="7850" y="21"/>
                    <a:pt x="7851" y="21"/>
                    <a:pt x="7853" y="20"/>
                  </a:cubicBezTo>
                  <a:lnTo>
                    <a:pt x="7844" y="20"/>
                  </a:lnTo>
                  <a:lnTo>
                    <a:pt x="7815" y="18"/>
                  </a:lnTo>
                  <a:cubicBezTo>
                    <a:pt x="7823" y="19"/>
                    <a:pt x="7832" y="20"/>
                    <a:pt x="7839" y="20"/>
                  </a:cubicBezTo>
                  <a:cubicBezTo>
                    <a:pt x="7823" y="20"/>
                    <a:pt x="7798" y="21"/>
                    <a:pt x="7774" y="22"/>
                  </a:cubicBezTo>
                  <a:lnTo>
                    <a:pt x="7763" y="17"/>
                  </a:lnTo>
                  <a:lnTo>
                    <a:pt x="7758" y="17"/>
                  </a:lnTo>
                  <a:cubicBezTo>
                    <a:pt x="7734" y="15"/>
                    <a:pt x="7739" y="19"/>
                    <a:pt x="7751" y="23"/>
                  </a:cubicBezTo>
                  <a:cubicBezTo>
                    <a:pt x="7739" y="24"/>
                    <a:pt x="7728" y="25"/>
                    <a:pt x="7719" y="26"/>
                  </a:cubicBezTo>
                  <a:cubicBezTo>
                    <a:pt x="7700" y="18"/>
                    <a:pt x="7655" y="29"/>
                    <a:pt x="7629" y="20"/>
                  </a:cubicBezTo>
                  <a:cubicBezTo>
                    <a:pt x="7612" y="24"/>
                    <a:pt x="7506" y="23"/>
                    <a:pt x="7493" y="32"/>
                  </a:cubicBezTo>
                  <a:cubicBezTo>
                    <a:pt x="7492" y="30"/>
                    <a:pt x="7485" y="30"/>
                    <a:pt x="7498" y="30"/>
                  </a:cubicBezTo>
                  <a:cubicBezTo>
                    <a:pt x="7471" y="29"/>
                    <a:pt x="7444" y="28"/>
                    <a:pt x="7420" y="30"/>
                  </a:cubicBezTo>
                  <a:lnTo>
                    <a:pt x="7408" y="24"/>
                  </a:lnTo>
                  <a:lnTo>
                    <a:pt x="7349" y="32"/>
                  </a:lnTo>
                  <a:cubicBezTo>
                    <a:pt x="7313" y="28"/>
                    <a:pt x="7298" y="26"/>
                    <a:pt x="7334" y="21"/>
                  </a:cubicBezTo>
                  <a:cubicBezTo>
                    <a:pt x="7247" y="28"/>
                    <a:pt x="7263" y="24"/>
                    <a:pt x="7190" y="31"/>
                  </a:cubicBezTo>
                  <a:lnTo>
                    <a:pt x="7194" y="27"/>
                  </a:lnTo>
                  <a:cubicBezTo>
                    <a:pt x="7167" y="27"/>
                    <a:pt x="7125" y="32"/>
                    <a:pt x="7109" y="29"/>
                  </a:cubicBezTo>
                  <a:cubicBezTo>
                    <a:pt x="7051" y="21"/>
                    <a:pt x="6819" y="27"/>
                    <a:pt x="6668" y="20"/>
                  </a:cubicBezTo>
                  <a:cubicBezTo>
                    <a:pt x="6697" y="32"/>
                    <a:pt x="6598" y="14"/>
                    <a:pt x="6592" y="24"/>
                  </a:cubicBezTo>
                  <a:cubicBezTo>
                    <a:pt x="6583" y="21"/>
                    <a:pt x="6562" y="19"/>
                    <a:pt x="6586" y="17"/>
                  </a:cubicBezTo>
                  <a:cubicBezTo>
                    <a:pt x="6509" y="19"/>
                    <a:pt x="6471" y="12"/>
                    <a:pt x="6418" y="20"/>
                  </a:cubicBezTo>
                  <a:cubicBezTo>
                    <a:pt x="6409" y="17"/>
                    <a:pt x="6434" y="16"/>
                    <a:pt x="6426" y="14"/>
                  </a:cubicBezTo>
                  <a:cubicBezTo>
                    <a:pt x="6420" y="14"/>
                    <a:pt x="6402" y="16"/>
                    <a:pt x="6394" y="15"/>
                  </a:cubicBezTo>
                  <a:cubicBezTo>
                    <a:pt x="6386" y="13"/>
                    <a:pt x="6405" y="12"/>
                    <a:pt x="6417" y="11"/>
                  </a:cubicBezTo>
                  <a:cubicBezTo>
                    <a:pt x="6339" y="11"/>
                    <a:pt x="6331" y="20"/>
                    <a:pt x="6325" y="28"/>
                  </a:cubicBezTo>
                  <a:cubicBezTo>
                    <a:pt x="6285" y="24"/>
                    <a:pt x="6265" y="25"/>
                    <a:pt x="6236" y="30"/>
                  </a:cubicBezTo>
                  <a:cubicBezTo>
                    <a:pt x="6223" y="27"/>
                    <a:pt x="6199" y="24"/>
                    <a:pt x="6248" y="24"/>
                  </a:cubicBezTo>
                  <a:cubicBezTo>
                    <a:pt x="6221" y="23"/>
                    <a:pt x="6080" y="19"/>
                    <a:pt x="6078" y="26"/>
                  </a:cubicBezTo>
                  <a:cubicBezTo>
                    <a:pt x="6069" y="24"/>
                    <a:pt x="6039" y="25"/>
                    <a:pt x="6032" y="26"/>
                  </a:cubicBezTo>
                  <a:cubicBezTo>
                    <a:pt x="5970" y="25"/>
                    <a:pt x="5965" y="25"/>
                    <a:pt x="5904" y="25"/>
                  </a:cubicBezTo>
                  <a:lnTo>
                    <a:pt x="5921" y="26"/>
                  </a:lnTo>
                  <a:cubicBezTo>
                    <a:pt x="5897" y="34"/>
                    <a:pt x="5871" y="28"/>
                    <a:pt x="5822" y="29"/>
                  </a:cubicBezTo>
                  <a:lnTo>
                    <a:pt x="5823" y="28"/>
                  </a:lnTo>
                  <a:cubicBezTo>
                    <a:pt x="5711" y="22"/>
                    <a:pt x="5775" y="31"/>
                    <a:pt x="5665" y="24"/>
                  </a:cubicBezTo>
                  <a:lnTo>
                    <a:pt x="5671" y="29"/>
                  </a:lnTo>
                  <a:cubicBezTo>
                    <a:pt x="5660" y="39"/>
                    <a:pt x="5573" y="22"/>
                    <a:pt x="5509" y="26"/>
                  </a:cubicBezTo>
                  <a:lnTo>
                    <a:pt x="5532" y="29"/>
                  </a:lnTo>
                  <a:cubicBezTo>
                    <a:pt x="5497" y="33"/>
                    <a:pt x="5434" y="15"/>
                    <a:pt x="5399" y="13"/>
                  </a:cubicBezTo>
                  <a:cubicBezTo>
                    <a:pt x="5391" y="12"/>
                    <a:pt x="5411" y="12"/>
                    <a:pt x="5422" y="11"/>
                  </a:cubicBezTo>
                  <a:cubicBezTo>
                    <a:pt x="5330" y="6"/>
                    <a:pt x="5410" y="17"/>
                    <a:pt x="5341" y="19"/>
                  </a:cubicBezTo>
                  <a:cubicBezTo>
                    <a:pt x="5328" y="15"/>
                    <a:pt x="5357" y="10"/>
                    <a:pt x="5311" y="9"/>
                  </a:cubicBezTo>
                  <a:cubicBezTo>
                    <a:pt x="5288" y="7"/>
                    <a:pt x="5177" y="20"/>
                    <a:pt x="5114" y="13"/>
                  </a:cubicBezTo>
                  <a:cubicBezTo>
                    <a:pt x="5128" y="16"/>
                    <a:pt x="5142" y="19"/>
                    <a:pt x="5110" y="21"/>
                  </a:cubicBezTo>
                  <a:cubicBezTo>
                    <a:pt x="5061" y="21"/>
                    <a:pt x="4978" y="10"/>
                    <a:pt x="4934" y="19"/>
                  </a:cubicBezTo>
                  <a:cubicBezTo>
                    <a:pt x="4928" y="18"/>
                    <a:pt x="4925" y="17"/>
                    <a:pt x="4925" y="16"/>
                  </a:cubicBezTo>
                  <a:cubicBezTo>
                    <a:pt x="4888" y="19"/>
                    <a:pt x="4804" y="20"/>
                    <a:pt x="4781" y="24"/>
                  </a:cubicBezTo>
                  <a:cubicBezTo>
                    <a:pt x="4747" y="8"/>
                    <a:pt x="4549" y="32"/>
                    <a:pt x="4550" y="16"/>
                  </a:cubicBezTo>
                  <a:lnTo>
                    <a:pt x="4435" y="17"/>
                  </a:lnTo>
                  <a:lnTo>
                    <a:pt x="4438" y="15"/>
                  </a:lnTo>
                  <a:cubicBezTo>
                    <a:pt x="4365" y="14"/>
                    <a:pt x="4339" y="18"/>
                    <a:pt x="4313" y="22"/>
                  </a:cubicBezTo>
                  <a:cubicBezTo>
                    <a:pt x="4296" y="20"/>
                    <a:pt x="4309" y="19"/>
                    <a:pt x="4310" y="18"/>
                  </a:cubicBezTo>
                  <a:cubicBezTo>
                    <a:pt x="4203" y="15"/>
                    <a:pt x="4192" y="15"/>
                    <a:pt x="4102" y="23"/>
                  </a:cubicBezTo>
                  <a:lnTo>
                    <a:pt x="4093" y="18"/>
                  </a:lnTo>
                  <a:cubicBezTo>
                    <a:pt x="4068" y="21"/>
                    <a:pt x="3938" y="10"/>
                    <a:pt x="3833" y="15"/>
                  </a:cubicBezTo>
                  <a:cubicBezTo>
                    <a:pt x="3834" y="15"/>
                    <a:pt x="3836" y="14"/>
                    <a:pt x="3844" y="13"/>
                  </a:cubicBezTo>
                  <a:cubicBezTo>
                    <a:pt x="3726" y="19"/>
                    <a:pt x="3561" y="0"/>
                    <a:pt x="3518" y="17"/>
                  </a:cubicBezTo>
                  <a:lnTo>
                    <a:pt x="3439" y="21"/>
                  </a:lnTo>
                  <a:cubicBezTo>
                    <a:pt x="3540" y="23"/>
                    <a:pt x="3424" y="29"/>
                    <a:pt x="3466" y="32"/>
                  </a:cubicBezTo>
                  <a:cubicBezTo>
                    <a:pt x="3426" y="33"/>
                    <a:pt x="3363" y="27"/>
                    <a:pt x="3412" y="26"/>
                  </a:cubicBezTo>
                  <a:lnTo>
                    <a:pt x="3420" y="27"/>
                  </a:lnTo>
                  <a:cubicBezTo>
                    <a:pt x="3438" y="17"/>
                    <a:pt x="3294" y="23"/>
                    <a:pt x="3297" y="16"/>
                  </a:cubicBezTo>
                  <a:cubicBezTo>
                    <a:pt x="3098" y="17"/>
                    <a:pt x="2904" y="11"/>
                    <a:pt x="2718" y="10"/>
                  </a:cubicBezTo>
                  <a:lnTo>
                    <a:pt x="2740" y="18"/>
                  </a:lnTo>
                  <a:lnTo>
                    <a:pt x="2675" y="17"/>
                  </a:lnTo>
                  <a:cubicBezTo>
                    <a:pt x="2658" y="15"/>
                    <a:pt x="2652" y="11"/>
                    <a:pt x="2698" y="12"/>
                  </a:cubicBezTo>
                  <a:cubicBezTo>
                    <a:pt x="2674" y="8"/>
                    <a:pt x="2620" y="15"/>
                    <a:pt x="2619" y="17"/>
                  </a:cubicBezTo>
                  <a:cubicBezTo>
                    <a:pt x="2528" y="14"/>
                    <a:pt x="2655" y="9"/>
                    <a:pt x="2627" y="9"/>
                  </a:cubicBezTo>
                  <a:lnTo>
                    <a:pt x="2589" y="9"/>
                  </a:lnTo>
                  <a:lnTo>
                    <a:pt x="2597" y="9"/>
                  </a:lnTo>
                  <a:cubicBezTo>
                    <a:pt x="2567" y="12"/>
                    <a:pt x="2564" y="15"/>
                    <a:pt x="2508" y="15"/>
                  </a:cubicBezTo>
                  <a:cubicBezTo>
                    <a:pt x="2473" y="13"/>
                    <a:pt x="2490" y="10"/>
                    <a:pt x="2476" y="10"/>
                  </a:cubicBezTo>
                  <a:cubicBezTo>
                    <a:pt x="2477" y="10"/>
                    <a:pt x="2472" y="9"/>
                    <a:pt x="2455" y="10"/>
                  </a:cubicBezTo>
                  <a:lnTo>
                    <a:pt x="2373" y="9"/>
                  </a:lnTo>
                  <a:lnTo>
                    <a:pt x="2406" y="15"/>
                  </a:lnTo>
                  <a:cubicBezTo>
                    <a:pt x="2370" y="18"/>
                    <a:pt x="2329" y="15"/>
                    <a:pt x="2367" y="21"/>
                  </a:cubicBezTo>
                  <a:cubicBezTo>
                    <a:pt x="2311" y="11"/>
                    <a:pt x="2062" y="17"/>
                    <a:pt x="2028" y="14"/>
                  </a:cubicBezTo>
                  <a:cubicBezTo>
                    <a:pt x="1977" y="18"/>
                    <a:pt x="1927" y="18"/>
                    <a:pt x="1864" y="17"/>
                  </a:cubicBezTo>
                  <a:cubicBezTo>
                    <a:pt x="1880" y="19"/>
                    <a:pt x="1889" y="25"/>
                    <a:pt x="1836" y="24"/>
                  </a:cubicBezTo>
                  <a:cubicBezTo>
                    <a:pt x="1855" y="11"/>
                    <a:pt x="1737" y="18"/>
                    <a:pt x="1694" y="9"/>
                  </a:cubicBezTo>
                  <a:cubicBezTo>
                    <a:pt x="1733" y="15"/>
                    <a:pt x="1542" y="10"/>
                    <a:pt x="1603" y="19"/>
                  </a:cubicBezTo>
                  <a:cubicBezTo>
                    <a:pt x="1558" y="18"/>
                    <a:pt x="1600" y="14"/>
                    <a:pt x="1566" y="11"/>
                  </a:cubicBezTo>
                  <a:cubicBezTo>
                    <a:pt x="1460" y="16"/>
                    <a:pt x="1331" y="8"/>
                    <a:pt x="1200" y="9"/>
                  </a:cubicBezTo>
                  <a:cubicBezTo>
                    <a:pt x="1198" y="11"/>
                    <a:pt x="1220" y="13"/>
                    <a:pt x="1192" y="16"/>
                  </a:cubicBezTo>
                  <a:lnTo>
                    <a:pt x="1122" y="8"/>
                  </a:lnTo>
                  <a:cubicBezTo>
                    <a:pt x="1096" y="9"/>
                    <a:pt x="1098" y="17"/>
                    <a:pt x="1051" y="11"/>
                  </a:cubicBezTo>
                  <a:cubicBezTo>
                    <a:pt x="1058" y="13"/>
                    <a:pt x="1068" y="15"/>
                    <a:pt x="1050" y="15"/>
                  </a:cubicBezTo>
                  <a:cubicBezTo>
                    <a:pt x="792" y="7"/>
                    <a:pt x="524" y="22"/>
                    <a:pt x="262" y="7"/>
                  </a:cubicBezTo>
                  <a:cubicBezTo>
                    <a:pt x="297" y="9"/>
                    <a:pt x="274" y="10"/>
                    <a:pt x="247" y="10"/>
                  </a:cubicBezTo>
                  <a:cubicBezTo>
                    <a:pt x="264" y="11"/>
                    <a:pt x="246" y="14"/>
                    <a:pt x="250" y="17"/>
                  </a:cubicBezTo>
                  <a:lnTo>
                    <a:pt x="140" y="10"/>
                  </a:lnTo>
                  <a:cubicBezTo>
                    <a:pt x="120" y="17"/>
                    <a:pt x="23" y="10"/>
                    <a:pt x="11" y="17"/>
                  </a:cubicBezTo>
                  <a:lnTo>
                    <a:pt x="46" y="15"/>
                  </a:lnTo>
                  <a:cubicBezTo>
                    <a:pt x="0" y="23"/>
                    <a:pt x="111" y="32"/>
                    <a:pt x="104" y="42"/>
                  </a:cubicBezTo>
                  <a:cubicBezTo>
                    <a:pt x="156" y="33"/>
                    <a:pt x="240" y="55"/>
                    <a:pt x="325" y="43"/>
                  </a:cubicBezTo>
                  <a:cubicBezTo>
                    <a:pt x="344" y="45"/>
                    <a:pt x="309" y="46"/>
                    <a:pt x="319" y="48"/>
                  </a:cubicBezTo>
                  <a:cubicBezTo>
                    <a:pt x="340" y="44"/>
                    <a:pt x="366" y="43"/>
                    <a:pt x="414" y="45"/>
                  </a:cubicBezTo>
                  <a:lnTo>
                    <a:pt x="409" y="46"/>
                  </a:lnTo>
                  <a:cubicBezTo>
                    <a:pt x="544" y="45"/>
                    <a:pt x="602" y="49"/>
                    <a:pt x="754" y="52"/>
                  </a:cubicBezTo>
                  <a:lnTo>
                    <a:pt x="742" y="47"/>
                  </a:lnTo>
                  <a:cubicBezTo>
                    <a:pt x="775" y="48"/>
                    <a:pt x="782" y="49"/>
                    <a:pt x="797" y="50"/>
                  </a:cubicBezTo>
                  <a:cubicBezTo>
                    <a:pt x="835" y="43"/>
                    <a:pt x="706" y="50"/>
                    <a:pt x="740" y="42"/>
                  </a:cubicBezTo>
                  <a:cubicBezTo>
                    <a:pt x="783" y="52"/>
                    <a:pt x="970" y="42"/>
                    <a:pt x="999" y="53"/>
                  </a:cubicBezTo>
                  <a:cubicBezTo>
                    <a:pt x="1049" y="54"/>
                    <a:pt x="984" y="48"/>
                    <a:pt x="1034" y="48"/>
                  </a:cubicBezTo>
                  <a:lnTo>
                    <a:pt x="1048" y="51"/>
                  </a:lnTo>
                  <a:lnTo>
                    <a:pt x="1060" y="47"/>
                  </a:lnTo>
                  <a:cubicBezTo>
                    <a:pt x="1093" y="48"/>
                    <a:pt x="1110" y="52"/>
                    <a:pt x="1111" y="54"/>
                  </a:cubicBezTo>
                  <a:cubicBezTo>
                    <a:pt x="1103" y="54"/>
                    <a:pt x="1088" y="55"/>
                    <a:pt x="1080" y="55"/>
                  </a:cubicBezTo>
                  <a:cubicBezTo>
                    <a:pt x="1122" y="59"/>
                    <a:pt x="1200" y="54"/>
                    <a:pt x="1215" y="55"/>
                  </a:cubicBezTo>
                  <a:lnTo>
                    <a:pt x="1166" y="53"/>
                  </a:lnTo>
                  <a:cubicBezTo>
                    <a:pt x="1303" y="50"/>
                    <a:pt x="1470" y="55"/>
                    <a:pt x="1603" y="49"/>
                  </a:cubicBezTo>
                  <a:lnTo>
                    <a:pt x="1593" y="46"/>
                  </a:lnTo>
                  <a:cubicBezTo>
                    <a:pt x="1694" y="42"/>
                    <a:pt x="1674" y="49"/>
                    <a:pt x="1784" y="47"/>
                  </a:cubicBezTo>
                  <a:lnTo>
                    <a:pt x="1780" y="48"/>
                  </a:lnTo>
                  <a:cubicBezTo>
                    <a:pt x="1803" y="45"/>
                    <a:pt x="1832" y="44"/>
                    <a:pt x="1863" y="45"/>
                  </a:cubicBezTo>
                  <a:cubicBezTo>
                    <a:pt x="1835" y="47"/>
                    <a:pt x="1915" y="50"/>
                    <a:pt x="1879" y="53"/>
                  </a:cubicBezTo>
                  <a:cubicBezTo>
                    <a:pt x="1988" y="48"/>
                    <a:pt x="1933" y="49"/>
                    <a:pt x="2005" y="41"/>
                  </a:cubicBezTo>
                  <a:lnTo>
                    <a:pt x="2022" y="45"/>
                  </a:lnTo>
                  <a:cubicBezTo>
                    <a:pt x="2046" y="41"/>
                    <a:pt x="2048" y="40"/>
                    <a:pt x="2104" y="39"/>
                  </a:cubicBezTo>
                  <a:cubicBezTo>
                    <a:pt x="2058" y="42"/>
                    <a:pt x="2139" y="44"/>
                    <a:pt x="2088" y="49"/>
                  </a:cubicBezTo>
                  <a:cubicBezTo>
                    <a:pt x="2205" y="57"/>
                    <a:pt x="2261" y="41"/>
                    <a:pt x="2314" y="53"/>
                  </a:cubicBezTo>
                  <a:cubicBezTo>
                    <a:pt x="2368" y="42"/>
                    <a:pt x="2214" y="47"/>
                    <a:pt x="2244" y="45"/>
                  </a:cubicBezTo>
                  <a:cubicBezTo>
                    <a:pt x="2219" y="41"/>
                    <a:pt x="2288" y="37"/>
                    <a:pt x="2324" y="38"/>
                  </a:cubicBezTo>
                  <a:cubicBezTo>
                    <a:pt x="2361" y="38"/>
                    <a:pt x="2387" y="51"/>
                    <a:pt x="2481" y="51"/>
                  </a:cubicBezTo>
                  <a:cubicBezTo>
                    <a:pt x="2471" y="51"/>
                    <a:pt x="2471" y="52"/>
                    <a:pt x="2461" y="52"/>
                  </a:cubicBezTo>
                  <a:cubicBezTo>
                    <a:pt x="2496" y="55"/>
                    <a:pt x="2530" y="48"/>
                    <a:pt x="2573" y="53"/>
                  </a:cubicBezTo>
                  <a:cubicBezTo>
                    <a:pt x="2597" y="47"/>
                    <a:pt x="2628" y="53"/>
                    <a:pt x="2635" y="45"/>
                  </a:cubicBezTo>
                  <a:lnTo>
                    <a:pt x="2550" y="47"/>
                  </a:lnTo>
                  <a:cubicBezTo>
                    <a:pt x="2598" y="45"/>
                    <a:pt x="2644" y="36"/>
                    <a:pt x="2724" y="40"/>
                  </a:cubicBezTo>
                  <a:cubicBezTo>
                    <a:pt x="2718" y="42"/>
                    <a:pt x="2694" y="44"/>
                    <a:pt x="2677" y="45"/>
                  </a:cubicBezTo>
                  <a:cubicBezTo>
                    <a:pt x="2701" y="48"/>
                    <a:pt x="2722" y="44"/>
                    <a:pt x="2747" y="46"/>
                  </a:cubicBezTo>
                  <a:cubicBezTo>
                    <a:pt x="2740" y="54"/>
                    <a:pt x="2643" y="48"/>
                    <a:pt x="2591" y="54"/>
                  </a:cubicBezTo>
                  <a:cubicBezTo>
                    <a:pt x="2616" y="57"/>
                    <a:pt x="2689" y="48"/>
                    <a:pt x="2663" y="57"/>
                  </a:cubicBezTo>
                  <a:cubicBezTo>
                    <a:pt x="2700" y="46"/>
                    <a:pt x="2755" y="58"/>
                    <a:pt x="2818" y="50"/>
                  </a:cubicBezTo>
                  <a:lnTo>
                    <a:pt x="2814" y="55"/>
                  </a:lnTo>
                  <a:cubicBezTo>
                    <a:pt x="2824" y="54"/>
                    <a:pt x="2845" y="52"/>
                    <a:pt x="2863" y="52"/>
                  </a:cubicBezTo>
                  <a:lnTo>
                    <a:pt x="2830" y="58"/>
                  </a:lnTo>
                  <a:cubicBezTo>
                    <a:pt x="2881" y="53"/>
                    <a:pt x="2928" y="63"/>
                    <a:pt x="2977" y="60"/>
                  </a:cubicBezTo>
                  <a:cubicBezTo>
                    <a:pt x="2875" y="60"/>
                    <a:pt x="2954" y="54"/>
                    <a:pt x="2911" y="51"/>
                  </a:cubicBezTo>
                  <a:cubicBezTo>
                    <a:pt x="3038" y="45"/>
                    <a:pt x="2984" y="64"/>
                    <a:pt x="3126" y="62"/>
                  </a:cubicBezTo>
                  <a:cubicBezTo>
                    <a:pt x="3107" y="62"/>
                    <a:pt x="3054" y="58"/>
                    <a:pt x="3084" y="56"/>
                  </a:cubicBezTo>
                  <a:cubicBezTo>
                    <a:pt x="3111" y="57"/>
                    <a:pt x="3146" y="59"/>
                    <a:pt x="3163" y="62"/>
                  </a:cubicBezTo>
                  <a:cubicBezTo>
                    <a:pt x="3257" y="61"/>
                    <a:pt x="3149" y="57"/>
                    <a:pt x="3189" y="54"/>
                  </a:cubicBezTo>
                  <a:cubicBezTo>
                    <a:pt x="3221" y="60"/>
                    <a:pt x="3235" y="52"/>
                    <a:pt x="3276" y="50"/>
                  </a:cubicBezTo>
                  <a:lnTo>
                    <a:pt x="3276" y="55"/>
                  </a:lnTo>
                  <a:cubicBezTo>
                    <a:pt x="3384" y="58"/>
                    <a:pt x="3305" y="45"/>
                    <a:pt x="3401" y="49"/>
                  </a:cubicBezTo>
                  <a:lnTo>
                    <a:pt x="3361" y="55"/>
                  </a:lnTo>
                  <a:lnTo>
                    <a:pt x="3411" y="54"/>
                  </a:lnTo>
                  <a:lnTo>
                    <a:pt x="3400" y="59"/>
                  </a:lnTo>
                  <a:cubicBezTo>
                    <a:pt x="3455" y="55"/>
                    <a:pt x="3472" y="56"/>
                    <a:pt x="3526" y="58"/>
                  </a:cubicBezTo>
                  <a:cubicBezTo>
                    <a:pt x="3513" y="54"/>
                    <a:pt x="3533" y="49"/>
                    <a:pt x="3580" y="49"/>
                  </a:cubicBezTo>
                  <a:cubicBezTo>
                    <a:pt x="3613" y="52"/>
                    <a:pt x="3562" y="54"/>
                    <a:pt x="3630" y="53"/>
                  </a:cubicBezTo>
                  <a:cubicBezTo>
                    <a:pt x="3614" y="56"/>
                    <a:pt x="3598" y="60"/>
                    <a:pt x="3568" y="55"/>
                  </a:cubicBezTo>
                  <a:cubicBezTo>
                    <a:pt x="3565" y="57"/>
                    <a:pt x="3553" y="58"/>
                    <a:pt x="3550" y="60"/>
                  </a:cubicBezTo>
                  <a:cubicBezTo>
                    <a:pt x="3585" y="63"/>
                    <a:pt x="3638" y="61"/>
                    <a:pt x="3662" y="61"/>
                  </a:cubicBezTo>
                  <a:cubicBezTo>
                    <a:pt x="3653" y="61"/>
                    <a:pt x="3642" y="60"/>
                    <a:pt x="3636" y="60"/>
                  </a:cubicBezTo>
                  <a:lnTo>
                    <a:pt x="3734" y="53"/>
                  </a:lnTo>
                  <a:cubicBezTo>
                    <a:pt x="3749" y="55"/>
                    <a:pt x="3737" y="56"/>
                    <a:pt x="3725" y="58"/>
                  </a:cubicBezTo>
                  <a:cubicBezTo>
                    <a:pt x="3744" y="57"/>
                    <a:pt x="3758" y="55"/>
                    <a:pt x="3787" y="55"/>
                  </a:cubicBezTo>
                  <a:cubicBezTo>
                    <a:pt x="3780" y="59"/>
                    <a:pt x="3781" y="63"/>
                    <a:pt x="3740" y="65"/>
                  </a:cubicBezTo>
                  <a:lnTo>
                    <a:pt x="3833" y="60"/>
                  </a:lnTo>
                  <a:cubicBezTo>
                    <a:pt x="3839" y="62"/>
                    <a:pt x="3881" y="65"/>
                    <a:pt x="3869" y="67"/>
                  </a:cubicBezTo>
                  <a:cubicBezTo>
                    <a:pt x="3920" y="69"/>
                    <a:pt x="3995" y="59"/>
                    <a:pt x="4064" y="62"/>
                  </a:cubicBezTo>
                  <a:cubicBezTo>
                    <a:pt x="4067" y="62"/>
                    <a:pt x="4074" y="61"/>
                    <a:pt x="4089" y="60"/>
                  </a:cubicBezTo>
                  <a:cubicBezTo>
                    <a:pt x="4153" y="62"/>
                    <a:pt x="4210" y="67"/>
                    <a:pt x="4286" y="61"/>
                  </a:cubicBezTo>
                  <a:lnTo>
                    <a:pt x="4329" y="68"/>
                  </a:lnTo>
                  <a:cubicBezTo>
                    <a:pt x="4389" y="67"/>
                    <a:pt x="4271" y="59"/>
                    <a:pt x="4370" y="57"/>
                  </a:cubicBezTo>
                  <a:cubicBezTo>
                    <a:pt x="4440" y="55"/>
                    <a:pt x="4396" y="63"/>
                    <a:pt x="4421" y="65"/>
                  </a:cubicBezTo>
                  <a:cubicBezTo>
                    <a:pt x="4456" y="62"/>
                    <a:pt x="4517" y="54"/>
                    <a:pt x="4581" y="60"/>
                  </a:cubicBezTo>
                  <a:cubicBezTo>
                    <a:pt x="4560" y="62"/>
                    <a:pt x="4543" y="60"/>
                    <a:pt x="4523" y="61"/>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277" name="Google Shape;277;p73"/>
            <p:cNvSpPr/>
            <p:nvPr/>
          </p:nvSpPr>
          <p:spPr>
            <a:xfrm>
              <a:off x="7508875" y="1560020"/>
              <a:ext cx="11112" cy="3693"/>
            </a:xfrm>
            <a:custGeom>
              <a:rect b="b" l="l" r="r" t="t"/>
              <a:pathLst>
                <a:path extrusionOk="0" h="3" w="12">
                  <a:moveTo>
                    <a:pt x="12" y="3"/>
                  </a:moveTo>
                  <a:lnTo>
                    <a:pt x="12" y="3"/>
                  </a:lnTo>
                  <a:cubicBezTo>
                    <a:pt x="8" y="2"/>
                    <a:pt x="7" y="1"/>
                    <a:pt x="6" y="0"/>
                  </a:cubicBezTo>
                  <a:cubicBezTo>
                    <a:pt x="1" y="1"/>
                    <a:pt x="0" y="2"/>
                    <a:pt x="12" y="3"/>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278" name="Google Shape;278;p73"/>
            <p:cNvSpPr/>
            <p:nvPr/>
          </p:nvSpPr>
          <p:spPr>
            <a:xfrm>
              <a:off x="5434013" y="1567405"/>
              <a:ext cx="4762" cy="1231"/>
            </a:xfrm>
            <a:custGeom>
              <a:rect b="b" l="l" r="r" t="t"/>
              <a:pathLst>
                <a:path extrusionOk="0" h="1" w="5">
                  <a:moveTo>
                    <a:pt x="5" y="1"/>
                  </a:moveTo>
                  <a:lnTo>
                    <a:pt x="5" y="1"/>
                  </a:lnTo>
                  <a:lnTo>
                    <a:pt x="3" y="0"/>
                  </a:lnTo>
                  <a:cubicBezTo>
                    <a:pt x="1" y="1"/>
                    <a:pt x="1" y="1"/>
                    <a:pt x="0" y="1"/>
                  </a:cubicBezTo>
                  <a:lnTo>
                    <a:pt x="5" y="1"/>
                  </a:ln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279" name="Google Shape;279;p73"/>
            <p:cNvSpPr/>
            <p:nvPr/>
          </p:nvSpPr>
          <p:spPr>
            <a:xfrm>
              <a:off x="9672638" y="1567405"/>
              <a:ext cx="25400" cy="2462"/>
            </a:xfrm>
            <a:custGeom>
              <a:rect b="b" l="l" r="r" t="t"/>
              <a:pathLst>
                <a:path extrusionOk="0" h="3" w="27">
                  <a:moveTo>
                    <a:pt x="27" y="3"/>
                  </a:moveTo>
                  <a:lnTo>
                    <a:pt x="27" y="3"/>
                  </a:lnTo>
                  <a:cubicBezTo>
                    <a:pt x="13" y="2"/>
                    <a:pt x="6" y="1"/>
                    <a:pt x="1" y="0"/>
                  </a:cubicBezTo>
                  <a:cubicBezTo>
                    <a:pt x="0" y="1"/>
                    <a:pt x="6" y="2"/>
                    <a:pt x="27" y="3"/>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280" name="Google Shape;280;p73"/>
            <p:cNvSpPr/>
            <p:nvPr/>
          </p:nvSpPr>
          <p:spPr>
            <a:xfrm>
              <a:off x="10966450" y="1529246"/>
              <a:ext cx="39687" cy="2462"/>
            </a:xfrm>
            <a:custGeom>
              <a:rect b="b" l="l" r="r" t="t"/>
              <a:pathLst>
                <a:path extrusionOk="0" h="3" w="42">
                  <a:moveTo>
                    <a:pt x="42" y="0"/>
                  </a:moveTo>
                  <a:lnTo>
                    <a:pt x="42" y="0"/>
                  </a:lnTo>
                  <a:lnTo>
                    <a:pt x="0" y="1"/>
                  </a:lnTo>
                  <a:cubicBezTo>
                    <a:pt x="20" y="1"/>
                    <a:pt x="27" y="2"/>
                    <a:pt x="38" y="3"/>
                  </a:cubicBezTo>
                  <a:cubicBezTo>
                    <a:pt x="37" y="2"/>
                    <a:pt x="29" y="0"/>
                    <a:pt x="42" y="0"/>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281" name="Google Shape;281;p73"/>
            <p:cNvSpPr/>
            <p:nvPr/>
          </p:nvSpPr>
          <p:spPr>
            <a:xfrm>
              <a:off x="11329988" y="1552634"/>
              <a:ext cx="44450" cy="2462"/>
            </a:xfrm>
            <a:custGeom>
              <a:rect b="b" l="l" r="r" t="t"/>
              <a:pathLst>
                <a:path extrusionOk="0" h="3" w="46">
                  <a:moveTo>
                    <a:pt x="27" y="3"/>
                  </a:moveTo>
                  <a:lnTo>
                    <a:pt x="27" y="3"/>
                  </a:lnTo>
                  <a:cubicBezTo>
                    <a:pt x="33" y="2"/>
                    <a:pt x="40" y="3"/>
                    <a:pt x="46" y="2"/>
                  </a:cubicBezTo>
                  <a:lnTo>
                    <a:pt x="44" y="0"/>
                  </a:lnTo>
                  <a:cubicBezTo>
                    <a:pt x="18" y="0"/>
                    <a:pt x="0" y="2"/>
                    <a:pt x="27" y="3"/>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282" name="Google Shape;282;p73"/>
            <p:cNvSpPr/>
            <p:nvPr/>
          </p:nvSpPr>
          <p:spPr>
            <a:xfrm>
              <a:off x="11042650" y="1540325"/>
              <a:ext cx="60325" cy="6155"/>
            </a:xfrm>
            <a:custGeom>
              <a:rect b="b" l="l" r="r" t="t"/>
              <a:pathLst>
                <a:path extrusionOk="0" h="7" w="63">
                  <a:moveTo>
                    <a:pt x="0" y="3"/>
                  </a:moveTo>
                  <a:lnTo>
                    <a:pt x="0" y="3"/>
                  </a:lnTo>
                  <a:cubicBezTo>
                    <a:pt x="3" y="7"/>
                    <a:pt x="30" y="6"/>
                    <a:pt x="60" y="5"/>
                  </a:cubicBezTo>
                  <a:lnTo>
                    <a:pt x="54" y="5"/>
                  </a:lnTo>
                  <a:cubicBezTo>
                    <a:pt x="63" y="0"/>
                    <a:pt x="31" y="1"/>
                    <a:pt x="0" y="3"/>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283" name="Google Shape;283;p73"/>
            <p:cNvSpPr/>
            <p:nvPr/>
          </p:nvSpPr>
          <p:spPr>
            <a:xfrm>
              <a:off x="11106150" y="1542787"/>
              <a:ext cx="28575" cy="1231"/>
            </a:xfrm>
            <a:custGeom>
              <a:rect b="b" l="l" r="r" t="t"/>
              <a:pathLst>
                <a:path extrusionOk="0" h="2" w="31">
                  <a:moveTo>
                    <a:pt x="0" y="2"/>
                  </a:moveTo>
                  <a:lnTo>
                    <a:pt x="0" y="2"/>
                  </a:lnTo>
                  <a:cubicBezTo>
                    <a:pt x="10" y="2"/>
                    <a:pt x="19" y="2"/>
                    <a:pt x="28" y="2"/>
                  </a:cubicBezTo>
                  <a:cubicBezTo>
                    <a:pt x="31" y="0"/>
                    <a:pt x="17" y="2"/>
                    <a:pt x="0" y="2"/>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284" name="Google Shape;284;p73"/>
            <p:cNvSpPr/>
            <p:nvPr/>
          </p:nvSpPr>
          <p:spPr>
            <a:xfrm>
              <a:off x="10679113" y="1525554"/>
              <a:ext cx="103187" cy="9847"/>
            </a:xfrm>
            <a:custGeom>
              <a:rect b="b" l="l" r="r" t="t"/>
              <a:pathLst>
                <a:path extrusionOk="0" h="12" w="109">
                  <a:moveTo>
                    <a:pt x="77" y="9"/>
                  </a:moveTo>
                  <a:lnTo>
                    <a:pt x="77" y="9"/>
                  </a:lnTo>
                  <a:cubicBezTo>
                    <a:pt x="91" y="10"/>
                    <a:pt x="86" y="4"/>
                    <a:pt x="94" y="6"/>
                  </a:cubicBezTo>
                  <a:cubicBezTo>
                    <a:pt x="109" y="0"/>
                    <a:pt x="0" y="12"/>
                    <a:pt x="77" y="9"/>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285" name="Google Shape;285;p73"/>
            <p:cNvSpPr/>
            <p:nvPr/>
          </p:nvSpPr>
          <p:spPr>
            <a:xfrm>
              <a:off x="11039475" y="1550172"/>
              <a:ext cx="26987" cy="4924"/>
            </a:xfrm>
            <a:custGeom>
              <a:rect b="b" l="l" r="r" t="t"/>
              <a:pathLst>
                <a:path extrusionOk="0" h="5" w="27">
                  <a:moveTo>
                    <a:pt x="27" y="5"/>
                  </a:moveTo>
                  <a:lnTo>
                    <a:pt x="27" y="5"/>
                  </a:lnTo>
                  <a:lnTo>
                    <a:pt x="16" y="0"/>
                  </a:lnTo>
                  <a:lnTo>
                    <a:pt x="0" y="4"/>
                  </a:lnTo>
                  <a:lnTo>
                    <a:pt x="27" y="5"/>
                  </a:ln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286" name="Google Shape;286;p73"/>
            <p:cNvSpPr/>
            <p:nvPr/>
          </p:nvSpPr>
          <p:spPr>
            <a:xfrm>
              <a:off x="10841038" y="1548941"/>
              <a:ext cx="58737" cy="2462"/>
            </a:xfrm>
            <a:custGeom>
              <a:rect b="b" l="l" r="r" t="t"/>
              <a:pathLst>
                <a:path extrusionOk="0" h="3" w="61">
                  <a:moveTo>
                    <a:pt x="1" y="2"/>
                  </a:moveTo>
                  <a:lnTo>
                    <a:pt x="1" y="2"/>
                  </a:lnTo>
                  <a:lnTo>
                    <a:pt x="49" y="3"/>
                  </a:lnTo>
                  <a:cubicBezTo>
                    <a:pt x="48" y="2"/>
                    <a:pt x="54" y="2"/>
                    <a:pt x="61" y="2"/>
                  </a:cubicBezTo>
                  <a:cubicBezTo>
                    <a:pt x="32" y="1"/>
                    <a:pt x="0" y="0"/>
                    <a:pt x="1" y="2"/>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287" name="Google Shape;287;p73"/>
            <p:cNvSpPr/>
            <p:nvPr/>
          </p:nvSpPr>
          <p:spPr>
            <a:xfrm>
              <a:off x="10899775" y="1550172"/>
              <a:ext cx="36512" cy="1231"/>
            </a:xfrm>
            <a:custGeom>
              <a:rect b="b" l="l" r="r" t="t"/>
              <a:pathLst>
                <a:path extrusionOk="0" h="1" w="38">
                  <a:moveTo>
                    <a:pt x="0" y="1"/>
                  </a:moveTo>
                  <a:lnTo>
                    <a:pt x="0" y="1"/>
                  </a:lnTo>
                  <a:cubicBezTo>
                    <a:pt x="15" y="1"/>
                    <a:pt x="30" y="1"/>
                    <a:pt x="38" y="0"/>
                  </a:cubicBezTo>
                  <a:cubicBezTo>
                    <a:pt x="30" y="0"/>
                    <a:pt x="12" y="0"/>
                    <a:pt x="0" y="1"/>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288" name="Google Shape;288;p73"/>
            <p:cNvSpPr/>
            <p:nvPr/>
          </p:nvSpPr>
          <p:spPr>
            <a:xfrm>
              <a:off x="10958513" y="1555096"/>
              <a:ext cx="46037" cy="0"/>
            </a:xfrm>
            <a:custGeom>
              <a:rect b="b" l="l" r="r" t="t"/>
              <a:pathLst>
                <a:path extrusionOk="0" h="1" w="47">
                  <a:moveTo>
                    <a:pt x="47" y="0"/>
                  </a:moveTo>
                  <a:lnTo>
                    <a:pt x="47" y="0"/>
                  </a:lnTo>
                  <a:lnTo>
                    <a:pt x="33" y="0"/>
                  </a:lnTo>
                  <a:lnTo>
                    <a:pt x="0" y="0"/>
                  </a:lnTo>
                  <a:lnTo>
                    <a:pt x="47" y="0"/>
                  </a:ln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289" name="Google Shape;289;p73"/>
            <p:cNvSpPr/>
            <p:nvPr/>
          </p:nvSpPr>
          <p:spPr>
            <a:xfrm>
              <a:off x="10304463" y="1548941"/>
              <a:ext cx="61912" cy="3693"/>
            </a:xfrm>
            <a:custGeom>
              <a:rect b="b" l="l" r="r" t="t"/>
              <a:pathLst>
                <a:path extrusionOk="0" h="4" w="65">
                  <a:moveTo>
                    <a:pt x="57" y="0"/>
                  </a:moveTo>
                  <a:lnTo>
                    <a:pt x="57" y="0"/>
                  </a:lnTo>
                  <a:lnTo>
                    <a:pt x="5" y="1"/>
                  </a:lnTo>
                  <a:cubicBezTo>
                    <a:pt x="0" y="3"/>
                    <a:pt x="14" y="4"/>
                    <a:pt x="33" y="4"/>
                  </a:cubicBezTo>
                  <a:cubicBezTo>
                    <a:pt x="45" y="2"/>
                    <a:pt x="65" y="2"/>
                    <a:pt x="57" y="0"/>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290" name="Google Shape;290;p73"/>
            <p:cNvSpPr/>
            <p:nvPr/>
          </p:nvSpPr>
          <p:spPr>
            <a:xfrm>
              <a:off x="10483850" y="1557558"/>
              <a:ext cx="23812" cy="6155"/>
            </a:xfrm>
            <a:custGeom>
              <a:rect b="b" l="l" r="r" t="t"/>
              <a:pathLst>
                <a:path extrusionOk="0" h="7" w="25">
                  <a:moveTo>
                    <a:pt x="25" y="4"/>
                  </a:moveTo>
                  <a:lnTo>
                    <a:pt x="25" y="4"/>
                  </a:lnTo>
                  <a:cubicBezTo>
                    <a:pt x="11" y="3"/>
                    <a:pt x="10" y="2"/>
                    <a:pt x="2" y="0"/>
                  </a:cubicBezTo>
                  <a:lnTo>
                    <a:pt x="0" y="7"/>
                  </a:lnTo>
                  <a:lnTo>
                    <a:pt x="25" y="4"/>
                  </a:ln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291" name="Google Shape;291;p73"/>
            <p:cNvSpPr/>
            <p:nvPr/>
          </p:nvSpPr>
          <p:spPr>
            <a:xfrm>
              <a:off x="10291763" y="1563712"/>
              <a:ext cx="117475" cy="2462"/>
            </a:xfrm>
            <a:custGeom>
              <a:rect b="b" l="l" r="r" t="t"/>
              <a:pathLst>
                <a:path extrusionOk="0" h="4" w="123">
                  <a:moveTo>
                    <a:pt x="75" y="0"/>
                  </a:moveTo>
                  <a:lnTo>
                    <a:pt x="75" y="0"/>
                  </a:lnTo>
                  <a:cubicBezTo>
                    <a:pt x="70" y="1"/>
                    <a:pt x="0" y="4"/>
                    <a:pt x="66" y="4"/>
                  </a:cubicBezTo>
                  <a:cubicBezTo>
                    <a:pt x="71" y="2"/>
                    <a:pt x="123" y="1"/>
                    <a:pt x="75" y="0"/>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292" name="Google Shape;292;p73"/>
            <p:cNvSpPr/>
            <p:nvPr/>
          </p:nvSpPr>
          <p:spPr>
            <a:xfrm>
              <a:off x="9621838" y="1546479"/>
              <a:ext cx="11112" cy="8617"/>
            </a:xfrm>
            <a:custGeom>
              <a:rect b="b" l="l" r="r" t="t"/>
              <a:pathLst>
                <a:path extrusionOk="0" h="10" w="13">
                  <a:moveTo>
                    <a:pt x="0" y="10"/>
                  </a:moveTo>
                  <a:lnTo>
                    <a:pt x="0" y="10"/>
                  </a:lnTo>
                  <a:lnTo>
                    <a:pt x="13" y="10"/>
                  </a:lnTo>
                  <a:lnTo>
                    <a:pt x="12" y="0"/>
                  </a:lnTo>
                  <a:lnTo>
                    <a:pt x="0" y="10"/>
                  </a:ln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293" name="Google Shape;293;p73"/>
            <p:cNvSpPr/>
            <p:nvPr/>
          </p:nvSpPr>
          <p:spPr>
            <a:xfrm>
              <a:off x="8951913" y="1568636"/>
              <a:ext cx="96837" cy="8617"/>
            </a:xfrm>
            <a:custGeom>
              <a:rect b="b" l="l" r="r" t="t"/>
              <a:pathLst>
                <a:path extrusionOk="0" h="10" w="101">
                  <a:moveTo>
                    <a:pt x="16" y="8"/>
                  </a:moveTo>
                  <a:lnTo>
                    <a:pt x="16" y="8"/>
                  </a:lnTo>
                  <a:cubicBezTo>
                    <a:pt x="78" y="10"/>
                    <a:pt x="31" y="1"/>
                    <a:pt x="86" y="4"/>
                  </a:cubicBezTo>
                  <a:cubicBezTo>
                    <a:pt x="101" y="2"/>
                    <a:pt x="41" y="2"/>
                    <a:pt x="56" y="0"/>
                  </a:cubicBezTo>
                  <a:cubicBezTo>
                    <a:pt x="19" y="2"/>
                    <a:pt x="0" y="1"/>
                    <a:pt x="16" y="8"/>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294" name="Google Shape;294;p73"/>
            <p:cNvSpPr/>
            <p:nvPr/>
          </p:nvSpPr>
          <p:spPr>
            <a:xfrm>
              <a:off x="9005888" y="1566174"/>
              <a:ext cx="17462" cy="2462"/>
            </a:xfrm>
            <a:custGeom>
              <a:rect b="b" l="l" r="r" t="t"/>
              <a:pathLst>
                <a:path extrusionOk="0" h="2" w="19">
                  <a:moveTo>
                    <a:pt x="0" y="2"/>
                  </a:moveTo>
                  <a:lnTo>
                    <a:pt x="0" y="2"/>
                  </a:lnTo>
                  <a:lnTo>
                    <a:pt x="19" y="0"/>
                  </a:lnTo>
                  <a:cubicBezTo>
                    <a:pt x="8" y="1"/>
                    <a:pt x="3" y="1"/>
                    <a:pt x="0" y="2"/>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295" name="Google Shape;295;p73"/>
            <p:cNvSpPr/>
            <p:nvPr/>
          </p:nvSpPr>
          <p:spPr>
            <a:xfrm>
              <a:off x="1587500" y="1516937"/>
              <a:ext cx="38100" cy="3693"/>
            </a:xfrm>
            <a:custGeom>
              <a:rect b="b" l="l" r="r" t="t"/>
              <a:pathLst>
                <a:path extrusionOk="0" h="4" w="39">
                  <a:moveTo>
                    <a:pt x="39" y="2"/>
                  </a:moveTo>
                  <a:lnTo>
                    <a:pt x="39" y="2"/>
                  </a:lnTo>
                  <a:lnTo>
                    <a:pt x="0" y="0"/>
                  </a:lnTo>
                  <a:lnTo>
                    <a:pt x="25" y="4"/>
                  </a:lnTo>
                  <a:lnTo>
                    <a:pt x="39" y="2"/>
                  </a:ln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296" name="Google Shape;296;p73"/>
            <p:cNvSpPr/>
            <p:nvPr/>
          </p:nvSpPr>
          <p:spPr>
            <a:xfrm>
              <a:off x="1522413" y="1519399"/>
              <a:ext cx="30162" cy="4924"/>
            </a:xfrm>
            <a:custGeom>
              <a:rect b="b" l="l" r="r" t="t"/>
              <a:pathLst>
                <a:path extrusionOk="0" h="6" w="32">
                  <a:moveTo>
                    <a:pt x="32" y="6"/>
                  </a:moveTo>
                  <a:lnTo>
                    <a:pt x="32" y="6"/>
                  </a:lnTo>
                  <a:lnTo>
                    <a:pt x="23" y="0"/>
                  </a:lnTo>
                  <a:lnTo>
                    <a:pt x="0" y="5"/>
                  </a:lnTo>
                  <a:cubicBezTo>
                    <a:pt x="8" y="5"/>
                    <a:pt x="26" y="5"/>
                    <a:pt x="32" y="6"/>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297" name="Google Shape;297;p73"/>
            <p:cNvSpPr/>
            <p:nvPr/>
          </p:nvSpPr>
          <p:spPr>
            <a:xfrm>
              <a:off x="6650038" y="1573559"/>
              <a:ext cx="33337" cy="3693"/>
            </a:xfrm>
            <a:custGeom>
              <a:rect b="b" l="l" r="r" t="t"/>
              <a:pathLst>
                <a:path extrusionOk="0" h="4" w="34">
                  <a:moveTo>
                    <a:pt x="31" y="4"/>
                  </a:moveTo>
                  <a:lnTo>
                    <a:pt x="31" y="4"/>
                  </a:lnTo>
                  <a:lnTo>
                    <a:pt x="34" y="2"/>
                  </a:lnTo>
                  <a:cubicBezTo>
                    <a:pt x="28" y="1"/>
                    <a:pt x="18" y="1"/>
                    <a:pt x="0" y="0"/>
                  </a:cubicBezTo>
                  <a:lnTo>
                    <a:pt x="31" y="4"/>
                  </a:ln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298" name="Google Shape;298;p73"/>
            <p:cNvSpPr/>
            <p:nvPr/>
          </p:nvSpPr>
          <p:spPr>
            <a:xfrm>
              <a:off x="6162675" y="1566174"/>
              <a:ext cx="15875" cy="4924"/>
            </a:xfrm>
            <a:custGeom>
              <a:rect b="b" l="l" r="r" t="t"/>
              <a:pathLst>
                <a:path extrusionOk="0" h="6" w="17">
                  <a:moveTo>
                    <a:pt x="8" y="6"/>
                  </a:moveTo>
                  <a:lnTo>
                    <a:pt x="8" y="6"/>
                  </a:lnTo>
                  <a:lnTo>
                    <a:pt x="17" y="6"/>
                  </a:lnTo>
                  <a:lnTo>
                    <a:pt x="0" y="0"/>
                  </a:lnTo>
                  <a:lnTo>
                    <a:pt x="8" y="6"/>
                  </a:ln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299" name="Google Shape;299;p73"/>
            <p:cNvSpPr/>
            <p:nvPr/>
          </p:nvSpPr>
          <p:spPr>
            <a:xfrm>
              <a:off x="5738813" y="1571097"/>
              <a:ext cx="60325" cy="6155"/>
            </a:xfrm>
            <a:custGeom>
              <a:rect b="b" l="l" r="r" t="t"/>
              <a:pathLst>
                <a:path extrusionOk="0" h="8" w="63">
                  <a:moveTo>
                    <a:pt x="5" y="7"/>
                  </a:moveTo>
                  <a:lnTo>
                    <a:pt x="5" y="7"/>
                  </a:lnTo>
                  <a:cubicBezTo>
                    <a:pt x="23" y="8"/>
                    <a:pt x="45" y="6"/>
                    <a:pt x="63" y="7"/>
                  </a:cubicBezTo>
                  <a:cubicBezTo>
                    <a:pt x="23" y="8"/>
                    <a:pt x="0" y="0"/>
                    <a:pt x="5" y="7"/>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grpSp>
      <p:sp>
        <p:nvSpPr>
          <p:cNvPr id="300" name="Google Shape;300;p73"/>
          <p:cNvSpPr txBox="1"/>
          <p:nvPr>
            <p:ph idx="11" type="ftr"/>
          </p:nvPr>
        </p:nvSpPr>
        <p:spPr>
          <a:xfrm>
            <a:off x="1522413" y="6400801"/>
            <a:ext cx="6324599" cy="276226"/>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01" name="Google Shape;301;p73"/>
          <p:cNvSpPr txBox="1"/>
          <p:nvPr>
            <p:ph idx="10" type="dt"/>
          </p:nvPr>
        </p:nvSpPr>
        <p:spPr>
          <a:xfrm>
            <a:off x="8075612" y="6400801"/>
            <a:ext cx="1243859" cy="276226"/>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02" name="Google Shape;302;p73"/>
          <p:cNvSpPr txBox="1"/>
          <p:nvPr>
            <p:ph idx="12" type="sldNum"/>
          </p:nvPr>
        </p:nvSpPr>
        <p:spPr>
          <a:xfrm>
            <a:off x="9523412" y="6400801"/>
            <a:ext cx="1143002" cy="276226"/>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pt-BR"/>
              <a:t>‹#›</a:t>
            </a:fld>
            <a:endParaRPr/>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magem com Legenda" type="picTx">
  <p:cSld name="PICTURE_WITH_CAPTION_TEXT">
    <p:spTree>
      <p:nvGrpSpPr>
        <p:cNvPr id="303" name="Shape 303"/>
        <p:cNvGrpSpPr/>
        <p:nvPr/>
      </p:nvGrpSpPr>
      <p:grpSpPr>
        <a:xfrm>
          <a:off x="0" y="0"/>
          <a:ext cx="0" cy="0"/>
          <a:chOff x="0" y="0"/>
          <a:chExt cx="0" cy="0"/>
        </a:xfrm>
      </p:grpSpPr>
      <p:sp>
        <p:nvSpPr>
          <p:cNvPr id="304" name="Google Shape;304;p74"/>
          <p:cNvSpPr txBox="1"/>
          <p:nvPr>
            <p:ph type="title"/>
          </p:nvPr>
        </p:nvSpPr>
        <p:spPr>
          <a:xfrm>
            <a:off x="1522414" y="274638"/>
            <a:ext cx="9143998" cy="1020762"/>
          </a:xfrm>
          <a:prstGeom prst="rect">
            <a:avLst/>
          </a:prstGeom>
          <a:noFill/>
          <a:ln>
            <a:noFill/>
          </a:ln>
        </p:spPr>
        <p:txBody>
          <a:bodyPr anchorCtr="0" anchor="b" bIns="45700" lIns="91425" spcFirstLastPara="1" rIns="91425" wrap="square" tIns="45700">
            <a:noAutofit/>
          </a:bodyPr>
          <a:lstStyle>
            <a:lvl1pPr lvl="0" algn="l">
              <a:lnSpc>
                <a:spcPct val="90000"/>
              </a:lnSpc>
              <a:spcBef>
                <a:spcPts val="0"/>
              </a:spcBef>
              <a:spcAft>
                <a:spcPts val="0"/>
              </a:spcAft>
              <a:buClr>
                <a:schemeClr val="lt1"/>
              </a:buClr>
              <a:buSzPts val="3200"/>
              <a:buFont typeface="Consolas"/>
              <a:buNone/>
              <a:defRPr b="0"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descr="Um espaço reservado vazio para adicionar uma imagem. Clique no espaço reservado e selecione a imagem que você deseja adicionar." id="305" name="Google Shape;305;p74"/>
          <p:cNvSpPr/>
          <p:nvPr>
            <p:ph idx="2" type="pic"/>
          </p:nvPr>
        </p:nvSpPr>
        <p:spPr>
          <a:xfrm>
            <a:off x="1745838" y="1884311"/>
            <a:ext cx="5669280" cy="4041648"/>
          </a:xfrm>
          <a:prstGeom prst="rect">
            <a:avLst/>
          </a:prstGeom>
          <a:solidFill>
            <a:schemeClr val="dk1"/>
          </a:solidFill>
          <a:ln>
            <a:noFill/>
          </a:ln>
        </p:spPr>
      </p:sp>
      <p:grpSp>
        <p:nvGrpSpPr>
          <p:cNvPr descr="Gráfico de caixas" id="306" name="Google Shape;306;p74"/>
          <p:cNvGrpSpPr/>
          <p:nvPr/>
        </p:nvGrpSpPr>
        <p:grpSpPr>
          <a:xfrm flipH="1">
            <a:off x="1447500" y="1630821"/>
            <a:ext cx="6291028" cy="4575885"/>
            <a:chOff x="4417839" y="1630821"/>
            <a:chExt cx="6291028" cy="4575885"/>
          </a:xfrm>
        </p:grpSpPr>
        <p:grpSp>
          <p:nvGrpSpPr>
            <p:cNvPr id="307" name="Google Shape;307;p74"/>
            <p:cNvGrpSpPr/>
            <p:nvPr/>
          </p:nvGrpSpPr>
          <p:grpSpPr>
            <a:xfrm>
              <a:off x="5414491" y="1630821"/>
              <a:ext cx="5294376" cy="4114800"/>
              <a:chOff x="3310555" y="716546"/>
              <a:chExt cx="5294376" cy="4114800"/>
            </a:xfrm>
          </p:grpSpPr>
          <p:grpSp>
            <p:nvGrpSpPr>
              <p:cNvPr id="308" name="Google Shape;308;p74"/>
              <p:cNvGrpSpPr/>
              <p:nvPr/>
            </p:nvGrpSpPr>
            <p:grpSpPr>
              <a:xfrm flipH="1">
                <a:off x="3310555" y="737968"/>
                <a:ext cx="5294376" cy="54864"/>
                <a:chOff x="1522413" y="1514475"/>
                <a:chExt cx="10569575" cy="64008"/>
              </a:xfrm>
            </p:grpSpPr>
            <p:sp>
              <p:nvSpPr>
                <p:cNvPr id="309" name="Google Shape;309;p74"/>
                <p:cNvSpPr/>
                <p:nvPr/>
              </p:nvSpPr>
              <p:spPr>
                <a:xfrm>
                  <a:off x="12028488" y="1525554"/>
                  <a:ext cx="63500" cy="4924"/>
                </a:xfrm>
                <a:custGeom>
                  <a:rect b="b" l="l" r="r" t="t"/>
                  <a:pathLst>
                    <a:path extrusionOk="0" h="6" w="67">
                      <a:moveTo>
                        <a:pt x="30" y="6"/>
                      </a:moveTo>
                      <a:lnTo>
                        <a:pt x="30" y="6"/>
                      </a:lnTo>
                      <a:lnTo>
                        <a:pt x="67" y="3"/>
                      </a:lnTo>
                      <a:cubicBezTo>
                        <a:pt x="60" y="2"/>
                        <a:pt x="26" y="1"/>
                        <a:pt x="39" y="0"/>
                      </a:cubicBezTo>
                      <a:cubicBezTo>
                        <a:pt x="0" y="1"/>
                        <a:pt x="8" y="3"/>
                        <a:pt x="30" y="6"/>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310" name="Google Shape;310;p74"/>
                <p:cNvSpPr/>
                <p:nvPr/>
              </p:nvSpPr>
              <p:spPr>
                <a:xfrm>
                  <a:off x="12022138" y="1532939"/>
                  <a:ext cx="19050" cy="1231"/>
                </a:xfrm>
                <a:custGeom>
                  <a:rect b="b" l="l" r="r" t="t"/>
                  <a:pathLst>
                    <a:path extrusionOk="0" h="2" w="20">
                      <a:moveTo>
                        <a:pt x="0" y="2"/>
                      </a:moveTo>
                      <a:lnTo>
                        <a:pt x="0" y="2"/>
                      </a:lnTo>
                      <a:lnTo>
                        <a:pt x="20" y="1"/>
                      </a:lnTo>
                      <a:cubicBezTo>
                        <a:pt x="16" y="0"/>
                        <a:pt x="11" y="0"/>
                        <a:pt x="0" y="2"/>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311" name="Google Shape;311;p74"/>
                <p:cNvSpPr/>
                <p:nvPr/>
              </p:nvSpPr>
              <p:spPr>
                <a:xfrm>
                  <a:off x="12041188" y="1531708"/>
                  <a:ext cx="39687" cy="6155"/>
                </a:xfrm>
                <a:custGeom>
                  <a:rect b="b" l="l" r="r" t="t"/>
                  <a:pathLst>
                    <a:path extrusionOk="0" h="6" w="41">
                      <a:moveTo>
                        <a:pt x="41" y="0"/>
                      </a:moveTo>
                      <a:lnTo>
                        <a:pt x="41" y="0"/>
                      </a:lnTo>
                      <a:lnTo>
                        <a:pt x="0" y="2"/>
                      </a:lnTo>
                      <a:cubicBezTo>
                        <a:pt x="5" y="3"/>
                        <a:pt x="6" y="6"/>
                        <a:pt x="19" y="1"/>
                      </a:cubicBezTo>
                      <a:cubicBezTo>
                        <a:pt x="15" y="3"/>
                        <a:pt x="23" y="1"/>
                        <a:pt x="41" y="0"/>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312" name="Google Shape;312;p74"/>
                <p:cNvSpPr/>
                <p:nvPr/>
              </p:nvSpPr>
              <p:spPr>
                <a:xfrm>
                  <a:off x="11831638" y="1526784"/>
                  <a:ext cx="42862" cy="4924"/>
                </a:xfrm>
                <a:custGeom>
                  <a:rect b="b" l="l" r="r" t="t"/>
                  <a:pathLst>
                    <a:path extrusionOk="0" h="6" w="45">
                      <a:moveTo>
                        <a:pt x="2" y="0"/>
                      </a:moveTo>
                      <a:lnTo>
                        <a:pt x="2" y="0"/>
                      </a:lnTo>
                      <a:cubicBezTo>
                        <a:pt x="0" y="1"/>
                        <a:pt x="15" y="4"/>
                        <a:pt x="18" y="6"/>
                      </a:cubicBezTo>
                      <a:lnTo>
                        <a:pt x="45" y="4"/>
                      </a:lnTo>
                      <a:cubicBezTo>
                        <a:pt x="31" y="3"/>
                        <a:pt x="4" y="2"/>
                        <a:pt x="2" y="0"/>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313" name="Google Shape;313;p74"/>
                <p:cNvSpPr/>
                <p:nvPr/>
              </p:nvSpPr>
              <p:spPr>
                <a:xfrm>
                  <a:off x="11809413" y="1531708"/>
                  <a:ext cx="41275" cy="2462"/>
                </a:xfrm>
                <a:custGeom>
                  <a:rect b="b" l="l" r="r" t="t"/>
                  <a:pathLst>
                    <a:path extrusionOk="0" h="3" w="44">
                      <a:moveTo>
                        <a:pt x="42" y="0"/>
                      </a:moveTo>
                      <a:lnTo>
                        <a:pt x="42" y="0"/>
                      </a:lnTo>
                      <a:lnTo>
                        <a:pt x="0" y="3"/>
                      </a:lnTo>
                      <a:cubicBezTo>
                        <a:pt x="37" y="3"/>
                        <a:pt x="44" y="2"/>
                        <a:pt x="42" y="0"/>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314" name="Google Shape;314;p74"/>
                <p:cNvSpPr/>
                <p:nvPr/>
              </p:nvSpPr>
              <p:spPr>
                <a:xfrm>
                  <a:off x="12003088" y="1537863"/>
                  <a:ext cx="77787" cy="3693"/>
                </a:xfrm>
                <a:custGeom>
                  <a:rect b="b" l="l" r="r" t="t"/>
                  <a:pathLst>
                    <a:path extrusionOk="0" h="5" w="82">
                      <a:moveTo>
                        <a:pt x="14" y="5"/>
                      </a:moveTo>
                      <a:lnTo>
                        <a:pt x="14" y="5"/>
                      </a:lnTo>
                      <a:lnTo>
                        <a:pt x="82" y="0"/>
                      </a:lnTo>
                      <a:lnTo>
                        <a:pt x="0" y="5"/>
                      </a:lnTo>
                      <a:lnTo>
                        <a:pt x="14" y="5"/>
                      </a:ln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315" name="Google Shape;315;p74"/>
                <p:cNvSpPr/>
                <p:nvPr/>
              </p:nvSpPr>
              <p:spPr>
                <a:xfrm>
                  <a:off x="11664950" y="1523092"/>
                  <a:ext cx="39687" cy="4924"/>
                </a:xfrm>
                <a:custGeom>
                  <a:rect b="b" l="l" r="r" t="t"/>
                  <a:pathLst>
                    <a:path extrusionOk="0" h="5" w="42">
                      <a:moveTo>
                        <a:pt x="19" y="4"/>
                      </a:moveTo>
                      <a:lnTo>
                        <a:pt x="19" y="4"/>
                      </a:lnTo>
                      <a:lnTo>
                        <a:pt x="42" y="0"/>
                      </a:lnTo>
                      <a:lnTo>
                        <a:pt x="0" y="5"/>
                      </a:lnTo>
                      <a:lnTo>
                        <a:pt x="19" y="4"/>
                      </a:ln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316" name="Google Shape;316;p74"/>
                <p:cNvSpPr/>
                <p:nvPr/>
              </p:nvSpPr>
              <p:spPr>
                <a:xfrm>
                  <a:off x="11506200" y="1521861"/>
                  <a:ext cx="92075" cy="4924"/>
                </a:xfrm>
                <a:custGeom>
                  <a:rect b="b" l="l" r="r" t="t"/>
                  <a:pathLst>
                    <a:path extrusionOk="0" h="6" w="98">
                      <a:moveTo>
                        <a:pt x="81" y="6"/>
                      </a:moveTo>
                      <a:lnTo>
                        <a:pt x="81" y="6"/>
                      </a:lnTo>
                      <a:cubicBezTo>
                        <a:pt x="98" y="3"/>
                        <a:pt x="57" y="1"/>
                        <a:pt x="75" y="0"/>
                      </a:cubicBezTo>
                      <a:cubicBezTo>
                        <a:pt x="47" y="0"/>
                        <a:pt x="22" y="2"/>
                        <a:pt x="0" y="5"/>
                      </a:cubicBezTo>
                      <a:cubicBezTo>
                        <a:pt x="24" y="3"/>
                        <a:pt x="49" y="4"/>
                        <a:pt x="81" y="6"/>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317" name="Google Shape;317;p74"/>
                <p:cNvSpPr/>
                <p:nvPr/>
              </p:nvSpPr>
              <p:spPr>
                <a:xfrm>
                  <a:off x="11471275" y="1525554"/>
                  <a:ext cx="34925" cy="3693"/>
                </a:xfrm>
                <a:custGeom>
                  <a:rect b="b" l="l" r="r" t="t"/>
                  <a:pathLst>
                    <a:path extrusionOk="0" h="3" w="36">
                      <a:moveTo>
                        <a:pt x="0" y="3"/>
                      </a:moveTo>
                      <a:lnTo>
                        <a:pt x="0" y="3"/>
                      </a:lnTo>
                      <a:cubicBezTo>
                        <a:pt x="11" y="2"/>
                        <a:pt x="23" y="1"/>
                        <a:pt x="36" y="0"/>
                      </a:cubicBezTo>
                      <a:cubicBezTo>
                        <a:pt x="24" y="0"/>
                        <a:pt x="12" y="1"/>
                        <a:pt x="0" y="3"/>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318" name="Google Shape;318;p74"/>
                <p:cNvSpPr/>
                <p:nvPr/>
              </p:nvSpPr>
              <p:spPr>
                <a:xfrm>
                  <a:off x="11710988" y="1529246"/>
                  <a:ext cx="30162" cy="4924"/>
                </a:xfrm>
                <a:custGeom>
                  <a:rect b="b" l="l" r="r" t="t"/>
                  <a:pathLst>
                    <a:path extrusionOk="0" h="5" w="32">
                      <a:moveTo>
                        <a:pt x="32" y="5"/>
                      </a:moveTo>
                      <a:lnTo>
                        <a:pt x="32" y="5"/>
                      </a:lnTo>
                      <a:cubicBezTo>
                        <a:pt x="29" y="4"/>
                        <a:pt x="23" y="1"/>
                        <a:pt x="0" y="0"/>
                      </a:cubicBezTo>
                      <a:lnTo>
                        <a:pt x="16" y="5"/>
                      </a:lnTo>
                      <a:lnTo>
                        <a:pt x="32" y="5"/>
                      </a:ln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319" name="Google Shape;319;p74"/>
                <p:cNvSpPr/>
                <p:nvPr/>
              </p:nvSpPr>
              <p:spPr>
                <a:xfrm>
                  <a:off x="11691938" y="1532939"/>
                  <a:ext cx="34925" cy="1231"/>
                </a:xfrm>
                <a:custGeom>
                  <a:rect b="b" l="l" r="r" t="t"/>
                  <a:pathLst>
                    <a:path extrusionOk="0" h="1" w="36">
                      <a:moveTo>
                        <a:pt x="36" y="1"/>
                      </a:moveTo>
                      <a:lnTo>
                        <a:pt x="36" y="1"/>
                      </a:lnTo>
                      <a:lnTo>
                        <a:pt x="35" y="1"/>
                      </a:lnTo>
                      <a:lnTo>
                        <a:pt x="0" y="0"/>
                      </a:lnTo>
                      <a:lnTo>
                        <a:pt x="36" y="1"/>
                      </a:ln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320" name="Google Shape;320;p74"/>
                <p:cNvSpPr/>
                <p:nvPr/>
              </p:nvSpPr>
              <p:spPr>
                <a:xfrm>
                  <a:off x="11741150" y="1534170"/>
                  <a:ext cx="4762" cy="0"/>
                </a:xfrm>
                <a:custGeom>
                  <a:rect b="b" l="l" r="r" t="t"/>
                  <a:pathLst>
                    <a:path extrusionOk="0" h="120000" w="5">
                      <a:moveTo>
                        <a:pt x="5" y="0"/>
                      </a:moveTo>
                      <a:lnTo>
                        <a:pt x="5" y="0"/>
                      </a:lnTo>
                      <a:lnTo>
                        <a:pt x="0" y="0"/>
                      </a:lnTo>
                      <a:cubicBezTo>
                        <a:pt x="2" y="0"/>
                        <a:pt x="3" y="0"/>
                        <a:pt x="5" y="0"/>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321" name="Google Shape;321;p74"/>
                <p:cNvSpPr/>
                <p:nvPr/>
              </p:nvSpPr>
              <p:spPr>
                <a:xfrm>
                  <a:off x="11841163" y="1537863"/>
                  <a:ext cx="71437" cy="8617"/>
                </a:xfrm>
                <a:custGeom>
                  <a:rect b="b" l="l" r="r" t="t"/>
                  <a:pathLst>
                    <a:path extrusionOk="0" h="9" w="75">
                      <a:moveTo>
                        <a:pt x="75" y="0"/>
                      </a:moveTo>
                      <a:lnTo>
                        <a:pt x="75" y="0"/>
                      </a:lnTo>
                      <a:cubicBezTo>
                        <a:pt x="51" y="3"/>
                        <a:pt x="0" y="5"/>
                        <a:pt x="49" y="9"/>
                      </a:cubicBezTo>
                      <a:cubicBezTo>
                        <a:pt x="66" y="6"/>
                        <a:pt x="38" y="4"/>
                        <a:pt x="75" y="0"/>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322" name="Google Shape;322;p74"/>
                <p:cNvSpPr/>
                <p:nvPr/>
              </p:nvSpPr>
              <p:spPr>
                <a:xfrm>
                  <a:off x="11764963" y="1535401"/>
                  <a:ext cx="44450" cy="3693"/>
                </a:xfrm>
                <a:custGeom>
                  <a:rect b="b" l="l" r="r" t="t"/>
                  <a:pathLst>
                    <a:path extrusionOk="0" h="4" w="47">
                      <a:moveTo>
                        <a:pt x="0" y="3"/>
                      </a:moveTo>
                      <a:lnTo>
                        <a:pt x="0" y="3"/>
                      </a:lnTo>
                      <a:lnTo>
                        <a:pt x="44" y="4"/>
                      </a:lnTo>
                      <a:cubicBezTo>
                        <a:pt x="43" y="3"/>
                        <a:pt x="35" y="1"/>
                        <a:pt x="47" y="0"/>
                      </a:cubicBezTo>
                      <a:lnTo>
                        <a:pt x="0" y="3"/>
                      </a:ln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323" name="Google Shape;323;p74"/>
                <p:cNvSpPr/>
                <p:nvPr/>
              </p:nvSpPr>
              <p:spPr>
                <a:xfrm>
                  <a:off x="11744325" y="1537863"/>
                  <a:ext cx="20637" cy="2462"/>
                </a:xfrm>
                <a:custGeom>
                  <a:rect b="b" l="l" r="r" t="t"/>
                  <a:pathLst>
                    <a:path extrusionOk="0" h="2" w="22">
                      <a:moveTo>
                        <a:pt x="0" y="2"/>
                      </a:moveTo>
                      <a:lnTo>
                        <a:pt x="0" y="2"/>
                      </a:lnTo>
                      <a:lnTo>
                        <a:pt x="22" y="0"/>
                      </a:lnTo>
                      <a:lnTo>
                        <a:pt x="5" y="0"/>
                      </a:lnTo>
                      <a:lnTo>
                        <a:pt x="0" y="2"/>
                      </a:ln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324" name="Google Shape;324;p74"/>
                <p:cNvSpPr/>
                <p:nvPr/>
              </p:nvSpPr>
              <p:spPr>
                <a:xfrm>
                  <a:off x="11482388" y="1531708"/>
                  <a:ext cx="85725" cy="3693"/>
                </a:xfrm>
                <a:custGeom>
                  <a:rect b="b" l="l" r="r" t="t"/>
                  <a:pathLst>
                    <a:path extrusionOk="0" h="4" w="90">
                      <a:moveTo>
                        <a:pt x="63" y="0"/>
                      </a:moveTo>
                      <a:lnTo>
                        <a:pt x="63" y="0"/>
                      </a:lnTo>
                      <a:cubicBezTo>
                        <a:pt x="44" y="2"/>
                        <a:pt x="23" y="2"/>
                        <a:pt x="0" y="2"/>
                      </a:cubicBezTo>
                      <a:cubicBezTo>
                        <a:pt x="25" y="3"/>
                        <a:pt x="51" y="4"/>
                        <a:pt x="76" y="4"/>
                      </a:cubicBezTo>
                      <a:cubicBezTo>
                        <a:pt x="79" y="2"/>
                        <a:pt x="90" y="0"/>
                        <a:pt x="63" y="0"/>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325" name="Google Shape;325;p74"/>
                <p:cNvSpPr/>
                <p:nvPr/>
              </p:nvSpPr>
              <p:spPr>
                <a:xfrm>
                  <a:off x="11626850" y="1532939"/>
                  <a:ext cx="4762" cy="1231"/>
                </a:xfrm>
                <a:custGeom>
                  <a:rect b="b" l="l" r="r" t="t"/>
                  <a:pathLst>
                    <a:path extrusionOk="0" h="1" w="5">
                      <a:moveTo>
                        <a:pt x="5" y="0"/>
                      </a:moveTo>
                      <a:lnTo>
                        <a:pt x="5" y="0"/>
                      </a:lnTo>
                      <a:lnTo>
                        <a:pt x="0" y="1"/>
                      </a:lnTo>
                      <a:cubicBezTo>
                        <a:pt x="3" y="1"/>
                        <a:pt x="5" y="1"/>
                        <a:pt x="5" y="0"/>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326" name="Google Shape;326;p74"/>
                <p:cNvSpPr/>
                <p:nvPr/>
              </p:nvSpPr>
              <p:spPr>
                <a:xfrm>
                  <a:off x="11261725" y="1534170"/>
                  <a:ext cx="4762" cy="0"/>
                </a:xfrm>
                <a:custGeom>
                  <a:rect b="b" l="l" r="r" t="t"/>
                  <a:pathLst>
                    <a:path extrusionOk="0" h="1" w="5">
                      <a:moveTo>
                        <a:pt x="0" y="0"/>
                      </a:moveTo>
                      <a:lnTo>
                        <a:pt x="0" y="0"/>
                      </a:lnTo>
                      <a:lnTo>
                        <a:pt x="4" y="0"/>
                      </a:lnTo>
                      <a:cubicBezTo>
                        <a:pt x="4" y="0"/>
                        <a:pt x="4" y="0"/>
                        <a:pt x="5" y="0"/>
                      </a:cubicBezTo>
                      <a:lnTo>
                        <a:pt x="0" y="0"/>
                      </a:ln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327" name="Google Shape;327;p74"/>
                <p:cNvSpPr/>
                <p:nvPr/>
              </p:nvSpPr>
              <p:spPr>
                <a:xfrm>
                  <a:off x="11553825" y="1534170"/>
                  <a:ext cx="44450" cy="2462"/>
                </a:xfrm>
                <a:custGeom>
                  <a:rect b="b" l="l" r="r" t="t"/>
                  <a:pathLst>
                    <a:path extrusionOk="0" h="2" w="47">
                      <a:moveTo>
                        <a:pt x="6" y="2"/>
                      </a:moveTo>
                      <a:lnTo>
                        <a:pt x="6" y="2"/>
                      </a:lnTo>
                      <a:cubicBezTo>
                        <a:pt x="25" y="2"/>
                        <a:pt x="36" y="1"/>
                        <a:pt x="47" y="0"/>
                      </a:cubicBezTo>
                      <a:cubicBezTo>
                        <a:pt x="33" y="0"/>
                        <a:pt x="18" y="1"/>
                        <a:pt x="2" y="1"/>
                      </a:cubicBezTo>
                      <a:cubicBezTo>
                        <a:pt x="0" y="1"/>
                        <a:pt x="0" y="2"/>
                        <a:pt x="6" y="2"/>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328" name="Google Shape;328;p74"/>
                <p:cNvSpPr/>
                <p:nvPr/>
              </p:nvSpPr>
              <p:spPr>
                <a:xfrm>
                  <a:off x="11409363" y="1529246"/>
                  <a:ext cx="31750" cy="2462"/>
                </a:xfrm>
                <a:custGeom>
                  <a:rect b="b" l="l" r="r" t="t"/>
                  <a:pathLst>
                    <a:path extrusionOk="0" h="3" w="33">
                      <a:moveTo>
                        <a:pt x="0" y="1"/>
                      </a:moveTo>
                      <a:lnTo>
                        <a:pt x="0" y="1"/>
                      </a:lnTo>
                      <a:cubicBezTo>
                        <a:pt x="10" y="2"/>
                        <a:pt x="21" y="3"/>
                        <a:pt x="33" y="3"/>
                      </a:cubicBezTo>
                      <a:cubicBezTo>
                        <a:pt x="23" y="2"/>
                        <a:pt x="3" y="0"/>
                        <a:pt x="0" y="1"/>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329" name="Google Shape;329;p74"/>
                <p:cNvSpPr/>
                <p:nvPr/>
              </p:nvSpPr>
              <p:spPr>
                <a:xfrm>
                  <a:off x="11618913" y="1531708"/>
                  <a:ext cx="6350" cy="0"/>
                </a:xfrm>
                <a:custGeom>
                  <a:rect b="b" l="l" r="r" t="t"/>
                  <a:pathLst>
                    <a:path extrusionOk="0" h="1" w="6">
                      <a:moveTo>
                        <a:pt x="3" y="0"/>
                      </a:moveTo>
                      <a:lnTo>
                        <a:pt x="3" y="0"/>
                      </a:lnTo>
                      <a:lnTo>
                        <a:pt x="6" y="0"/>
                      </a:lnTo>
                      <a:cubicBezTo>
                        <a:pt x="0" y="0"/>
                        <a:pt x="0" y="0"/>
                        <a:pt x="3" y="0"/>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330" name="Google Shape;330;p74"/>
                <p:cNvSpPr/>
                <p:nvPr/>
              </p:nvSpPr>
              <p:spPr>
                <a:xfrm>
                  <a:off x="11598275" y="1531708"/>
                  <a:ext cx="28575" cy="2462"/>
                </a:xfrm>
                <a:custGeom>
                  <a:rect b="b" l="l" r="r" t="t"/>
                  <a:pathLst>
                    <a:path extrusionOk="0" h="3" w="31">
                      <a:moveTo>
                        <a:pt x="25" y="0"/>
                      </a:moveTo>
                      <a:lnTo>
                        <a:pt x="25" y="0"/>
                      </a:lnTo>
                      <a:cubicBezTo>
                        <a:pt x="15" y="1"/>
                        <a:pt x="8" y="2"/>
                        <a:pt x="0" y="3"/>
                      </a:cubicBezTo>
                      <a:cubicBezTo>
                        <a:pt x="11" y="3"/>
                        <a:pt x="22" y="2"/>
                        <a:pt x="31" y="2"/>
                      </a:cubicBezTo>
                      <a:cubicBezTo>
                        <a:pt x="29" y="1"/>
                        <a:pt x="27" y="1"/>
                        <a:pt x="25" y="0"/>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331" name="Google Shape;331;p74"/>
                <p:cNvSpPr/>
                <p:nvPr/>
              </p:nvSpPr>
              <p:spPr>
                <a:xfrm>
                  <a:off x="11137900" y="1534170"/>
                  <a:ext cx="188912" cy="23388"/>
                </a:xfrm>
                <a:custGeom>
                  <a:rect b="b" l="l" r="r" t="t"/>
                  <a:pathLst>
                    <a:path extrusionOk="0" h="27" w="198">
                      <a:moveTo>
                        <a:pt x="60" y="27"/>
                      </a:moveTo>
                      <a:lnTo>
                        <a:pt x="60" y="27"/>
                      </a:lnTo>
                      <a:cubicBezTo>
                        <a:pt x="63" y="23"/>
                        <a:pt x="113" y="19"/>
                        <a:pt x="156" y="24"/>
                      </a:cubicBezTo>
                      <a:cubicBezTo>
                        <a:pt x="198" y="21"/>
                        <a:pt x="171" y="7"/>
                        <a:pt x="134" y="0"/>
                      </a:cubicBezTo>
                      <a:cubicBezTo>
                        <a:pt x="133" y="2"/>
                        <a:pt x="133" y="3"/>
                        <a:pt x="89" y="6"/>
                      </a:cubicBezTo>
                      <a:cubicBezTo>
                        <a:pt x="104" y="8"/>
                        <a:pt x="186" y="11"/>
                        <a:pt x="149" y="14"/>
                      </a:cubicBezTo>
                      <a:cubicBezTo>
                        <a:pt x="91" y="16"/>
                        <a:pt x="102" y="13"/>
                        <a:pt x="74" y="11"/>
                      </a:cubicBezTo>
                      <a:cubicBezTo>
                        <a:pt x="97" y="16"/>
                        <a:pt x="0" y="18"/>
                        <a:pt x="13" y="25"/>
                      </a:cubicBezTo>
                      <a:lnTo>
                        <a:pt x="63" y="23"/>
                      </a:lnTo>
                      <a:cubicBezTo>
                        <a:pt x="64" y="24"/>
                        <a:pt x="46" y="26"/>
                        <a:pt x="60" y="27"/>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332" name="Google Shape;332;p74"/>
                <p:cNvSpPr/>
                <p:nvPr/>
              </p:nvSpPr>
              <p:spPr>
                <a:xfrm>
                  <a:off x="11266488" y="1529246"/>
                  <a:ext cx="95250" cy="4924"/>
                </a:xfrm>
                <a:custGeom>
                  <a:rect b="b" l="l" r="r" t="t"/>
                  <a:pathLst>
                    <a:path extrusionOk="0" h="6" w="100">
                      <a:moveTo>
                        <a:pt x="82" y="6"/>
                      </a:moveTo>
                      <a:lnTo>
                        <a:pt x="82" y="6"/>
                      </a:lnTo>
                      <a:lnTo>
                        <a:pt x="100" y="6"/>
                      </a:lnTo>
                      <a:cubicBezTo>
                        <a:pt x="79" y="5"/>
                        <a:pt x="65" y="4"/>
                        <a:pt x="38" y="0"/>
                      </a:cubicBezTo>
                      <a:cubicBezTo>
                        <a:pt x="8" y="2"/>
                        <a:pt x="2" y="4"/>
                        <a:pt x="0" y="5"/>
                      </a:cubicBezTo>
                      <a:lnTo>
                        <a:pt x="88" y="6"/>
                      </a:lnTo>
                      <a:lnTo>
                        <a:pt x="82" y="6"/>
                      </a:ln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333" name="Google Shape;333;p74"/>
                <p:cNvSpPr/>
                <p:nvPr/>
              </p:nvSpPr>
              <p:spPr>
                <a:xfrm>
                  <a:off x="11361738" y="1531708"/>
                  <a:ext cx="134937" cy="12309"/>
                </a:xfrm>
                <a:custGeom>
                  <a:rect b="b" l="l" r="r" t="t"/>
                  <a:pathLst>
                    <a:path extrusionOk="0" h="14" w="142">
                      <a:moveTo>
                        <a:pt x="80" y="3"/>
                      </a:moveTo>
                      <a:lnTo>
                        <a:pt x="80" y="3"/>
                      </a:lnTo>
                      <a:cubicBezTo>
                        <a:pt x="66" y="7"/>
                        <a:pt x="23" y="9"/>
                        <a:pt x="49" y="14"/>
                      </a:cubicBezTo>
                      <a:cubicBezTo>
                        <a:pt x="102" y="14"/>
                        <a:pt x="86" y="10"/>
                        <a:pt x="118" y="8"/>
                      </a:cubicBezTo>
                      <a:cubicBezTo>
                        <a:pt x="33" y="9"/>
                        <a:pt x="142" y="6"/>
                        <a:pt x="81" y="3"/>
                      </a:cubicBezTo>
                      <a:cubicBezTo>
                        <a:pt x="97" y="3"/>
                        <a:pt x="112" y="2"/>
                        <a:pt x="127" y="2"/>
                      </a:cubicBezTo>
                      <a:cubicBezTo>
                        <a:pt x="111" y="2"/>
                        <a:pt x="97" y="1"/>
                        <a:pt x="83" y="0"/>
                      </a:cubicBezTo>
                      <a:lnTo>
                        <a:pt x="85" y="1"/>
                      </a:lnTo>
                      <a:lnTo>
                        <a:pt x="85" y="1"/>
                      </a:lnTo>
                      <a:cubicBezTo>
                        <a:pt x="85" y="1"/>
                        <a:pt x="85" y="1"/>
                        <a:pt x="85" y="1"/>
                      </a:cubicBezTo>
                      <a:cubicBezTo>
                        <a:pt x="89" y="1"/>
                        <a:pt x="90" y="1"/>
                        <a:pt x="86" y="1"/>
                      </a:cubicBezTo>
                      <a:lnTo>
                        <a:pt x="84" y="1"/>
                      </a:lnTo>
                      <a:cubicBezTo>
                        <a:pt x="83" y="2"/>
                        <a:pt x="82" y="2"/>
                        <a:pt x="80" y="3"/>
                      </a:cubicBezTo>
                      <a:cubicBezTo>
                        <a:pt x="56" y="2"/>
                        <a:pt x="76" y="2"/>
                        <a:pt x="84" y="1"/>
                      </a:cubicBezTo>
                      <a:cubicBezTo>
                        <a:pt x="84" y="1"/>
                        <a:pt x="85" y="1"/>
                        <a:pt x="85" y="1"/>
                      </a:cubicBezTo>
                      <a:lnTo>
                        <a:pt x="85" y="1"/>
                      </a:lnTo>
                      <a:lnTo>
                        <a:pt x="0" y="3"/>
                      </a:lnTo>
                      <a:cubicBezTo>
                        <a:pt x="18" y="3"/>
                        <a:pt x="40" y="3"/>
                        <a:pt x="80" y="3"/>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334" name="Google Shape;334;p74"/>
                <p:cNvSpPr/>
                <p:nvPr/>
              </p:nvSpPr>
              <p:spPr>
                <a:xfrm>
                  <a:off x="11834813" y="1552634"/>
                  <a:ext cx="9525" cy="1231"/>
                </a:xfrm>
                <a:custGeom>
                  <a:rect b="b" l="l" r="r" t="t"/>
                  <a:pathLst>
                    <a:path extrusionOk="0" h="1" w="11">
                      <a:moveTo>
                        <a:pt x="11" y="1"/>
                      </a:moveTo>
                      <a:lnTo>
                        <a:pt x="11" y="1"/>
                      </a:lnTo>
                      <a:cubicBezTo>
                        <a:pt x="8" y="1"/>
                        <a:pt x="8" y="1"/>
                        <a:pt x="8" y="0"/>
                      </a:cubicBezTo>
                      <a:cubicBezTo>
                        <a:pt x="2" y="1"/>
                        <a:pt x="0" y="1"/>
                        <a:pt x="11" y="1"/>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335" name="Google Shape;335;p74"/>
                <p:cNvSpPr/>
                <p:nvPr/>
              </p:nvSpPr>
              <p:spPr>
                <a:xfrm>
                  <a:off x="11764963" y="1542787"/>
                  <a:ext cx="117475" cy="9847"/>
                </a:xfrm>
                <a:custGeom>
                  <a:rect b="b" l="l" r="r" t="t"/>
                  <a:pathLst>
                    <a:path extrusionOk="0" h="12" w="122">
                      <a:moveTo>
                        <a:pt x="48" y="11"/>
                      </a:moveTo>
                      <a:lnTo>
                        <a:pt x="48" y="11"/>
                      </a:lnTo>
                      <a:cubicBezTo>
                        <a:pt x="54" y="10"/>
                        <a:pt x="59" y="8"/>
                        <a:pt x="79" y="9"/>
                      </a:cubicBezTo>
                      <a:cubicBezTo>
                        <a:pt x="96" y="10"/>
                        <a:pt x="79" y="11"/>
                        <a:pt x="80" y="12"/>
                      </a:cubicBezTo>
                      <a:cubicBezTo>
                        <a:pt x="92" y="11"/>
                        <a:pt x="122" y="9"/>
                        <a:pt x="84" y="7"/>
                      </a:cubicBezTo>
                      <a:lnTo>
                        <a:pt x="78" y="8"/>
                      </a:lnTo>
                      <a:cubicBezTo>
                        <a:pt x="44" y="6"/>
                        <a:pt x="0" y="1"/>
                        <a:pt x="6" y="0"/>
                      </a:cubicBezTo>
                      <a:cubicBezTo>
                        <a:pt x="16" y="4"/>
                        <a:pt x="25" y="7"/>
                        <a:pt x="48" y="11"/>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336" name="Google Shape;336;p74"/>
                <p:cNvSpPr/>
                <p:nvPr/>
              </p:nvSpPr>
              <p:spPr>
                <a:xfrm>
                  <a:off x="11555413" y="1544017"/>
                  <a:ext cx="69850" cy="4924"/>
                </a:xfrm>
                <a:custGeom>
                  <a:rect b="b" l="l" r="r" t="t"/>
                  <a:pathLst>
                    <a:path extrusionOk="0" h="6" w="74">
                      <a:moveTo>
                        <a:pt x="70" y="0"/>
                      </a:moveTo>
                      <a:lnTo>
                        <a:pt x="70" y="0"/>
                      </a:lnTo>
                      <a:lnTo>
                        <a:pt x="0" y="2"/>
                      </a:lnTo>
                      <a:lnTo>
                        <a:pt x="36" y="6"/>
                      </a:lnTo>
                      <a:lnTo>
                        <a:pt x="34" y="4"/>
                      </a:lnTo>
                      <a:cubicBezTo>
                        <a:pt x="74" y="4"/>
                        <a:pt x="65" y="2"/>
                        <a:pt x="70" y="0"/>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337" name="Google Shape;337;p74"/>
                <p:cNvSpPr/>
                <p:nvPr/>
              </p:nvSpPr>
              <p:spPr>
                <a:xfrm>
                  <a:off x="11223625" y="1528016"/>
                  <a:ext cx="38100" cy="6155"/>
                </a:xfrm>
                <a:custGeom>
                  <a:rect b="b" l="l" r="r" t="t"/>
                  <a:pathLst>
                    <a:path extrusionOk="0" h="7" w="40">
                      <a:moveTo>
                        <a:pt x="31" y="5"/>
                      </a:moveTo>
                      <a:lnTo>
                        <a:pt x="31" y="5"/>
                      </a:lnTo>
                      <a:lnTo>
                        <a:pt x="40" y="0"/>
                      </a:lnTo>
                      <a:lnTo>
                        <a:pt x="0" y="7"/>
                      </a:lnTo>
                      <a:lnTo>
                        <a:pt x="31" y="5"/>
                      </a:ln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338" name="Google Shape;338;p74"/>
                <p:cNvSpPr/>
                <p:nvPr/>
              </p:nvSpPr>
              <p:spPr>
                <a:xfrm>
                  <a:off x="11145838" y="1529246"/>
                  <a:ext cx="22225" cy="2462"/>
                </a:xfrm>
                <a:custGeom>
                  <a:rect b="b" l="l" r="r" t="t"/>
                  <a:pathLst>
                    <a:path extrusionOk="0" h="4" w="24">
                      <a:moveTo>
                        <a:pt x="21" y="4"/>
                      </a:moveTo>
                      <a:lnTo>
                        <a:pt x="21" y="4"/>
                      </a:lnTo>
                      <a:lnTo>
                        <a:pt x="24" y="0"/>
                      </a:lnTo>
                      <a:lnTo>
                        <a:pt x="0" y="3"/>
                      </a:lnTo>
                      <a:lnTo>
                        <a:pt x="21" y="4"/>
                      </a:ln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339" name="Google Shape;339;p74"/>
                <p:cNvSpPr/>
                <p:nvPr/>
              </p:nvSpPr>
              <p:spPr>
                <a:xfrm>
                  <a:off x="6197600" y="1566174"/>
                  <a:ext cx="20637" cy="1231"/>
                </a:xfrm>
                <a:custGeom>
                  <a:rect b="b" l="l" r="r" t="t"/>
                  <a:pathLst>
                    <a:path extrusionOk="0" h="1" w="21">
                      <a:moveTo>
                        <a:pt x="21" y="0"/>
                      </a:moveTo>
                      <a:lnTo>
                        <a:pt x="21" y="0"/>
                      </a:lnTo>
                      <a:lnTo>
                        <a:pt x="0" y="1"/>
                      </a:lnTo>
                      <a:cubicBezTo>
                        <a:pt x="10" y="0"/>
                        <a:pt x="16" y="0"/>
                        <a:pt x="21" y="0"/>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340" name="Google Shape;340;p74"/>
                <p:cNvSpPr/>
                <p:nvPr/>
              </p:nvSpPr>
              <p:spPr>
                <a:xfrm>
                  <a:off x="6356350" y="1564943"/>
                  <a:ext cx="9525" cy="1231"/>
                </a:xfrm>
                <a:custGeom>
                  <a:rect b="b" l="l" r="r" t="t"/>
                  <a:pathLst>
                    <a:path extrusionOk="0" h="2" w="10">
                      <a:moveTo>
                        <a:pt x="6" y="2"/>
                      </a:moveTo>
                      <a:lnTo>
                        <a:pt x="6" y="2"/>
                      </a:lnTo>
                      <a:lnTo>
                        <a:pt x="10" y="0"/>
                      </a:lnTo>
                      <a:cubicBezTo>
                        <a:pt x="3" y="1"/>
                        <a:pt x="0" y="2"/>
                        <a:pt x="6" y="2"/>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341" name="Google Shape;341;p74"/>
                <p:cNvSpPr/>
                <p:nvPr/>
              </p:nvSpPr>
              <p:spPr>
                <a:xfrm>
                  <a:off x="8950325" y="1521861"/>
                  <a:ext cx="61912" cy="7386"/>
                </a:xfrm>
                <a:custGeom>
                  <a:rect b="b" l="l" r="r" t="t"/>
                  <a:pathLst>
                    <a:path extrusionOk="0" h="9" w="65">
                      <a:moveTo>
                        <a:pt x="65" y="9"/>
                      </a:moveTo>
                      <a:lnTo>
                        <a:pt x="65" y="9"/>
                      </a:lnTo>
                      <a:cubicBezTo>
                        <a:pt x="34" y="5"/>
                        <a:pt x="0" y="0"/>
                        <a:pt x="4" y="4"/>
                      </a:cubicBezTo>
                      <a:lnTo>
                        <a:pt x="13" y="8"/>
                      </a:lnTo>
                      <a:cubicBezTo>
                        <a:pt x="35" y="7"/>
                        <a:pt x="51" y="8"/>
                        <a:pt x="65" y="9"/>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342" name="Google Shape;342;p74"/>
                <p:cNvSpPr/>
                <p:nvPr/>
              </p:nvSpPr>
              <p:spPr>
                <a:xfrm>
                  <a:off x="7537450" y="1546479"/>
                  <a:ext cx="28575" cy="3693"/>
                </a:xfrm>
                <a:custGeom>
                  <a:rect b="b" l="l" r="r" t="t"/>
                  <a:pathLst>
                    <a:path extrusionOk="0" h="4" w="29">
                      <a:moveTo>
                        <a:pt x="0" y="3"/>
                      </a:moveTo>
                      <a:lnTo>
                        <a:pt x="0" y="3"/>
                      </a:lnTo>
                      <a:lnTo>
                        <a:pt x="9" y="4"/>
                      </a:lnTo>
                      <a:lnTo>
                        <a:pt x="29" y="0"/>
                      </a:lnTo>
                      <a:lnTo>
                        <a:pt x="0" y="3"/>
                      </a:ln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343" name="Google Shape;343;p74"/>
                <p:cNvSpPr/>
                <p:nvPr/>
              </p:nvSpPr>
              <p:spPr>
                <a:xfrm>
                  <a:off x="7478713" y="1562481"/>
                  <a:ext cx="38100" cy="2462"/>
                </a:xfrm>
                <a:custGeom>
                  <a:rect b="b" l="l" r="r" t="t"/>
                  <a:pathLst>
                    <a:path extrusionOk="0" h="3" w="40">
                      <a:moveTo>
                        <a:pt x="40" y="3"/>
                      </a:moveTo>
                      <a:lnTo>
                        <a:pt x="40" y="3"/>
                      </a:lnTo>
                      <a:lnTo>
                        <a:pt x="0" y="0"/>
                      </a:lnTo>
                      <a:cubicBezTo>
                        <a:pt x="9" y="1"/>
                        <a:pt x="22" y="2"/>
                        <a:pt x="40" y="3"/>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344" name="Google Shape;344;p74"/>
                <p:cNvSpPr/>
                <p:nvPr/>
              </p:nvSpPr>
              <p:spPr>
                <a:xfrm>
                  <a:off x="5410200" y="1568636"/>
                  <a:ext cx="36512" cy="3693"/>
                </a:xfrm>
                <a:custGeom>
                  <a:rect b="b" l="l" r="r" t="t"/>
                  <a:pathLst>
                    <a:path extrusionOk="0" h="5" w="38">
                      <a:moveTo>
                        <a:pt x="24" y="0"/>
                      </a:moveTo>
                      <a:lnTo>
                        <a:pt x="24" y="0"/>
                      </a:lnTo>
                      <a:lnTo>
                        <a:pt x="0" y="5"/>
                      </a:lnTo>
                      <a:cubicBezTo>
                        <a:pt x="38" y="5"/>
                        <a:pt x="21" y="3"/>
                        <a:pt x="24" y="0"/>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345" name="Google Shape;345;p74"/>
                <p:cNvSpPr/>
                <p:nvPr/>
              </p:nvSpPr>
              <p:spPr>
                <a:xfrm>
                  <a:off x="10206038" y="1530477"/>
                  <a:ext cx="61912" cy="4924"/>
                </a:xfrm>
                <a:custGeom>
                  <a:rect b="b" l="l" r="r" t="t"/>
                  <a:pathLst>
                    <a:path extrusionOk="0" h="6" w="65">
                      <a:moveTo>
                        <a:pt x="65" y="3"/>
                      </a:moveTo>
                      <a:lnTo>
                        <a:pt x="65" y="3"/>
                      </a:lnTo>
                      <a:cubicBezTo>
                        <a:pt x="39" y="1"/>
                        <a:pt x="18" y="0"/>
                        <a:pt x="0" y="0"/>
                      </a:cubicBezTo>
                      <a:cubicBezTo>
                        <a:pt x="32" y="2"/>
                        <a:pt x="57" y="6"/>
                        <a:pt x="65" y="3"/>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346" name="Google Shape;346;p74"/>
                <p:cNvSpPr/>
                <p:nvPr/>
              </p:nvSpPr>
              <p:spPr>
                <a:xfrm>
                  <a:off x="6257925" y="1525554"/>
                  <a:ext cx="19050" cy="2462"/>
                </a:xfrm>
                <a:custGeom>
                  <a:rect b="b" l="l" r="r" t="t"/>
                  <a:pathLst>
                    <a:path extrusionOk="0" h="2" w="21">
                      <a:moveTo>
                        <a:pt x="18" y="0"/>
                      </a:moveTo>
                      <a:lnTo>
                        <a:pt x="18" y="0"/>
                      </a:lnTo>
                      <a:cubicBezTo>
                        <a:pt x="5" y="1"/>
                        <a:pt x="0" y="2"/>
                        <a:pt x="0" y="2"/>
                      </a:cubicBezTo>
                      <a:cubicBezTo>
                        <a:pt x="13" y="2"/>
                        <a:pt x="21" y="1"/>
                        <a:pt x="18" y="0"/>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347" name="Google Shape;347;p74"/>
                <p:cNvSpPr/>
                <p:nvPr/>
              </p:nvSpPr>
              <p:spPr>
                <a:xfrm>
                  <a:off x="10134600" y="1528016"/>
                  <a:ext cx="71437" cy="3693"/>
                </a:xfrm>
                <a:custGeom>
                  <a:rect b="b" l="l" r="r" t="t"/>
                  <a:pathLst>
                    <a:path extrusionOk="0" h="4" w="75">
                      <a:moveTo>
                        <a:pt x="0" y="3"/>
                      </a:moveTo>
                      <a:lnTo>
                        <a:pt x="0" y="3"/>
                      </a:lnTo>
                      <a:lnTo>
                        <a:pt x="13" y="4"/>
                      </a:lnTo>
                      <a:cubicBezTo>
                        <a:pt x="32" y="3"/>
                        <a:pt x="52" y="2"/>
                        <a:pt x="75" y="3"/>
                      </a:cubicBezTo>
                      <a:cubicBezTo>
                        <a:pt x="52" y="1"/>
                        <a:pt x="25" y="0"/>
                        <a:pt x="0" y="3"/>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348" name="Google Shape;348;p74"/>
                <p:cNvSpPr/>
                <p:nvPr/>
              </p:nvSpPr>
              <p:spPr>
                <a:xfrm>
                  <a:off x="2582863" y="1560020"/>
                  <a:ext cx="7937" cy="1231"/>
                </a:xfrm>
                <a:custGeom>
                  <a:rect b="b" l="l" r="r" t="t"/>
                  <a:pathLst>
                    <a:path extrusionOk="0" h="1" w="8">
                      <a:moveTo>
                        <a:pt x="8" y="1"/>
                      </a:moveTo>
                      <a:lnTo>
                        <a:pt x="8" y="1"/>
                      </a:lnTo>
                      <a:lnTo>
                        <a:pt x="1" y="0"/>
                      </a:lnTo>
                      <a:cubicBezTo>
                        <a:pt x="0" y="1"/>
                        <a:pt x="3" y="1"/>
                        <a:pt x="8" y="1"/>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349" name="Google Shape;349;p74"/>
                <p:cNvSpPr/>
                <p:nvPr/>
              </p:nvSpPr>
              <p:spPr>
                <a:xfrm>
                  <a:off x="1762125" y="1521861"/>
                  <a:ext cx="34925" cy="1231"/>
                </a:xfrm>
                <a:custGeom>
                  <a:rect b="b" l="l" r="r" t="t"/>
                  <a:pathLst>
                    <a:path extrusionOk="0" h="1" w="36">
                      <a:moveTo>
                        <a:pt x="0" y="1"/>
                      </a:moveTo>
                      <a:lnTo>
                        <a:pt x="0" y="1"/>
                      </a:lnTo>
                      <a:cubicBezTo>
                        <a:pt x="9" y="1"/>
                        <a:pt x="23" y="1"/>
                        <a:pt x="36" y="1"/>
                      </a:cubicBezTo>
                      <a:cubicBezTo>
                        <a:pt x="29" y="0"/>
                        <a:pt x="19" y="0"/>
                        <a:pt x="0" y="1"/>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350" name="Google Shape;350;p74"/>
                <p:cNvSpPr/>
                <p:nvPr/>
              </p:nvSpPr>
              <p:spPr>
                <a:xfrm>
                  <a:off x="10812463" y="1529246"/>
                  <a:ext cx="19050" cy="1231"/>
                </a:xfrm>
                <a:custGeom>
                  <a:rect b="b" l="l" r="r" t="t"/>
                  <a:pathLst>
                    <a:path extrusionOk="0" h="1" w="20">
                      <a:moveTo>
                        <a:pt x="0" y="1"/>
                      </a:moveTo>
                      <a:lnTo>
                        <a:pt x="0" y="1"/>
                      </a:lnTo>
                      <a:cubicBezTo>
                        <a:pt x="20" y="1"/>
                        <a:pt x="3" y="0"/>
                        <a:pt x="0" y="1"/>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351" name="Google Shape;351;p74"/>
                <p:cNvSpPr/>
                <p:nvPr/>
              </p:nvSpPr>
              <p:spPr>
                <a:xfrm>
                  <a:off x="10896600" y="1545248"/>
                  <a:ext cx="7937" cy="2462"/>
                </a:xfrm>
                <a:custGeom>
                  <a:rect b="b" l="l" r="r" t="t"/>
                  <a:pathLst>
                    <a:path extrusionOk="0" h="3" w="8">
                      <a:moveTo>
                        <a:pt x="8" y="0"/>
                      </a:moveTo>
                      <a:lnTo>
                        <a:pt x="8" y="0"/>
                      </a:lnTo>
                      <a:cubicBezTo>
                        <a:pt x="4" y="1"/>
                        <a:pt x="1" y="2"/>
                        <a:pt x="0" y="3"/>
                      </a:cubicBezTo>
                      <a:cubicBezTo>
                        <a:pt x="2" y="2"/>
                        <a:pt x="4" y="1"/>
                        <a:pt x="8" y="0"/>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352" name="Google Shape;352;p74"/>
                <p:cNvSpPr/>
                <p:nvPr/>
              </p:nvSpPr>
              <p:spPr>
                <a:xfrm>
                  <a:off x="9947275" y="1553865"/>
                  <a:ext cx="4762" cy="1231"/>
                </a:xfrm>
                <a:custGeom>
                  <a:rect b="b" l="l" r="r" t="t"/>
                  <a:pathLst>
                    <a:path extrusionOk="0" h="1" w="5">
                      <a:moveTo>
                        <a:pt x="1" y="0"/>
                      </a:moveTo>
                      <a:lnTo>
                        <a:pt x="1" y="0"/>
                      </a:lnTo>
                      <a:lnTo>
                        <a:pt x="0" y="0"/>
                      </a:lnTo>
                      <a:cubicBezTo>
                        <a:pt x="5" y="1"/>
                        <a:pt x="4" y="0"/>
                        <a:pt x="1" y="0"/>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353" name="Google Shape;353;p74"/>
                <p:cNvSpPr/>
                <p:nvPr/>
              </p:nvSpPr>
              <p:spPr>
                <a:xfrm>
                  <a:off x="10817225" y="1531708"/>
                  <a:ext cx="23812" cy="0"/>
                </a:xfrm>
                <a:custGeom>
                  <a:rect b="b" l="l" r="r" t="t"/>
                  <a:pathLst>
                    <a:path extrusionOk="0" h="1" w="25">
                      <a:moveTo>
                        <a:pt x="25" y="0"/>
                      </a:moveTo>
                      <a:lnTo>
                        <a:pt x="25" y="0"/>
                      </a:lnTo>
                      <a:cubicBezTo>
                        <a:pt x="18" y="0"/>
                        <a:pt x="10" y="0"/>
                        <a:pt x="0" y="0"/>
                      </a:cubicBezTo>
                      <a:cubicBezTo>
                        <a:pt x="5" y="0"/>
                        <a:pt x="12" y="0"/>
                        <a:pt x="25" y="0"/>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354" name="Google Shape;354;p74"/>
                <p:cNvSpPr/>
                <p:nvPr/>
              </p:nvSpPr>
              <p:spPr>
                <a:xfrm>
                  <a:off x="10836275" y="1529246"/>
                  <a:ext cx="19050" cy="1231"/>
                </a:xfrm>
                <a:custGeom>
                  <a:rect b="b" l="l" r="r" t="t"/>
                  <a:pathLst>
                    <a:path extrusionOk="0" h="1" w="20">
                      <a:moveTo>
                        <a:pt x="0" y="1"/>
                      </a:moveTo>
                      <a:lnTo>
                        <a:pt x="0" y="1"/>
                      </a:lnTo>
                      <a:lnTo>
                        <a:pt x="18" y="1"/>
                      </a:lnTo>
                      <a:cubicBezTo>
                        <a:pt x="20" y="1"/>
                        <a:pt x="18" y="0"/>
                        <a:pt x="0" y="1"/>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355" name="Google Shape;355;p74"/>
                <p:cNvSpPr/>
                <p:nvPr/>
              </p:nvSpPr>
              <p:spPr>
                <a:xfrm>
                  <a:off x="10787063" y="1530477"/>
                  <a:ext cx="30162" cy="1231"/>
                </a:xfrm>
                <a:custGeom>
                  <a:rect b="b" l="l" r="r" t="t"/>
                  <a:pathLst>
                    <a:path extrusionOk="0" h="1" w="31">
                      <a:moveTo>
                        <a:pt x="0" y="0"/>
                      </a:moveTo>
                      <a:lnTo>
                        <a:pt x="0" y="0"/>
                      </a:lnTo>
                      <a:cubicBezTo>
                        <a:pt x="11" y="0"/>
                        <a:pt x="21" y="0"/>
                        <a:pt x="31" y="1"/>
                      </a:cubicBezTo>
                      <a:cubicBezTo>
                        <a:pt x="28" y="0"/>
                        <a:pt x="26" y="0"/>
                        <a:pt x="27" y="0"/>
                      </a:cubicBezTo>
                      <a:lnTo>
                        <a:pt x="0" y="0"/>
                      </a:ln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356" name="Google Shape;356;p74"/>
                <p:cNvSpPr/>
                <p:nvPr/>
              </p:nvSpPr>
              <p:spPr>
                <a:xfrm>
                  <a:off x="4092575" y="1552634"/>
                  <a:ext cx="20637" cy="2462"/>
                </a:xfrm>
                <a:custGeom>
                  <a:rect b="b" l="l" r="r" t="t"/>
                  <a:pathLst>
                    <a:path extrusionOk="0" h="2" w="23">
                      <a:moveTo>
                        <a:pt x="23" y="0"/>
                      </a:moveTo>
                      <a:lnTo>
                        <a:pt x="23" y="0"/>
                      </a:lnTo>
                      <a:lnTo>
                        <a:pt x="19" y="0"/>
                      </a:lnTo>
                      <a:cubicBezTo>
                        <a:pt x="0" y="2"/>
                        <a:pt x="8" y="1"/>
                        <a:pt x="23" y="0"/>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357" name="Google Shape;357;p74"/>
                <p:cNvSpPr/>
                <p:nvPr/>
              </p:nvSpPr>
              <p:spPr>
                <a:xfrm>
                  <a:off x="8528050" y="1567405"/>
                  <a:ext cx="3175" cy="1231"/>
                </a:xfrm>
                <a:custGeom>
                  <a:rect b="b" l="l" r="r" t="t"/>
                  <a:pathLst>
                    <a:path extrusionOk="0" h="1" w="3">
                      <a:moveTo>
                        <a:pt x="1" y="1"/>
                      </a:moveTo>
                      <a:lnTo>
                        <a:pt x="1" y="1"/>
                      </a:lnTo>
                      <a:lnTo>
                        <a:pt x="3" y="0"/>
                      </a:lnTo>
                      <a:lnTo>
                        <a:pt x="0" y="0"/>
                      </a:lnTo>
                      <a:lnTo>
                        <a:pt x="1" y="1"/>
                      </a:ln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358" name="Google Shape;358;p74"/>
                <p:cNvSpPr/>
                <p:nvPr/>
              </p:nvSpPr>
              <p:spPr>
                <a:xfrm>
                  <a:off x="8461375" y="1556326"/>
                  <a:ext cx="66675" cy="14771"/>
                </a:xfrm>
                <a:custGeom>
                  <a:rect b="b" l="l" r="r" t="t"/>
                  <a:pathLst>
                    <a:path extrusionOk="0" h="17" w="69">
                      <a:moveTo>
                        <a:pt x="0" y="17"/>
                      </a:moveTo>
                      <a:lnTo>
                        <a:pt x="0" y="17"/>
                      </a:lnTo>
                      <a:cubicBezTo>
                        <a:pt x="30" y="11"/>
                        <a:pt x="47" y="12"/>
                        <a:pt x="69" y="13"/>
                      </a:cubicBezTo>
                      <a:lnTo>
                        <a:pt x="46" y="0"/>
                      </a:lnTo>
                      <a:lnTo>
                        <a:pt x="0" y="17"/>
                      </a:ln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359" name="Google Shape;359;p74"/>
                <p:cNvSpPr/>
                <p:nvPr/>
              </p:nvSpPr>
              <p:spPr>
                <a:xfrm>
                  <a:off x="1562100" y="1514475"/>
                  <a:ext cx="9563100" cy="64008"/>
                </a:xfrm>
                <a:custGeom>
                  <a:rect b="b" l="l" r="r" t="t"/>
                  <a:pathLst>
                    <a:path extrusionOk="0" h="75" w="10030">
                      <a:moveTo>
                        <a:pt x="2469" y="12"/>
                      </a:moveTo>
                      <a:lnTo>
                        <a:pt x="2469" y="12"/>
                      </a:lnTo>
                      <a:lnTo>
                        <a:pt x="2482" y="13"/>
                      </a:lnTo>
                      <a:cubicBezTo>
                        <a:pt x="2453" y="15"/>
                        <a:pt x="2461" y="13"/>
                        <a:pt x="2469" y="12"/>
                      </a:cubicBezTo>
                      <a:close/>
                      <a:moveTo>
                        <a:pt x="9555" y="25"/>
                      </a:moveTo>
                      <a:lnTo>
                        <a:pt x="9555" y="25"/>
                      </a:lnTo>
                      <a:cubicBezTo>
                        <a:pt x="9562" y="24"/>
                        <a:pt x="9561" y="23"/>
                        <a:pt x="9559" y="23"/>
                      </a:cubicBezTo>
                      <a:cubicBezTo>
                        <a:pt x="9554" y="24"/>
                        <a:pt x="9539" y="24"/>
                        <a:pt x="9522" y="24"/>
                      </a:cubicBezTo>
                      <a:cubicBezTo>
                        <a:pt x="9527" y="25"/>
                        <a:pt x="9536" y="26"/>
                        <a:pt x="9555" y="25"/>
                      </a:cubicBezTo>
                      <a:close/>
                      <a:moveTo>
                        <a:pt x="9489" y="23"/>
                      </a:moveTo>
                      <a:lnTo>
                        <a:pt x="9489" y="23"/>
                      </a:lnTo>
                      <a:lnTo>
                        <a:pt x="9488" y="23"/>
                      </a:lnTo>
                      <a:cubicBezTo>
                        <a:pt x="9456" y="21"/>
                        <a:pt x="9467" y="22"/>
                        <a:pt x="9489" y="23"/>
                      </a:cubicBezTo>
                      <a:close/>
                      <a:moveTo>
                        <a:pt x="6376" y="50"/>
                      </a:moveTo>
                      <a:lnTo>
                        <a:pt x="6376" y="50"/>
                      </a:lnTo>
                      <a:cubicBezTo>
                        <a:pt x="6365" y="52"/>
                        <a:pt x="6349" y="51"/>
                        <a:pt x="6330" y="49"/>
                      </a:cubicBezTo>
                      <a:cubicBezTo>
                        <a:pt x="6344" y="49"/>
                        <a:pt x="6359" y="49"/>
                        <a:pt x="6376" y="50"/>
                      </a:cubicBezTo>
                      <a:close/>
                      <a:moveTo>
                        <a:pt x="5258" y="60"/>
                      </a:moveTo>
                      <a:lnTo>
                        <a:pt x="5258" y="60"/>
                      </a:lnTo>
                      <a:cubicBezTo>
                        <a:pt x="5244" y="61"/>
                        <a:pt x="5216" y="64"/>
                        <a:pt x="5205" y="61"/>
                      </a:cubicBezTo>
                      <a:cubicBezTo>
                        <a:pt x="5222" y="55"/>
                        <a:pt x="5234" y="58"/>
                        <a:pt x="5258" y="60"/>
                      </a:cubicBezTo>
                      <a:close/>
                      <a:moveTo>
                        <a:pt x="4523" y="61"/>
                      </a:moveTo>
                      <a:lnTo>
                        <a:pt x="4523" y="61"/>
                      </a:lnTo>
                      <a:lnTo>
                        <a:pt x="4572" y="65"/>
                      </a:lnTo>
                      <a:cubicBezTo>
                        <a:pt x="4513" y="71"/>
                        <a:pt x="4470" y="69"/>
                        <a:pt x="4516" y="75"/>
                      </a:cubicBezTo>
                      <a:cubicBezTo>
                        <a:pt x="4523" y="61"/>
                        <a:pt x="4707" y="74"/>
                        <a:pt x="4714" y="60"/>
                      </a:cubicBezTo>
                      <a:lnTo>
                        <a:pt x="4747" y="63"/>
                      </a:lnTo>
                      <a:cubicBezTo>
                        <a:pt x="4737" y="63"/>
                        <a:pt x="4736" y="64"/>
                        <a:pt x="4727" y="64"/>
                      </a:cubicBezTo>
                      <a:cubicBezTo>
                        <a:pt x="4790" y="70"/>
                        <a:pt x="4774" y="54"/>
                        <a:pt x="4855" y="56"/>
                      </a:cubicBezTo>
                      <a:cubicBezTo>
                        <a:pt x="4883" y="57"/>
                        <a:pt x="4903" y="59"/>
                        <a:pt x="4884" y="61"/>
                      </a:cubicBezTo>
                      <a:lnTo>
                        <a:pt x="4947" y="57"/>
                      </a:lnTo>
                      <a:cubicBezTo>
                        <a:pt x="4965" y="58"/>
                        <a:pt x="4961" y="60"/>
                        <a:pt x="4942" y="60"/>
                      </a:cubicBezTo>
                      <a:lnTo>
                        <a:pt x="5039" y="59"/>
                      </a:lnTo>
                      <a:lnTo>
                        <a:pt x="5038" y="59"/>
                      </a:lnTo>
                      <a:cubicBezTo>
                        <a:pt x="5052" y="57"/>
                        <a:pt x="5083" y="54"/>
                        <a:pt x="5098" y="52"/>
                      </a:cubicBezTo>
                      <a:cubicBezTo>
                        <a:pt x="5122" y="54"/>
                        <a:pt x="5086" y="54"/>
                        <a:pt x="5092" y="56"/>
                      </a:cubicBezTo>
                      <a:lnTo>
                        <a:pt x="5145" y="52"/>
                      </a:lnTo>
                      <a:cubicBezTo>
                        <a:pt x="5167" y="56"/>
                        <a:pt x="5123" y="59"/>
                        <a:pt x="5086" y="59"/>
                      </a:cubicBezTo>
                      <a:cubicBezTo>
                        <a:pt x="5136" y="73"/>
                        <a:pt x="5130" y="55"/>
                        <a:pt x="5238" y="64"/>
                      </a:cubicBezTo>
                      <a:lnTo>
                        <a:pt x="5187" y="65"/>
                      </a:lnTo>
                      <a:cubicBezTo>
                        <a:pt x="5220" y="73"/>
                        <a:pt x="5259" y="70"/>
                        <a:pt x="5316" y="75"/>
                      </a:cubicBezTo>
                      <a:cubicBezTo>
                        <a:pt x="5302" y="73"/>
                        <a:pt x="5202" y="63"/>
                        <a:pt x="5260" y="60"/>
                      </a:cubicBezTo>
                      <a:cubicBezTo>
                        <a:pt x="5276" y="61"/>
                        <a:pt x="5298" y="61"/>
                        <a:pt x="5329" y="59"/>
                      </a:cubicBezTo>
                      <a:cubicBezTo>
                        <a:pt x="5329" y="63"/>
                        <a:pt x="5359" y="62"/>
                        <a:pt x="5398" y="62"/>
                      </a:cubicBezTo>
                      <a:lnTo>
                        <a:pt x="5395" y="69"/>
                      </a:lnTo>
                      <a:cubicBezTo>
                        <a:pt x="5436" y="67"/>
                        <a:pt x="5433" y="64"/>
                        <a:pt x="5457" y="61"/>
                      </a:cubicBezTo>
                      <a:cubicBezTo>
                        <a:pt x="5503" y="61"/>
                        <a:pt x="5513" y="66"/>
                        <a:pt x="5523" y="71"/>
                      </a:cubicBezTo>
                      <a:cubicBezTo>
                        <a:pt x="5597" y="72"/>
                        <a:pt x="5473" y="63"/>
                        <a:pt x="5560" y="62"/>
                      </a:cubicBezTo>
                      <a:cubicBezTo>
                        <a:pt x="5621" y="64"/>
                        <a:pt x="5664" y="62"/>
                        <a:pt x="5737" y="58"/>
                      </a:cubicBezTo>
                      <a:cubicBezTo>
                        <a:pt x="5780" y="60"/>
                        <a:pt x="5730" y="62"/>
                        <a:pt x="5745" y="64"/>
                      </a:cubicBezTo>
                      <a:lnTo>
                        <a:pt x="5783" y="59"/>
                      </a:lnTo>
                      <a:cubicBezTo>
                        <a:pt x="5792" y="59"/>
                        <a:pt x="5789" y="60"/>
                        <a:pt x="5788" y="61"/>
                      </a:cubicBezTo>
                      <a:cubicBezTo>
                        <a:pt x="5820" y="59"/>
                        <a:pt x="5790" y="55"/>
                        <a:pt x="5841" y="53"/>
                      </a:cubicBezTo>
                      <a:cubicBezTo>
                        <a:pt x="5854" y="46"/>
                        <a:pt x="5944" y="64"/>
                        <a:pt x="6006" y="56"/>
                      </a:cubicBezTo>
                      <a:cubicBezTo>
                        <a:pt x="6021" y="58"/>
                        <a:pt x="5999" y="60"/>
                        <a:pt x="6003" y="62"/>
                      </a:cubicBezTo>
                      <a:cubicBezTo>
                        <a:pt x="6089" y="57"/>
                        <a:pt x="6077" y="59"/>
                        <a:pt x="6147" y="52"/>
                      </a:cubicBezTo>
                      <a:lnTo>
                        <a:pt x="6206" y="56"/>
                      </a:lnTo>
                      <a:cubicBezTo>
                        <a:pt x="6163" y="51"/>
                        <a:pt x="6219" y="45"/>
                        <a:pt x="6268" y="41"/>
                      </a:cubicBezTo>
                      <a:cubicBezTo>
                        <a:pt x="6252" y="38"/>
                        <a:pt x="6239" y="36"/>
                        <a:pt x="6230" y="35"/>
                      </a:cubicBezTo>
                      <a:lnTo>
                        <a:pt x="6308" y="32"/>
                      </a:lnTo>
                      <a:cubicBezTo>
                        <a:pt x="6318" y="33"/>
                        <a:pt x="6310" y="35"/>
                        <a:pt x="6297" y="38"/>
                      </a:cubicBezTo>
                      <a:lnTo>
                        <a:pt x="6311" y="36"/>
                      </a:lnTo>
                      <a:cubicBezTo>
                        <a:pt x="6339" y="39"/>
                        <a:pt x="6325" y="43"/>
                        <a:pt x="6305" y="46"/>
                      </a:cubicBezTo>
                      <a:lnTo>
                        <a:pt x="6277" y="42"/>
                      </a:lnTo>
                      <a:cubicBezTo>
                        <a:pt x="6257" y="46"/>
                        <a:pt x="6239" y="50"/>
                        <a:pt x="6243" y="54"/>
                      </a:cubicBezTo>
                      <a:cubicBezTo>
                        <a:pt x="6248" y="53"/>
                        <a:pt x="6258" y="53"/>
                        <a:pt x="6269" y="52"/>
                      </a:cubicBezTo>
                      <a:cubicBezTo>
                        <a:pt x="6264" y="53"/>
                        <a:pt x="6261" y="54"/>
                        <a:pt x="6263" y="55"/>
                      </a:cubicBezTo>
                      <a:cubicBezTo>
                        <a:pt x="6266" y="56"/>
                        <a:pt x="6274" y="54"/>
                        <a:pt x="6287" y="53"/>
                      </a:cubicBezTo>
                      <a:lnTo>
                        <a:pt x="6304" y="60"/>
                      </a:lnTo>
                      <a:lnTo>
                        <a:pt x="6309" y="57"/>
                      </a:lnTo>
                      <a:lnTo>
                        <a:pt x="6411" y="62"/>
                      </a:lnTo>
                      <a:cubicBezTo>
                        <a:pt x="6485" y="55"/>
                        <a:pt x="6548" y="44"/>
                        <a:pt x="6665" y="41"/>
                      </a:cubicBezTo>
                      <a:cubicBezTo>
                        <a:pt x="6636" y="47"/>
                        <a:pt x="6659" y="50"/>
                        <a:pt x="6657" y="56"/>
                      </a:cubicBezTo>
                      <a:cubicBezTo>
                        <a:pt x="6625" y="50"/>
                        <a:pt x="6567" y="59"/>
                        <a:pt x="6507" y="58"/>
                      </a:cubicBezTo>
                      <a:cubicBezTo>
                        <a:pt x="6538" y="58"/>
                        <a:pt x="6531" y="61"/>
                        <a:pt x="6523" y="62"/>
                      </a:cubicBezTo>
                      <a:lnTo>
                        <a:pt x="6631" y="57"/>
                      </a:lnTo>
                      <a:cubicBezTo>
                        <a:pt x="6628" y="62"/>
                        <a:pt x="6654" y="60"/>
                        <a:pt x="6682" y="63"/>
                      </a:cubicBezTo>
                      <a:cubicBezTo>
                        <a:pt x="6660" y="52"/>
                        <a:pt x="6762" y="56"/>
                        <a:pt x="6806" y="53"/>
                      </a:cubicBezTo>
                      <a:cubicBezTo>
                        <a:pt x="6808" y="56"/>
                        <a:pt x="6798" y="60"/>
                        <a:pt x="6744" y="59"/>
                      </a:cubicBezTo>
                      <a:cubicBezTo>
                        <a:pt x="6803" y="67"/>
                        <a:pt x="6821" y="47"/>
                        <a:pt x="6879" y="54"/>
                      </a:cubicBezTo>
                      <a:cubicBezTo>
                        <a:pt x="6865" y="54"/>
                        <a:pt x="6858" y="53"/>
                        <a:pt x="6853" y="55"/>
                      </a:cubicBezTo>
                      <a:cubicBezTo>
                        <a:pt x="6884" y="52"/>
                        <a:pt x="6958" y="55"/>
                        <a:pt x="6941" y="58"/>
                      </a:cubicBezTo>
                      <a:lnTo>
                        <a:pt x="6928" y="58"/>
                      </a:lnTo>
                      <a:cubicBezTo>
                        <a:pt x="7014" y="59"/>
                        <a:pt x="7191" y="58"/>
                        <a:pt x="7204" y="50"/>
                      </a:cubicBezTo>
                      <a:cubicBezTo>
                        <a:pt x="7205" y="51"/>
                        <a:pt x="7193" y="60"/>
                        <a:pt x="7188" y="62"/>
                      </a:cubicBezTo>
                      <a:lnTo>
                        <a:pt x="7342" y="33"/>
                      </a:lnTo>
                      <a:cubicBezTo>
                        <a:pt x="7329" y="41"/>
                        <a:pt x="7381" y="58"/>
                        <a:pt x="7309" y="62"/>
                      </a:cubicBezTo>
                      <a:cubicBezTo>
                        <a:pt x="7330" y="63"/>
                        <a:pt x="7355" y="65"/>
                        <a:pt x="7399" y="62"/>
                      </a:cubicBezTo>
                      <a:cubicBezTo>
                        <a:pt x="7385" y="61"/>
                        <a:pt x="7364" y="51"/>
                        <a:pt x="7383" y="51"/>
                      </a:cubicBezTo>
                      <a:cubicBezTo>
                        <a:pt x="7436" y="59"/>
                        <a:pt x="7420" y="55"/>
                        <a:pt x="7485" y="62"/>
                      </a:cubicBezTo>
                      <a:cubicBezTo>
                        <a:pt x="7463" y="61"/>
                        <a:pt x="7487" y="49"/>
                        <a:pt x="7520" y="50"/>
                      </a:cubicBezTo>
                      <a:cubicBezTo>
                        <a:pt x="7515" y="51"/>
                        <a:pt x="7523" y="61"/>
                        <a:pt x="7511" y="62"/>
                      </a:cubicBezTo>
                      <a:lnTo>
                        <a:pt x="7594" y="51"/>
                      </a:lnTo>
                      <a:cubicBezTo>
                        <a:pt x="7573" y="53"/>
                        <a:pt x="7590" y="61"/>
                        <a:pt x="7609" y="64"/>
                      </a:cubicBezTo>
                      <a:cubicBezTo>
                        <a:pt x="7600" y="62"/>
                        <a:pt x="7680" y="64"/>
                        <a:pt x="7702" y="63"/>
                      </a:cubicBezTo>
                      <a:lnTo>
                        <a:pt x="7667" y="61"/>
                      </a:lnTo>
                      <a:cubicBezTo>
                        <a:pt x="7761" y="63"/>
                        <a:pt x="7760" y="45"/>
                        <a:pt x="7853" y="46"/>
                      </a:cubicBezTo>
                      <a:cubicBezTo>
                        <a:pt x="7842" y="48"/>
                        <a:pt x="7825" y="60"/>
                        <a:pt x="7872" y="62"/>
                      </a:cubicBezTo>
                      <a:cubicBezTo>
                        <a:pt x="7894" y="56"/>
                        <a:pt x="7968" y="34"/>
                        <a:pt x="8050" y="29"/>
                      </a:cubicBezTo>
                      <a:lnTo>
                        <a:pt x="8066" y="33"/>
                      </a:lnTo>
                      <a:lnTo>
                        <a:pt x="8129" y="29"/>
                      </a:lnTo>
                      <a:cubicBezTo>
                        <a:pt x="8090" y="38"/>
                        <a:pt x="7980" y="56"/>
                        <a:pt x="7919" y="63"/>
                      </a:cubicBezTo>
                      <a:cubicBezTo>
                        <a:pt x="7954" y="66"/>
                        <a:pt x="7929" y="67"/>
                        <a:pt x="7982" y="67"/>
                      </a:cubicBezTo>
                      <a:cubicBezTo>
                        <a:pt x="8000" y="70"/>
                        <a:pt x="7953" y="72"/>
                        <a:pt x="7938" y="72"/>
                      </a:cubicBezTo>
                      <a:lnTo>
                        <a:pt x="8060" y="74"/>
                      </a:lnTo>
                      <a:cubicBezTo>
                        <a:pt x="8054" y="67"/>
                        <a:pt x="8153" y="67"/>
                        <a:pt x="8149" y="62"/>
                      </a:cubicBezTo>
                      <a:lnTo>
                        <a:pt x="8016" y="68"/>
                      </a:lnTo>
                      <a:cubicBezTo>
                        <a:pt x="8011" y="62"/>
                        <a:pt x="8093" y="49"/>
                        <a:pt x="8179" y="51"/>
                      </a:cubicBezTo>
                      <a:cubicBezTo>
                        <a:pt x="8201" y="53"/>
                        <a:pt x="8163" y="63"/>
                        <a:pt x="8165" y="65"/>
                      </a:cubicBezTo>
                      <a:cubicBezTo>
                        <a:pt x="8176" y="63"/>
                        <a:pt x="8247" y="61"/>
                        <a:pt x="8255" y="62"/>
                      </a:cubicBezTo>
                      <a:lnTo>
                        <a:pt x="8218" y="66"/>
                      </a:lnTo>
                      <a:cubicBezTo>
                        <a:pt x="8266" y="69"/>
                        <a:pt x="8297" y="57"/>
                        <a:pt x="8355" y="64"/>
                      </a:cubicBezTo>
                      <a:cubicBezTo>
                        <a:pt x="8375" y="64"/>
                        <a:pt x="8414" y="73"/>
                        <a:pt x="8418" y="69"/>
                      </a:cubicBezTo>
                      <a:cubicBezTo>
                        <a:pt x="8385" y="61"/>
                        <a:pt x="8379" y="37"/>
                        <a:pt x="8401" y="31"/>
                      </a:cubicBezTo>
                      <a:cubicBezTo>
                        <a:pt x="8408" y="31"/>
                        <a:pt x="8505" y="38"/>
                        <a:pt x="8528" y="42"/>
                      </a:cubicBezTo>
                      <a:cubicBezTo>
                        <a:pt x="8561" y="48"/>
                        <a:pt x="8479" y="57"/>
                        <a:pt x="8507" y="62"/>
                      </a:cubicBezTo>
                      <a:cubicBezTo>
                        <a:pt x="8508" y="60"/>
                        <a:pt x="8526" y="58"/>
                        <a:pt x="8534" y="57"/>
                      </a:cubicBezTo>
                      <a:cubicBezTo>
                        <a:pt x="8555" y="59"/>
                        <a:pt x="8525" y="63"/>
                        <a:pt x="8571" y="62"/>
                      </a:cubicBezTo>
                      <a:cubicBezTo>
                        <a:pt x="8578" y="55"/>
                        <a:pt x="8664" y="63"/>
                        <a:pt x="8592" y="56"/>
                      </a:cubicBezTo>
                      <a:cubicBezTo>
                        <a:pt x="8637" y="55"/>
                        <a:pt x="8640" y="58"/>
                        <a:pt x="8692" y="58"/>
                      </a:cubicBezTo>
                      <a:cubicBezTo>
                        <a:pt x="8675" y="53"/>
                        <a:pt x="8739" y="43"/>
                        <a:pt x="8784" y="41"/>
                      </a:cubicBezTo>
                      <a:cubicBezTo>
                        <a:pt x="8781" y="42"/>
                        <a:pt x="8791" y="45"/>
                        <a:pt x="8796" y="46"/>
                      </a:cubicBezTo>
                      <a:cubicBezTo>
                        <a:pt x="8888" y="47"/>
                        <a:pt x="8937" y="50"/>
                        <a:pt x="9022" y="50"/>
                      </a:cubicBezTo>
                      <a:cubicBezTo>
                        <a:pt x="9030" y="52"/>
                        <a:pt x="9071" y="54"/>
                        <a:pt x="9054" y="57"/>
                      </a:cubicBezTo>
                      <a:cubicBezTo>
                        <a:pt x="9066" y="56"/>
                        <a:pt x="9077" y="53"/>
                        <a:pt x="9103" y="53"/>
                      </a:cubicBezTo>
                      <a:cubicBezTo>
                        <a:pt x="9154" y="59"/>
                        <a:pt x="9045" y="54"/>
                        <a:pt x="9084" y="61"/>
                      </a:cubicBezTo>
                      <a:cubicBezTo>
                        <a:pt x="9087" y="57"/>
                        <a:pt x="9152" y="56"/>
                        <a:pt x="9189" y="53"/>
                      </a:cubicBezTo>
                      <a:cubicBezTo>
                        <a:pt x="9178" y="47"/>
                        <a:pt x="9103" y="52"/>
                        <a:pt x="9065" y="54"/>
                      </a:cubicBezTo>
                      <a:cubicBezTo>
                        <a:pt x="9065" y="46"/>
                        <a:pt x="9130" y="37"/>
                        <a:pt x="9219" y="33"/>
                      </a:cubicBezTo>
                      <a:cubicBezTo>
                        <a:pt x="9290" y="31"/>
                        <a:pt x="9250" y="39"/>
                        <a:pt x="9262" y="38"/>
                      </a:cubicBezTo>
                      <a:cubicBezTo>
                        <a:pt x="9395" y="39"/>
                        <a:pt x="9376" y="23"/>
                        <a:pt x="9486" y="29"/>
                      </a:cubicBezTo>
                      <a:cubicBezTo>
                        <a:pt x="9530" y="35"/>
                        <a:pt x="9488" y="40"/>
                        <a:pt x="9498" y="44"/>
                      </a:cubicBezTo>
                      <a:cubicBezTo>
                        <a:pt x="9440" y="46"/>
                        <a:pt x="9409" y="40"/>
                        <a:pt x="9370" y="40"/>
                      </a:cubicBezTo>
                      <a:lnTo>
                        <a:pt x="9418" y="43"/>
                      </a:lnTo>
                      <a:cubicBezTo>
                        <a:pt x="9400" y="45"/>
                        <a:pt x="9361" y="46"/>
                        <a:pt x="9340" y="45"/>
                      </a:cubicBezTo>
                      <a:cubicBezTo>
                        <a:pt x="9377" y="50"/>
                        <a:pt x="9565" y="46"/>
                        <a:pt x="9668" y="51"/>
                      </a:cubicBezTo>
                      <a:cubicBezTo>
                        <a:pt x="9686" y="49"/>
                        <a:pt x="9718" y="47"/>
                        <a:pt x="9703" y="45"/>
                      </a:cubicBezTo>
                      <a:lnTo>
                        <a:pt x="9670" y="45"/>
                      </a:lnTo>
                      <a:cubicBezTo>
                        <a:pt x="9640" y="41"/>
                        <a:pt x="9732" y="39"/>
                        <a:pt x="9690" y="37"/>
                      </a:cubicBezTo>
                      <a:cubicBezTo>
                        <a:pt x="9734" y="34"/>
                        <a:pt x="9783" y="29"/>
                        <a:pt x="9844" y="32"/>
                      </a:cubicBezTo>
                      <a:lnTo>
                        <a:pt x="9856" y="38"/>
                      </a:lnTo>
                      <a:cubicBezTo>
                        <a:pt x="9854" y="36"/>
                        <a:pt x="9816" y="35"/>
                        <a:pt x="9798" y="36"/>
                      </a:cubicBezTo>
                      <a:cubicBezTo>
                        <a:pt x="9824" y="34"/>
                        <a:pt x="9892" y="45"/>
                        <a:pt x="9920" y="37"/>
                      </a:cubicBezTo>
                      <a:lnTo>
                        <a:pt x="9877" y="32"/>
                      </a:lnTo>
                      <a:cubicBezTo>
                        <a:pt x="9921" y="29"/>
                        <a:pt x="9975" y="23"/>
                        <a:pt x="10030" y="25"/>
                      </a:cubicBezTo>
                      <a:cubicBezTo>
                        <a:pt x="10005" y="19"/>
                        <a:pt x="10017" y="26"/>
                        <a:pt x="9979" y="18"/>
                      </a:cubicBezTo>
                      <a:cubicBezTo>
                        <a:pt x="10012" y="27"/>
                        <a:pt x="9839" y="18"/>
                        <a:pt x="9893" y="27"/>
                      </a:cubicBezTo>
                      <a:cubicBezTo>
                        <a:pt x="9854" y="19"/>
                        <a:pt x="9825" y="24"/>
                        <a:pt x="9773" y="16"/>
                      </a:cubicBezTo>
                      <a:cubicBezTo>
                        <a:pt x="9774" y="18"/>
                        <a:pt x="9791" y="20"/>
                        <a:pt x="9746" y="19"/>
                      </a:cubicBezTo>
                      <a:cubicBezTo>
                        <a:pt x="9743" y="20"/>
                        <a:pt x="9739" y="21"/>
                        <a:pt x="9735" y="21"/>
                      </a:cubicBezTo>
                      <a:lnTo>
                        <a:pt x="9732" y="21"/>
                      </a:lnTo>
                      <a:lnTo>
                        <a:pt x="9735" y="21"/>
                      </a:lnTo>
                      <a:cubicBezTo>
                        <a:pt x="9733" y="21"/>
                        <a:pt x="9733" y="22"/>
                        <a:pt x="9736" y="21"/>
                      </a:cubicBezTo>
                      <a:cubicBezTo>
                        <a:pt x="9747" y="22"/>
                        <a:pt x="9756" y="23"/>
                        <a:pt x="9759" y="24"/>
                      </a:cubicBezTo>
                      <a:cubicBezTo>
                        <a:pt x="9736" y="29"/>
                        <a:pt x="9664" y="29"/>
                        <a:pt x="9639" y="31"/>
                      </a:cubicBezTo>
                      <a:cubicBezTo>
                        <a:pt x="9612" y="30"/>
                        <a:pt x="9651" y="29"/>
                        <a:pt x="9636" y="27"/>
                      </a:cubicBezTo>
                      <a:lnTo>
                        <a:pt x="9599" y="30"/>
                      </a:lnTo>
                      <a:cubicBezTo>
                        <a:pt x="9596" y="26"/>
                        <a:pt x="9527" y="23"/>
                        <a:pt x="9591" y="20"/>
                      </a:cubicBezTo>
                      <a:lnTo>
                        <a:pt x="9534" y="20"/>
                      </a:lnTo>
                      <a:cubicBezTo>
                        <a:pt x="9500" y="17"/>
                        <a:pt x="9453" y="16"/>
                        <a:pt x="9425" y="18"/>
                      </a:cubicBezTo>
                      <a:cubicBezTo>
                        <a:pt x="9398" y="17"/>
                        <a:pt x="9356" y="23"/>
                        <a:pt x="9380" y="19"/>
                      </a:cubicBezTo>
                      <a:lnTo>
                        <a:pt x="9290" y="22"/>
                      </a:lnTo>
                      <a:lnTo>
                        <a:pt x="9289" y="21"/>
                      </a:lnTo>
                      <a:cubicBezTo>
                        <a:pt x="9200" y="20"/>
                        <a:pt x="9106" y="28"/>
                        <a:pt x="9004" y="20"/>
                      </a:cubicBezTo>
                      <a:cubicBezTo>
                        <a:pt x="8974" y="21"/>
                        <a:pt x="8944" y="22"/>
                        <a:pt x="8893" y="21"/>
                      </a:cubicBezTo>
                      <a:lnTo>
                        <a:pt x="8884" y="17"/>
                      </a:lnTo>
                      <a:cubicBezTo>
                        <a:pt x="8845" y="18"/>
                        <a:pt x="8768" y="13"/>
                        <a:pt x="8752" y="17"/>
                      </a:cubicBezTo>
                      <a:cubicBezTo>
                        <a:pt x="8710" y="7"/>
                        <a:pt x="8565" y="14"/>
                        <a:pt x="8498" y="12"/>
                      </a:cubicBezTo>
                      <a:lnTo>
                        <a:pt x="8495" y="17"/>
                      </a:lnTo>
                      <a:cubicBezTo>
                        <a:pt x="8449" y="17"/>
                        <a:pt x="8404" y="18"/>
                        <a:pt x="8346" y="20"/>
                      </a:cubicBezTo>
                      <a:lnTo>
                        <a:pt x="8350" y="25"/>
                      </a:lnTo>
                      <a:cubicBezTo>
                        <a:pt x="8300" y="28"/>
                        <a:pt x="8222" y="21"/>
                        <a:pt x="8143" y="22"/>
                      </a:cubicBezTo>
                      <a:cubicBezTo>
                        <a:pt x="8149" y="20"/>
                        <a:pt x="8169" y="20"/>
                        <a:pt x="8183" y="21"/>
                      </a:cubicBezTo>
                      <a:cubicBezTo>
                        <a:pt x="8089" y="11"/>
                        <a:pt x="7984" y="28"/>
                        <a:pt x="7899" y="21"/>
                      </a:cubicBezTo>
                      <a:cubicBezTo>
                        <a:pt x="7878" y="22"/>
                        <a:pt x="7862" y="22"/>
                        <a:pt x="7848" y="21"/>
                      </a:cubicBezTo>
                      <a:cubicBezTo>
                        <a:pt x="7850" y="21"/>
                        <a:pt x="7851" y="21"/>
                        <a:pt x="7853" y="20"/>
                      </a:cubicBezTo>
                      <a:lnTo>
                        <a:pt x="7844" y="20"/>
                      </a:lnTo>
                      <a:lnTo>
                        <a:pt x="7815" y="18"/>
                      </a:lnTo>
                      <a:cubicBezTo>
                        <a:pt x="7823" y="19"/>
                        <a:pt x="7832" y="20"/>
                        <a:pt x="7839" y="20"/>
                      </a:cubicBezTo>
                      <a:cubicBezTo>
                        <a:pt x="7823" y="20"/>
                        <a:pt x="7798" y="21"/>
                        <a:pt x="7774" y="22"/>
                      </a:cubicBezTo>
                      <a:lnTo>
                        <a:pt x="7763" y="17"/>
                      </a:lnTo>
                      <a:lnTo>
                        <a:pt x="7758" y="17"/>
                      </a:lnTo>
                      <a:cubicBezTo>
                        <a:pt x="7734" y="15"/>
                        <a:pt x="7739" y="19"/>
                        <a:pt x="7751" y="23"/>
                      </a:cubicBezTo>
                      <a:cubicBezTo>
                        <a:pt x="7739" y="24"/>
                        <a:pt x="7728" y="25"/>
                        <a:pt x="7719" y="26"/>
                      </a:cubicBezTo>
                      <a:cubicBezTo>
                        <a:pt x="7700" y="18"/>
                        <a:pt x="7655" y="29"/>
                        <a:pt x="7629" y="20"/>
                      </a:cubicBezTo>
                      <a:cubicBezTo>
                        <a:pt x="7612" y="24"/>
                        <a:pt x="7506" y="23"/>
                        <a:pt x="7493" y="32"/>
                      </a:cubicBezTo>
                      <a:cubicBezTo>
                        <a:pt x="7492" y="30"/>
                        <a:pt x="7485" y="30"/>
                        <a:pt x="7498" y="30"/>
                      </a:cubicBezTo>
                      <a:cubicBezTo>
                        <a:pt x="7471" y="29"/>
                        <a:pt x="7444" y="28"/>
                        <a:pt x="7420" y="30"/>
                      </a:cubicBezTo>
                      <a:lnTo>
                        <a:pt x="7408" y="24"/>
                      </a:lnTo>
                      <a:lnTo>
                        <a:pt x="7349" y="32"/>
                      </a:lnTo>
                      <a:cubicBezTo>
                        <a:pt x="7313" y="28"/>
                        <a:pt x="7298" y="26"/>
                        <a:pt x="7334" y="21"/>
                      </a:cubicBezTo>
                      <a:cubicBezTo>
                        <a:pt x="7247" y="28"/>
                        <a:pt x="7263" y="24"/>
                        <a:pt x="7190" y="31"/>
                      </a:cubicBezTo>
                      <a:lnTo>
                        <a:pt x="7194" y="27"/>
                      </a:lnTo>
                      <a:cubicBezTo>
                        <a:pt x="7167" y="27"/>
                        <a:pt x="7125" y="32"/>
                        <a:pt x="7109" y="29"/>
                      </a:cubicBezTo>
                      <a:cubicBezTo>
                        <a:pt x="7051" y="21"/>
                        <a:pt x="6819" y="27"/>
                        <a:pt x="6668" y="20"/>
                      </a:cubicBezTo>
                      <a:cubicBezTo>
                        <a:pt x="6697" y="32"/>
                        <a:pt x="6598" y="14"/>
                        <a:pt x="6592" y="24"/>
                      </a:cubicBezTo>
                      <a:cubicBezTo>
                        <a:pt x="6583" y="21"/>
                        <a:pt x="6562" y="19"/>
                        <a:pt x="6586" y="17"/>
                      </a:cubicBezTo>
                      <a:cubicBezTo>
                        <a:pt x="6509" y="19"/>
                        <a:pt x="6471" y="12"/>
                        <a:pt x="6418" y="20"/>
                      </a:cubicBezTo>
                      <a:cubicBezTo>
                        <a:pt x="6409" y="17"/>
                        <a:pt x="6434" y="16"/>
                        <a:pt x="6426" y="14"/>
                      </a:cubicBezTo>
                      <a:cubicBezTo>
                        <a:pt x="6420" y="14"/>
                        <a:pt x="6402" y="16"/>
                        <a:pt x="6394" y="15"/>
                      </a:cubicBezTo>
                      <a:cubicBezTo>
                        <a:pt x="6386" y="13"/>
                        <a:pt x="6405" y="12"/>
                        <a:pt x="6417" y="11"/>
                      </a:cubicBezTo>
                      <a:cubicBezTo>
                        <a:pt x="6339" y="11"/>
                        <a:pt x="6331" y="20"/>
                        <a:pt x="6325" y="28"/>
                      </a:cubicBezTo>
                      <a:cubicBezTo>
                        <a:pt x="6285" y="24"/>
                        <a:pt x="6265" y="25"/>
                        <a:pt x="6236" y="30"/>
                      </a:cubicBezTo>
                      <a:cubicBezTo>
                        <a:pt x="6223" y="27"/>
                        <a:pt x="6199" y="24"/>
                        <a:pt x="6248" y="24"/>
                      </a:cubicBezTo>
                      <a:cubicBezTo>
                        <a:pt x="6221" y="23"/>
                        <a:pt x="6080" y="19"/>
                        <a:pt x="6078" y="26"/>
                      </a:cubicBezTo>
                      <a:cubicBezTo>
                        <a:pt x="6069" y="24"/>
                        <a:pt x="6039" y="25"/>
                        <a:pt x="6032" y="26"/>
                      </a:cubicBezTo>
                      <a:cubicBezTo>
                        <a:pt x="5970" y="25"/>
                        <a:pt x="5965" y="25"/>
                        <a:pt x="5904" y="25"/>
                      </a:cubicBezTo>
                      <a:lnTo>
                        <a:pt x="5921" y="26"/>
                      </a:lnTo>
                      <a:cubicBezTo>
                        <a:pt x="5897" y="34"/>
                        <a:pt x="5871" y="28"/>
                        <a:pt x="5822" y="29"/>
                      </a:cubicBezTo>
                      <a:lnTo>
                        <a:pt x="5823" y="28"/>
                      </a:lnTo>
                      <a:cubicBezTo>
                        <a:pt x="5711" y="22"/>
                        <a:pt x="5775" y="31"/>
                        <a:pt x="5665" y="24"/>
                      </a:cubicBezTo>
                      <a:lnTo>
                        <a:pt x="5671" y="29"/>
                      </a:lnTo>
                      <a:cubicBezTo>
                        <a:pt x="5660" y="39"/>
                        <a:pt x="5573" y="22"/>
                        <a:pt x="5509" y="26"/>
                      </a:cubicBezTo>
                      <a:lnTo>
                        <a:pt x="5532" y="29"/>
                      </a:lnTo>
                      <a:cubicBezTo>
                        <a:pt x="5497" y="33"/>
                        <a:pt x="5434" y="15"/>
                        <a:pt x="5399" y="13"/>
                      </a:cubicBezTo>
                      <a:cubicBezTo>
                        <a:pt x="5391" y="12"/>
                        <a:pt x="5411" y="12"/>
                        <a:pt x="5422" y="11"/>
                      </a:cubicBezTo>
                      <a:cubicBezTo>
                        <a:pt x="5330" y="6"/>
                        <a:pt x="5410" y="17"/>
                        <a:pt x="5341" y="19"/>
                      </a:cubicBezTo>
                      <a:cubicBezTo>
                        <a:pt x="5328" y="15"/>
                        <a:pt x="5357" y="10"/>
                        <a:pt x="5311" y="9"/>
                      </a:cubicBezTo>
                      <a:cubicBezTo>
                        <a:pt x="5288" y="7"/>
                        <a:pt x="5177" y="20"/>
                        <a:pt x="5114" y="13"/>
                      </a:cubicBezTo>
                      <a:cubicBezTo>
                        <a:pt x="5128" y="16"/>
                        <a:pt x="5142" y="19"/>
                        <a:pt x="5110" y="21"/>
                      </a:cubicBezTo>
                      <a:cubicBezTo>
                        <a:pt x="5061" y="21"/>
                        <a:pt x="4978" y="10"/>
                        <a:pt x="4934" y="19"/>
                      </a:cubicBezTo>
                      <a:cubicBezTo>
                        <a:pt x="4928" y="18"/>
                        <a:pt x="4925" y="17"/>
                        <a:pt x="4925" y="16"/>
                      </a:cubicBezTo>
                      <a:cubicBezTo>
                        <a:pt x="4888" y="19"/>
                        <a:pt x="4804" y="20"/>
                        <a:pt x="4781" y="24"/>
                      </a:cubicBezTo>
                      <a:cubicBezTo>
                        <a:pt x="4747" y="8"/>
                        <a:pt x="4549" y="32"/>
                        <a:pt x="4550" y="16"/>
                      </a:cubicBezTo>
                      <a:lnTo>
                        <a:pt x="4435" y="17"/>
                      </a:lnTo>
                      <a:lnTo>
                        <a:pt x="4438" y="15"/>
                      </a:lnTo>
                      <a:cubicBezTo>
                        <a:pt x="4365" y="14"/>
                        <a:pt x="4339" y="18"/>
                        <a:pt x="4313" y="22"/>
                      </a:cubicBezTo>
                      <a:cubicBezTo>
                        <a:pt x="4296" y="20"/>
                        <a:pt x="4309" y="19"/>
                        <a:pt x="4310" y="18"/>
                      </a:cubicBezTo>
                      <a:cubicBezTo>
                        <a:pt x="4203" y="15"/>
                        <a:pt x="4192" y="15"/>
                        <a:pt x="4102" y="23"/>
                      </a:cubicBezTo>
                      <a:lnTo>
                        <a:pt x="4093" y="18"/>
                      </a:lnTo>
                      <a:cubicBezTo>
                        <a:pt x="4068" y="21"/>
                        <a:pt x="3938" y="10"/>
                        <a:pt x="3833" y="15"/>
                      </a:cubicBezTo>
                      <a:cubicBezTo>
                        <a:pt x="3834" y="15"/>
                        <a:pt x="3836" y="14"/>
                        <a:pt x="3844" y="13"/>
                      </a:cubicBezTo>
                      <a:cubicBezTo>
                        <a:pt x="3726" y="19"/>
                        <a:pt x="3561" y="0"/>
                        <a:pt x="3518" y="17"/>
                      </a:cubicBezTo>
                      <a:lnTo>
                        <a:pt x="3439" y="21"/>
                      </a:lnTo>
                      <a:cubicBezTo>
                        <a:pt x="3540" y="23"/>
                        <a:pt x="3424" y="29"/>
                        <a:pt x="3466" y="32"/>
                      </a:cubicBezTo>
                      <a:cubicBezTo>
                        <a:pt x="3426" y="33"/>
                        <a:pt x="3363" y="27"/>
                        <a:pt x="3412" y="26"/>
                      </a:cubicBezTo>
                      <a:lnTo>
                        <a:pt x="3420" y="27"/>
                      </a:lnTo>
                      <a:cubicBezTo>
                        <a:pt x="3438" y="17"/>
                        <a:pt x="3294" y="23"/>
                        <a:pt x="3297" y="16"/>
                      </a:cubicBezTo>
                      <a:cubicBezTo>
                        <a:pt x="3098" y="17"/>
                        <a:pt x="2904" y="11"/>
                        <a:pt x="2718" y="10"/>
                      </a:cubicBezTo>
                      <a:lnTo>
                        <a:pt x="2740" y="18"/>
                      </a:lnTo>
                      <a:lnTo>
                        <a:pt x="2675" y="17"/>
                      </a:lnTo>
                      <a:cubicBezTo>
                        <a:pt x="2658" y="15"/>
                        <a:pt x="2652" y="11"/>
                        <a:pt x="2698" y="12"/>
                      </a:cubicBezTo>
                      <a:cubicBezTo>
                        <a:pt x="2674" y="8"/>
                        <a:pt x="2620" y="15"/>
                        <a:pt x="2619" y="17"/>
                      </a:cubicBezTo>
                      <a:cubicBezTo>
                        <a:pt x="2528" y="14"/>
                        <a:pt x="2655" y="9"/>
                        <a:pt x="2627" y="9"/>
                      </a:cubicBezTo>
                      <a:lnTo>
                        <a:pt x="2589" y="9"/>
                      </a:lnTo>
                      <a:lnTo>
                        <a:pt x="2597" y="9"/>
                      </a:lnTo>
                      <a:cubicBezTo>
                        <a:pt x="2567" y="12"/>
                        <a:pt x="2564" y="15"/>
                        <a:pt x="2508" y="15"/>
                      </a:cubicBezTo>
                      <a:cubicBezTo>
                        <a:pt x="2473" y="13"/>
                        <a:pt x="2490" y="10"/>
                        <a:pt x="2476" y="10"/>
                      </a:cubicBezTo>
                      <a:cubicBezTo>
                        <a:pt x="2477" y="10"/>
                        <a:pt x="2472" y="9"/>
                        <a:pt x="2455" y="10"/>
                      </a:cubicBezTo>
                      <a:lnTo>
                        <a:pt x="2373" y="9"/>
                      </a:lnTo>
                      <a:lnTo>
                        <a:pt x="2406" y="15"/>
                      </a:lnTo>
                      <a:cubicBezTo>
                        <a:pt x="2370" y="18"/>
                        <a:pt x="2329" y="15"/>
                        <a:pt x="2367" y="21"/>
                      </a:cubicBezTo>
                      <a:cubicBezTo>
                        <a:pt x="2311" y="11"/>
                        <a:pt x="2062" y="17"/>
                        <a:pt x="2028" y="14"/>
                      </a:cubicBezTo>
                      <a:cubicBezTo>
                        <a:pt x="1977" y="18"/>
                        <a:pt x="1927" y="18"/>
                        <a:pt x="1864" y="17"/>
                      </a:cubicBezTo>
                      <a:cubicBezTo>
                        <a:pt x="1880" y="19"/>
                        <a:pt x="1889" y="25"/>
                        <a:pt x="1836" y="24"/>
                      </a:cubicBezTo>
                      <a:cubicBezTo>
                        <a:pt x="1855" y="11"/>
                        <a:pt x="1737" y="18"/>
                        <a:pt x="1694" y="9"/>
                      </a:cubicBezTo>
                      <a:cubicBezTo>
                        <a:pt x="1733" y="15"/>
                        <a:pt x="1542" y="10"/>
                        <a:pt x="1603" y="19"/>
                      </a:cubicBezTo>
                      <a:cubicBezTo>
                        <a:pt x="1558" y="18"/>
                        <a:pt x="1600" y="14"/>
                        <a:pt x="1566" y="11"/>
                      </a:cubicBezTo>
                      <a:cubicBezTo>
                        <a:pt x="1460" y="16"/>
                        <a:pt x="1331" y="8"/>
                        <a:pt x="1200" y="9"/>
                      </a:cubicBezTo>
                      <a:cubicBezTo>
                        <a:pt x="1198" y="11"/>
                        <a:pt x="1220" y="13"/>
                        <a:pt x="1192" y="16"/>
                      </a:cubicBezTo>
                      <a:lnTo>
                        <a:pt x="1122" y="8"/>
                      </a:lnTo>
                      <a:cubicBezTo>
                        <a:pt x="1096" y="9"/>
                        <a:pt x="1098" y="17"/>
                        <a:pt x="1051" y="11"/>
                      </a:cubicBezTo>
                      <a:cubicBezTo>
                        <a:pt x="1058" y="13"/>
                        <a:pt x="1068" y="15"/>
                        <a:pt x="1050" y="15"/>
                      </a:cubicBezTo>
                      <a:cubicBezTo>
                        <a:pt x="792" y="7"/>
                        <a:pt x="524" y="22"/>
                        <a:pt x="262" y="7"/>
                      </a:cubicBezTo>
                      <a:cubicBezTo>
                        <a:pt x="297" y="9"/>
                        <a:pt x="274" y="10"/>
                        <a:pt x="247" y="10"/>
                      </a:cubicBezTo>
                      <a:cubicBezTo>
                        <a:pt x="264" y="11"/>
                        <a:pt x="246" y="14"/>
                        <a:pt x="250" y="17"/>
                      </a:cubicBezTo>
                      <a:lnTo>
                        <a:pt x="140" y="10"/>
                      </a:lnTo>
                      <a:cubicBezTo>
                        <a:pt x="120" y="17"/>
                        <a:pt x="23" y="10"/>
                        <a:pt x="11" y="17"/>
                      </a:cubicBezTo>
                      <a:lnTo>
                        <a:pt x="46" y="15"/>
                      </a:lnTo>
                      <a:cubicBezTo>
                        <a:pt x="0" y="23"/>
                        <a:pt x="111" y="32"/>
                        <a:pt x="104" y="42"/>
                      </a:cubicBezTo>
                      <a:cubicBezTo>
                        <a:pt x="156" y="33"/>
                        <a:pt x="240" y="55"/>
                        <a:pt x="325" y="43"/>
                      </a:cubicBezTo>
                      <a:cubicBezTo>
                        <a:pt x="344" y="45"/>
                        <a:pt x="309" y="46"/>
                        <a:pt x="319" y="48"/>
                      </a:cubicBezTo>
                      <a:cubicBezTo>
                        <a:pt x="340" y="44"/>
                        <a:pt x="366" y="43"/>
                        <a:pt x="414" y="45"/>
                      </a:cubicBezTo>
                      <a:lnTo>
                        <a:pt x="409" y="46"/>
                      </a:lnTo>
                      <a:cubicBezTo>
                        <a:pt x="544" y="45"/>
                        <a:pt x="602" y="49"/>
                        <a:pt x="754" y="52"/>
                      </a:cubicBezTo>
                      <a:lnTo>
                        <a:pt x="742" y="47"/>
                      </a:lnTo>
                      <a:cubicBezTo>
                        <a:pt x="775" y="48"/>
                        <a:pt x="782" y="49"/>
                        <a:pt x="797" y="50"/>
                      </a:cubicBezTo>
                      <a:cubicBezTo>
                        <a:pt x="835" y="43"/>
                        <a:pt x="706" y="50"/>
                        <a:pt x="740" y="42"/>
                      </a:cubicBezTo>
                      <a:cubicBezTo>
                        <a:pt x="783" y="52"/>
                        <a:pt x="970" y="42"/>
                        <a:pt x="999" y="53"/>
                      </a:cubicBezTo>
                      <a:cubicBezTo>
                        <a:pt x="1049" y="54"/>
                        <a:pt x="984" y="48"/>
                        <a:pt x="1034" y="48"/>
                      </a:cubicBezTo>
                      <a:lnTo>
                        <a:pt x="1048" y="51"/>
                      </a:lnTo>
                      <a:lnTo>
                        <a:pt x="1060" y="47"/>
                      </a:lnTo>
                      <a:cubicBezTo>
                        <a:pt x="1093" y="48"/>
                        <a:pt x="1110" y="52"/>
                        <a:pt x="1111" y="54"/>
                      </a:cubicBezTo>
                      <a:cubicBezTo>
                        <a:pt x="1103" y="54"/>
                        <a:pt x="1088" y="55"/>
                        <a:pt x="1080" y="55"/>
                      </a:cubicBezTo>
                      <a:cubicBezTo>
                        <a:pt x="1122" y="59"/>
                        <a:pt x="1200" y="54"/>
                        <a:pt x="1215" y="55"/>
                      </a:cubicBezTo>
                      <a:lnTo>
                        <a:pt x="1166" y="53"/>
                      </a:lnTo>
                      <a:cubicBezTo>
                        <a:pt x="1303" y="50"/>
                        <a:pt x="1470" y="55"/>
                        <a:pt x="1603" y="49"/>
                      </a:cubicBezTo>
                      <a:lnTo>
                        <a:pt x="1593" y="46"/>
                      </a:lnTo>
                      <a:cubicBezTo>
                        <a:pt x="1694" y="42"/>
                        <a:pt x="1674" y="49"/>
                        <a:pt x="1784" y="47"/>
                      </a:cubicBezTo>
                      <a:lnTo>
                        <a:pt x="1780" y="48"/>
                      </a:lnTo>
                      <a:cubicBezTo>
                        <a:pt x="1803" y="45"/>
                        <a:pt x="1832" y="44"/>
                        <a:pt x="1863" y="45"/>
                      </a:cubicBezTo>
                      <a:cubicBezTo>
                        <a:pt x="1835" y="47"/>
                        <a:pt x="1915" y="50"/>
                        <a:pt x="1879" y="53"/>
                      </a:cubicBezTo>
                      <a:cubicBezTo>
                        <a:pt x="1988" y="48"/>
                        <a:pt x="1933" y="49"/>
                        <a:pt x="2005" y="41"/>
                      </a:cubicBezTo>
                      <a:lnTo>
                        <a:pt x="2022" y="45"/>
                      </a:lnTo>
                      <a:cubicBezTo>
                        <a:pt x="2046" y="41"/>
                        <a:pt x="2048" y="40"/>
                        <a:pt x="2104" y="39"/>
                      </a:cubicBezTo>
                      <a:cubicBezTo>
                        <a:pt x="2058" y="42"/>
                        <a:pt x="2139" y="44"/>
                        <a:pt x="2088" y="49"/>
                      </a:cubicBezTo>
                      <a:cubicBezTo>
                        <a:pt x="2205" y="57"/>
                        <a:pt x="2261" y="41"/>
                        <a:pt x="2314" y="53"/>
                      </a:cubicBezTo>
                      <a:cubicBezTo>
                        <a:pt x="2368" y="42"/>
                        <a:pt x="2214" y="47"/>
                        <a:pt x="2244" y="45"/>
                      </a:cubicBezTo>
                      <a:cubicBezTo>
                        <a:pt x="2219" y="41"/>
                        <a:pt x="2288" y="37"/>
                        <a:pt x="2324" y="38"/>
                      </a:cubicBezTo>
                      <a:cubicBezTo>
                        <a:pt x="2361" y="38"/>
                        <a:pt x="2387" y="51"/>
                        <a:pt x="2481" y="51"/>
                      </a:cubicBezTo>
                      <a:cubicBezTo>
                        <a:pt x="2471" y="51"/>
                        <a:pt x="2471" y="52"/>
                        <a:pt x="2461" y="52"/>
                      </a:cubicBezTo>
                      <a:cubicBezTo>
                        <a:pt x="2496" y="55"/>
                        <a:pt x="2530" y="48"/>
                        <a:pt x="2573" y="53"/>
                      </a:cubicBezTo>
                      <a:cubicBezTo>
                        <a:pt x="2597" y="47"/>
                        <a:pt x="2628" y="53"/>
                        <a:pt x="2635" y="45"/>
                      </a:cubicBezTo>
                      <a:lnTo>
                        <a:pt x="2550" y="47"/>
                      </a:lnTo>
                      <a:cubicBezTo>
                        <a:pt x="2598" y="45"/>
                        <a:pt x="2644" y="36"/>
                        <a:pt x="2724" y="40"/>
                      </a:cubicBezTo>
                      <a:cubicBezTo>
                        <a:pt x="2718" y="42"/>
                        <a:pt x="2694" y="44"/>
                        <a:pt x="2677" y="45"/>
                      </a:cubicBezTo>
                      <a:cubicBezTo>
                        <a:pt x="2701" y="48"/>
                        <a:pt x="2722" y="44"/>
                        <a:pt x="2747" y="46"/>
                      </a:cubicBezTo>
                      <a:cubicBezTo>
                        <a:pt x="2740" y="54"/>
                        <a:pt x="2643" y="48"/>
                        <a:pt x="2591" y="54"/>
                      </a:cubicBezTo>
                      <a:cubicBezTo>
                        <a:pt x="2616" y="57"/>
                        <a:pt x="2689" y="48"/>
                        <a:pt x="2663" y="57"/>
                      </a:cubicBezTo>
                      <a:cubicBezTo>
                        <a:pt x="2700" y="46"/>
                        <a:pt x="2755" y="58"/>
                        <a:pt x="2818" y="50"/>
                      </a:cubicBezTo>
                      <a:lnTo>
                        <a:pt x="2814" y="55"/>
                      </a:lnTo>
                      <a:cubicBezTo>
                        <a:pt x="2824" y="54"/>
                        <a:pt x="2845" y="52"/>
                        <a:pt x="2863" y="52"/>
                      </a:cubicBezTo>
                      <a:lnTo>
                        <a:pt x="2830" y="58"/>
                      </a:lnTo>
                      <a:cubicBezTo>
                        <a:pt x="2881" y="53"/>
                        <a:pt x="2928" y="63"/>
                        <a:pt x="2977" y="60"/>
                      </a:cubicBezTo>
                      <a:cubicBezTo>
                        <a:pt x="2875" y="60"/>
                        <a:pt x="2954" y="54"/>
                        <a:pt x="2911" y="51"/>
                      </a:cubicBezTo>
                      <a:cubicBezTo>
                        <a:pt x="3038" y="45"/>
                        <a:pt x="2984" y="64"/>
                        <a:pt x="3126" y="62"/>
                      </a:cubicBezTo>
                      <a:cubicBezTo>
                        <a:pt x="3107" y="62"/>
                        <a:pt x="3054" y="58"/>
                        <a:pt x="3084" y="56"/>
                      </a:cubicBezTo>
                      <a:cubicBezTo>
                        <a:pt x="3111" y="57"/>
                        <a:pt x="3146" y="59"/>
                        <a:pt x="3163" y="62"/>
                      </a:cubicBezTo>
                      <a:cubicBezTo>
                        <a:pt x="3257" y="61"/>
                        <a:pt x="3149" y="57"/>
                        <a:pt x="3189" y="54"/>
                      </a:cubicBezTo>
                      <a:cubicBezTo>
                        <a:pt x="3221" y="60"/>
                        <a:pt x="3235" y="52"/>
                        <a:pt x="3276" y="50"/>
                      </a:cubicBezTo>
                      <a:lnTo>
                        <a:pt x="3276" y="55"/>
                      </a:lnTo>
                      <a:cubicBezTo>
                        <a:pt x="3384" y="58"/>
                        <a:pt x="3305" y="45"/>
                        <a:pt x="3401" y="49"/>
                      </a:cubicBezTo>
                      <a:lnTo>
                        <a:pt x="3361" y="55"/>
                      </a:lnTo>
                      <a:lnTo>
                        <a:pt x="3411" y="54"/>
                      </a:lnTo>
                      <a:lnTo>
                        <a:pt x="3400" y="59"/>
                      </a:lnTo>
                      <a:cubicBezTo>
                        <a:pt x="3455" y="55"/>
                        <a:pt x="3472" y="56"/>
                        <a:pt x="3526" y="58"/>
                      </a:cubicBezTo>
                      <a:cubicBezTo>
                        <a:pt x="3513" y="54"/>
                        <a:pt x="3533" y="49"/>
                        <a:pt x="3580" y="49"/>
                      </a:cubicBezTo>
                      <a:cubicBezTo>
                        <a:pt x="3613" y="52"/>
                        <a:pt x="3562" y="54"/>
                        <a:pt x="3630" y="53"/>
                      </a:cubicBezTo>
                      <a:cubicBezTo>
                        <a:pt x="3614" y="56"/>
                        <a:pt x="3598" y="60"/>
                        <a:pt x="3568" y="55"/>
                      </a:cubicBezTo>
                      <a:cubicBezTo>
                        <a:pt x="3565" y="57"/>
                        <a:pt x="3553" y="58"/>
                        <a:pt x="3550" y="60"/>
                      </a:cubicBezTo>
                      <a:cubicBezTo>
                        <a:pt x="3585" y="63"/>
                        <a:pt x="3638" y="61"/>
                        <a:pt x="3662" y="61"/>
                      </a:cubicBezTo>
                      <a:cubicBezTo>
                        <a:pt x="3653" y="61"/>
                        <a:pt x="3642" y="60"/>
                        <a:pt x="3636" y="60"/>
                      </a:cubicBezTo>
                      <a:lnTo>
                        <a:pt x="3734" y="53"/>
                      </a:lnTo>
                      <a:cubicBezTo>
                        <a:pt x="3749" y="55"/>
                        <a:pt x="3737" y="56"/>
                        <a:pt x="3725" y="58"/>
                      </a:cubicBezTo>
                      <a:cubicBezTo>
                        <a:pt x="3744" y="57"/>
                        <a:pt x="3758" y="55"/>
                        <a:pt x="3787" y="55"/>
                      </a:cubicBezTo>
                      <a:cubicBezTo>
                        <a:pt x="3780" y="59"/>
                        <a:pt x="3781" y="63"/>
                        <a:pt x="3740" y="65"/>
                      </a:cubicBezTo>
                      <a:lnTo>
                        <a:pt x="3833" y="60"/>
                      </a:lnTo>
                      <a:cubicBezTo>
                        <a:pt x="3839" y="62"/>
                        <a:pt x="3881" y="65"/>
                        <a:pt x="3869" y="67"/>
                      </a:cubicBezTo>
                      <a:cubicBezTo>
                        <a:pt x="3920" y="69"/>
                        <a:pt x="3995" y="59"/>
                        <a:pt x="4064" y="62"/>
                      </a:cubicBezTo>
                      <a:cubicBezTo>
                        <a:pt x="4067" y="62"/>
                        <a:pt x="4074" y="61"/>
                        <a:pt x="4089" y="60"/>
                      </a:cubicBezTo>
                      <a:cubicBezTo>
                        <a:pt x="4153" y="62"/>
                        <a:pt x="4210" y="67"/>
                        <a:pt x="4286" y="61"/>
                      </a:cubicBezTo>
                      <a:lnTo>
                        <a:pt x="4329" y="68"/>
                      </a:lnTo>
                      <a:cubicBezTo>
                        <a:pt x="4389" y="67"/>
                        <a:pt x="4271" y="59"/>
                        <a:pt x="4370" y="57"/>
                      </a:cubicBezTo>
                      <a:cubicBezTo>
                        <a:pt x="4440" y="55"/>
                        <a:pt x="4396" y="63"/>
                        <a:pt x="4421" y="65"/>
                      </a:cubicBezTo>
                      <a:cubicBezTo>
                        <a:pt x="4456" y="62"/>
                        <a:pt x="4517" y="54"/>
                        <a:pt x="4581" y="60"/>
                      </a:cubicBezTo>
                      <a:cubicBezTo>
                        <a:pt x="4560" y="62"/>
                        <a:pt x="4543" y="60"/>
                        <a:pt x="4523" y="61"/>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360" name="Google Shape;360;p74"/>
                <p:cNvSpPr/>
                <p:nvPr/>
              </p:nvSpPr>
              <p:spPr>
                <a:xfrm>
                  <a:off x="7508875" y="1560020"/>
                  <a:ext cx="11112" cy="3693"/>
                </a:xfrm>
                <a:custGeom>
                  <a:rect b="b" l="l" r="r" t="t"/>
                  <a:pathLst>
                    <a:path extrusionOk="0" h="3" w="12">
                      <a:moveTo>
                        <a:pt x="12" y="3"/>
                      </a:moveTo>
                      <a:lnTo>
                        <a:pt x="12" y="3"/>
                      </a:lnTo>
                      <a:cubicBezTo>
                        <a:pt x="8" y="2"/>
                        <a:pt x="7" y="1"/>
                        <a:pt x="6" y="0"/>
                      </a:cubicBezTo>
                      <a:cubicBezTo>
                        <a:pt x="1" y="1"/>
                        <a:pt x="0" y="2"/>
                        <a:pt x="12" y="3"/>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361" name="Google Shape;361;p74"/>
                <p:cNvSpPr/>
                <p:nvPr/>
              </p:nvSpPr>
              <p:spPr>
                <a:xfrm>
                  <a:off x="5434013" y="1567405"/>
                  <a:ext cx="4762" cy="1231"/>
                </a:xfrm>
                <a:custGeom>
                  <a:rect b="b" l="l" r="r" t="t"/>
                  <a:pathLst>
                    <a:path extrusionOk="0" h="1" w="5">
                      <a:moveTo>
                        <a:pt x="5" y="1"/>
                      </a:moveTo>
                      <a:lnTo>
                        <a:pt x="5" y="1"/>
                      </a:lnTo>
                      <a:lnTo>
                        <a:pt x="3" y="0"/>
                      </a:lnTo>
                      <a:cubicBezTo>
                        <a:pt x="1" y="1"/>
                        <a:pt x="1" y="1"/>
                        <a:pt x="0" y="1"/>
                      </a:cubicBezTo>
                      <a:lnTo>
                        <a:pt x="5" y="1"/>
                      </a:ln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362" name="Google Shape;362;p74"/>
                <p:cNvSpPr/>
                <p:nvPr/>
              </p:nvSpPr>
              <p:spPr>
                <a:xfrm>
                  <a:off x="9672638" y="1567405"/>
                  <a:ext cx="25400" cy="2462"/>
                </a:xfrm>
                <a:custGeom>
                  <a:rect b="b" l="l" r="r" t="t"/>
                  <a:pathLst>
                    <a:path extrusionOk="0" h="3" w="27">
                      <a:moveTo>
                        <a:pt x="27" y="3"/>
                      </a:moveTo>
                      <a:lnTo>
                        <a:pt x="27" y="3"/>
                      </a:lnTo>
                      <a:cubicBezTo>
                        <a:pt x="13" y="2"/>
                        <a:pt x="6" y="1"/>
                        <a:pt x="1" y="0"/>
                      </a:cubicBezTo>
                      <a:cubicBezTo>
                        <a:pt x="0" y="1"/>
                        <a:pt x="6" y="2"/>
                        <a:pt x="27" y="3"/>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363" name="Google Shape;363;p74"/>
                <p:cNvSpPr/>
                <p:nvPr/>
              </p:nvSpPr>
              <p:spPr>
                <a:xfrm>
                  <a:off x="10966450" y="1529246"/>
                  <a:ext cx="39687" cy="2462"/>
                </a:xfrm>
                <a:custGeom>
                  <a:rect b="b" l="l" r="r" t="t"/>
                  <a:pathLst>
                    <a:path extrusionOk="0" h="3" w="42">
                      <a:moveTo>
                        <a:pt x="42" y="0"/>
                      </a:moveTo>
                      <a:lnTo>
                        <a:pt x="42" y="0"/>
                      </a:lnTo>
                      <a:lnTo>
                        <a:pt x="0" y="1"/>
                      </a:lnTo>
                      <a:cubicBezTo>
                        <a:pt x="20" y="1"/>
                        <a:pt x="27" y="2"/>
                        <a:pt x="38" y="3"/>
                      </a:cubicBezTo>
                      <a:cubicBezTo>
                        <a:pt x="37" y="2"/>
                        <a:pt x="29" y="0"/>
                        <a:pt x="42" y="0"/>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364" name="Google Shape;364;p74"/>
                <p:cNvSpPr/>
                <p:nvPr/>
              </p:nvSpPr>
              <p:spPr>
                <a:xfrm>
                  <a:off x="11329988" y="1552634"/>
                  <a:ext cx="44450" cy="2462"/>
                </a:xfrm>
                <a:custGeom>
                  <a:rect b="b" l="l" r="r" t="t"/>
                  <a:pathLst>
                    <a:path extrusionOk="0" h="3" w="46">
                      <a:moveTo>
                        <a:pt x="27" y="3"/>
                      </a:moveTo>
                      <a:lnTo>
                        <a:pt x="27" y="3"/>
                      </a:lnTo>
                      <a:cubicBezTo>
                        <a:pt x="33" y="2"/>
                        <a:pt x="40" y="3"/>
                        <a:pt x="46" y="2"/>
                      </a:cubicBezTo>
                      <a:lnTo>
                        <a:pt x="44" y="0"/>
                      </a:lnTo>
                      <a:cubicBezTo>
                        <a:pt x="18" y="0"/>
                        <a:pt x="0" y="2"/>
                        <a:pt x="27" y="3"/>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365" name="Google Shape;365;p74"/>
                <p:cNvSpPr/>
                <p:nvPr/>
              </p:nvSpPr>
              <p:spPr>
                <a:xfrm>
                  <a:off x="11042650" y="1540325"/>
                  <a:ext cx="60325" cy="6155"/>
                </a:xfrm>
                <a:custGeom>
                  <a:rect b="b" l="l" r="r" t="t"/>
                  <a:pathLst>
                    <a:path extrusionOk="0" h="7" w="63">
                      <a:moveTo>
                        <a:pt x="0" y="3"/>
                      </a:moveTo>
                      <a:lnTo>
                        <a:pt x="0" y="3"/>
                      </a:lnTo>
                      <a:cubicBezTo>
                        <a:pt x="3" y="7"/>
                        <a:pt x="30" y="6"/>
                        <a:pt x="60" y="5"/>
                      </a:cubicBezTo>
                      <a:lnTo>
                        <a:pt x="54" y="5"/>
                      </a:lnTo>
                      <a:cubicBezTo>
                        <a:pt x="63" y="0"/>
                        <a:pt x="31" y="1"/>
                        <a:pt x="0" y="3"/>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366" name="Google Shape;366;p74"/>
                <p:cNvSpPr/>
                <p:nvPr/>
              </p:nvSpPr>
              <p:spPr>
                <a:xfrm>
                  <a:off x="11106150" y="1542787"/>
                  <a:ext cx="28575" cy="1231"/>
                </a:xfrm>
                <a:custGeom>
                  <a:rect b="b" l="l" r="r" t="t"/>
                  <a:pathLst>
                    <a:path extrusionOk="0" h="2" w="31">
                      <a:moveTo>
                        <a:pt x="0" y="2"/>
                      </a:moveTo>
                      <a:lnTo>
                        <a:pt x="0" y="2"/>
                      </a:lnTo>
                      <a:cubicBezTo>
                        <a:pt x="10" y="2"/>
                        <a:pt x="19" y="2"/>
                        <a:pt x="28" y="2"/>
                      </a:cubicBezTo>
                      <a:cubicBezTo>
                        <a:pt x="31" y="0"/>
                        <a:pt x="17" y="2"/>
                        <a:pt x="0" y="2"/>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367" name="Google Shape;367;p74"/>
                <p:cNvSpPr/>
                <p:nvPr/>
              </p:nvSpPr>
              <p:spPr>
                <a:xfrm>
                  <a:off x="10679113" y="1525554"/>
                  <a:ext cx="103187" cy="9847"/>
                </a:xfrm>
                <a:custGeom>
                  <a:rect b="b" l="l" r="r" t="t"/>
                  <a:pathLst>
                    <a:path extrusionOk="0" h="12" w="109">
                      <a:moveTo>
                        <a:pt x="77" y="9"/>
                      </a:moveTo>
                      <a:lnTo>
                        <a:pt x="77" y="9"/>
                      </a:lnTo>
                      <a:cubicBezTo>
                        <a:pt x="91" y="10"/>
                        <a:pt x="86" y="4"/>
                        <a:pt x="94" y="6"/>
                      </a:cubicBezTo>
                      <a:cubicBezTo>
                        <a:pt x="109" y="0"/>
                        <a:pt x="0" y="12"/>
                        <a:pt x="77" y="9"/>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368" name="Google Shape;368;p74"/>
                <p:cNvSpPr/>
                <p:nvPr/>
              </p:nvSpPr>
              <p:spPr>
                <a:xfrm>
                  <a:off x="11039475" y="1550172"/>
                  <a:ext cx="26987" cy="4924"/>
                </a:xfrm>
                <a:custGeom>
                  <a:rect b="b" l="l" r="r" t="t"/>
                  <a:pathLst>
                    <a:path extrusionOk="0" h="5" w="27">
                      <a:moveTo>
                        <a:pt x="27" y="5"/>
                      </a:moveTo>
                      <a:lnTo>
                        <a:pt x="27" y="5"/>
                      </a:lnTo>
                      <a:lnTo>
                        <a:pt x="16" y="0"/>
                      </a:lnTo>
                      <a:lnTo>
                        <a:pt x="0" y="4"/>
                      </a:lnTo>
                      <a:lnTo>
                        <a:pt x="27" y="5"/>
                      </a:ln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369" name="Google Shape;369;p74"/>
                <p:cNvSpPr/>
                <p:nvPr/>
              </p:nvSpPr>
              <p:spPr>
                <a:xfrm>
                  <a:off x="10841038" y="1548941"/>
                  <a:ext cx="58737" cy="2462"/>
                </a:xfrm>
                <a:custGeom>
                  <a:rect b="b" l="l" r="r" t="t"/>
                  <a:pathLst>
                    <a:path extrusionOk="0" h="3" w="61">
                      <a:moveTo>
                        <a:pt x="1" y="2"/>
                      </a:moveTo>
                      <a:lnTo>
                        <a:pt x="1" y="2"/>
                      </a:lnTo>
                      <a:lnTo>
                        <a:pt x="49" y="3"/>
                      </a:lnTo>
                      <a:cubicBezTo>
                        <a:pt x="48" y="2"/>
                        <a:pt x="54" y="2"/>
                        <a:pt x="61" y="2"/>
                      </a:cubicBezTo>
                      <a:cubicBezTo>
                        <a:pt x="32" y="1"/>
                        <a:pt x="0" y="0"/>
                        <a:pt x="1" y="2"/>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370" name="Google Shape;370;p74"/>
                <p:cNvSpPr/>
                <p:nvPr/>
              </p:nvSpPr>
              <p:spPr>
                <a:xfrm>
                  <a:off x="10899775" y="1550172"/>
                  <a:ext cx="36512" cy="1231"/>
                </a:xfrm>
                <a:custGeom>
                  <a:rect b="b" l="l" r="r" t="t"/>
                  <a:pathLst>
                    <a:path extrusionOk="0" h="1" w="38">
                      <a:moveTo>
                        <a:pt x="0" y="1"/>
                      </a:moveTo>
                      <a:lnTo>
                        <a:pt x="0" y="1"/>
                      </a:lnTo>
                      <a:cubicBezTo>
                        <a:pt x="15" y="1"/>
                        <a:pt x="30" y="1"/>
                        <a:pt x="38" y="0"/>
                      </a:cubicBezTo>
                      <a:cubicBezTo>
                        <a:pt x="30" y="0"/>
                        <a:pt x="12" y="0"/>
                        <a:pt x="0" y="1"/>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371" name="Google Shape;371;p74"/>
                <p:cNvSpPr/>
                <p:nvPr/>
              </p:nvSpPr>
              <p:spPr>
                <a:xfrm>
                  <a:off x="10958513" y="1555096"/>
                  <a:ext cx="46037" cy="0"/>
                </a:xfrm>
                <a:custGeom>
                  <a:rect b="b" l="l" r="r" t="t"/>
                  <a:pathLst>
                    <a:path extrusionOk="0" h="1" w="47">
                      <a:moveTo>
                        <a:pt x="47" y="0"/>
                      </a:moveTo>
                      <a:lnTo>
                        <a:pt x="47" y="0"/>
                      </a:lnTo>
                      <a:lnTo>
                        <a:pt x="33" y="0"/>
                      </a:lnTo>
                      <a:lnTo>
                        <a:pt x="0" y="0"/>
                      </a:lnTo>
                      <a:lnTo>
                        <a:pt x="47" y="0"/>
                      </a:ln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372" name="Google Shape;372;p74"/>
                <p:cNvSpPr/>
                <p:nvPr/>
              </p:nvSpPr>
              <p:spPr>
                <a:xfrm>
                  <a:off x="10304463" y="1548941"/>
                  <a:ext cx="61912" cy="3693"/>
                </a:xfrm>
                <a:custGeom>
                  <a:rect b="b" l="l" r="r" t="t"/>
                  <a:pathLst>
                    <a:path extrusionOk="0" h="4" w="65">
                      <a:moveTo>
                        <a:pt x="57" y="0"/>
                      </a:moveTo>
                      <a:lnTo>
                        <a:pt x="57" y="0"/>
                      </a:lnTo>
                      <a:lnTo>
                        <a:pt x="5" y="1"/>
                      </a:lnTo>
                      <a:cubicBezTo>
                        <a:pt x="0" y="3"/>
                        <a:pt x="14" y="4"/>
                        <a:pt x="33" y="4"/>
                      </a:cubicBezTo>
                      <a:cubicBezTo>
                        <a:pt x="45" y="2"/>
                        <a:pt x="65" y="2"/>
                        <a:pt x="57" y="0"/>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373" name="Google Shape;373;p74"/>
                <p:cNvSpPr/>
                <p:nvPr/>
              </p:nvSpPr>
              <p:spPr>
                <a:xfrm>
                  <a:off x="10483850" y="1557558"/>
                  <a:ext cx="23812" cy="6155"/>
                </a:xfrm>
                <a:custGeom>
                  <a:rect b="b" l="l" r="r" t="t"/>
                  <a:pathLst>
                    <a:path extrusionOk="0" h="7" w="25">
                      <a:moveTo>
                        <a:pt x="25" y="4"/>
                      </a:moveTo>
                      <a:lnTo>
                        <a:pt x="25" y="4"/>
                      </a:lnTo>
                      <a:cubicBezTo>
                        <a:pt x="11" y="3"/>
                        <a:pt x="10" y="2"/>
                        <a:pt x="2" y="0"/>
                      </a:cubicBezTo>
                      <a:lnTo>
                        <a:pt x="0" y="7"/>
                      </a:lnTo>
                      <a:lnTo>
                        <a:pt x="25" y="4"/>
                      </a:ln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374" name="Google Shape;374;p74"/>
                <p:cNvSpPr/>
                <p:nvPr/>
              </p:nvSpPr>
              <p:spPr>
                <a:xfrm>
                  <a:off x="10291763" y="1563712"/>
                  <a:ext cx="117475" cy="2462"/>
                </a:xfrm>
                <a:custGeom>
                  <a:rect b="b" l="l" r="r" t="t"/>
                  <a:pathLst>
                    <a:path extrusionOk="0" h="4" w="123">
                      <a:moveTo>
                        <a:pt x="75" y="0"/>
                      </a:moveTo>
                      <a:lnTo>
                        <a:pt x="75" y="0"/>
                      </a:lnTo>
                      <a:cubicBezTo>
                        <a:pt x="70" y="1"/>
                        <a:pt x="0" y="4"/>
                        <a:pt x="66" y="4"/>
                      </a:cubicBezTo>
                      <a:cubicBezTo>
                        <a:pt x="71" y="2"/>
                        <a:pt x="123" y="1"/>
                        <a:pt x="75" y="0"/>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375" name="Google Shape;375;p74"/>
                <p:cNvSpPr/>
                <p:nvPr/>
              </p:nvSpPr>
              <p:spPr>
                <a:xfrm>
                  <a:off x="9621838" y="1546479"/>
                  <a:ext cx="11112" cy="8617"/>
                </a:xfrm>
                <a:custGeom>
                  <a:rect b="b" l="l" r="r" t="t"/>
                  <a:pathLst>
                    <a:path extrusionOk="0" h="10" w="13">
                      <a:moveTo>
                        <a:pt x="0" y="10"/>
                      </a:moveTo>
                      <a:lnTo>
                        <a:pt x="0" y="10"/>
                      </a:lnTo>
                      <a:lnTo>
                        <a:pt x="13" y="10"/>
                      </a:lnTo>
                      <a:lnTo>
                        <a:pt x="12" y="0"/>
                      </a:lnTo>
                      <a:lnTo>
                        <a:pt x="0" y="10"/>
                      </a:ln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376" name="Google Shape;376;p74"/>
                <p:cNvSpPr/>
                <p:nvPr/>
              </p:nvSpPr>
              <p:spPr>
                <a:xfrm>
                  <a:off x="8951913" y="1568636"/>
                  <a:ext cx="96837" cy="8617"/>
                </a:xfrm>
                <a:custGeom>
                  <a:rect b="b" l="l" r="r" t="t"/>
                  <a:pathLst>
                    <a:path extrusionOk="0" h="10" w="101">
                      <a:moveTo>
                        <a:pt x="16" y="8"/>
                      </a:moveTo>
                      <a:lnTo>
                        <a:pt x="16" y="8"/>
                      </a:lnTo>
                      <a:cubicBezTo>
                        <a:pt x="78" y="10"/>
                        <a:pt x="31" y="1"/>
                        <a:pt x="86" y="4"/>
                      </a:cubicBezTo>
                      <a:cubicBezTo>
                        <a:pt x="101" y="2"/>
                        <a:pt x="41" y="2"/>
                        <a:pt x="56" y="0"/>
                      </a:cubicBezTo>
                      <a:cubicBezTo>
                        <a:pt x="19" y="2"/>
                        <a:pt x="0" y="1"/>
                        <a:pt x="16" y="8"/>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377" name="Google Shape;377;p74"/>
                <p:cNvSpPr/>
                <p:nvPr/>
              </p:nvSpPr>
              <p:spPr>
                <a:xfrm>
                  <a:off x="9005888" y="1566174"/>
                  <a:ext cx="17462" cy="2462"/>
                </a:xfrm>
                <a:custGeom>
                  <a:rect b="b" l="l" r="r" t="t"/>
                  <a:pathLst>
                    <a:path extrusionOk="0" h="2" w="19">
                      <a:moveTo>
                        <a:pt x="0" y="2"/>
                      </a:moveTo>
                      <a:lnTo>
                        <a:pt x="0" y="2"/>
                      </a:lnTo>
                      <a:lnTo>
                        <a:pt x="19" y="0"/>
                      </a:lnTo>
                      <a:cubicBezTo>
                        <a:pt x="8" y="1"/>
                        <a:pt x="3" y="1"/>
                        <a:pt x="0" y="2"/>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378" name="Google Shape;378;p74"/>
                <p:cNvSpPr/>
                <p:nvPr/>
              </p:nvSpPr>
              <p:spPr>
                <a:xfrm>
                  <a:off x="1587500" y="1516937"/>
                  <a:ext cx="38100" cy="3693"/>
                </a:xfrm>
                <a:custGeom>
                  <a:rect b="b" l="l" r="r" t="t"/>
                  <a:pathLst>
                    <a:path extrusionOk="0" h="4" w="39">
                      <a:moveTo>
                        <a:pt x="39" y="2"/>
                      </a:moveTo>
                      <a:lnTo>
                        <a:pt x="39" y="2"/>
                      </a:lnTo>
                      <a:lnTo>
                        <a:pt x="0" y="0"/>
                      </a:lnTo>
                      <a:lnTo>
                        <a:pt x="25" y="4"/>
                      </a:lnTo>
                      <a:lnTo>
                        <a:pt x="39" y="2"/>
                      </a:ln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379" name="Google Shape;379;p74"/>
                <p:cNvSpPr/>
                <p:nvPr/>
              </p:nvSpPr>
              <p:spPr>
                <a:xfrm>
                  <a:off x="1522413" y="1519399"/>
                  <a:ext cx="30162" cy="4924"/>
                </a:xfrm>
                <a:custGeom>
                  <a:rect b="b" l="l" r="r" t="t"/>
                  <a:pathLst>
                    <a:path extrusionOk="0" h="6" w="32">
                      <a:moveTo>
                        <a:pt x="32" y="6"/>
                      </a:moveTo>
                      <a:lnTo>
                        <a:pt x="32" y="6"/>
                      </a:lnTo>
                      <a:lnTo>
                        <a:pt x="23" y="0"/>
                      </a:lnTo>
                      <a:lnTo>
                        <a:pt x="0" y="5"/>
                      </a:lnTo>
                      <a:cubicBezTo>
                        <a:pt x="8" y="5"/>
                        <a:pt x="26" y="5"/>
                        <a:pt x="32" y="6"/>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380" name="Google Shape;380;p74"/>
                <p:cNvSpPr/>
                <p:nvPr/>
              </p:nvSpPr>
              <p:spPr>
                <a:xfrm>
                  <a:off x="6650038" y="1573559"/>
                  <a:ext cx="33337" cy="3693"/>
                </a:xfrm>
                <a:custGeom>
                  <a:rect b="b" l="l" r="r" t="t"/>
                  <a:pathLst>
                    <a:path extrusionOk="0" h="4" w="34">
                      <a:moveTo>
                        <a:pt x="31" y="4"/>
                      </a:moveTo>
                      <a:lnTo>
                        <a:pt x="31" y="4"/>
                      </a:lnTo>
                      <a:lnTo>
                        <a:pt x="34" y="2"/>
                      </a:lnTo>
                      <a:cubicBezTo>
                        <a:pt x="28" y="1"/>
                        <a:pt x="18" y="1"/>
                        <a:pt x="0" y="0"/>
                      </a:cubicBezTo>
                      <a:lnTo>
                        <a:pt x="31" y="4"/>
                      </a:ln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381" name="Google Shape;381;p74"/>
                <p:cNvSpPr/>
                <p:nvPr/>
              </p:nvSpPr>
              <p:spPr>
                <a:xfrm>
                  <a:off x="6162675" y="1566174"/>
                  <a:ext cx="15875" cy="4924"/>
                </a:xfrm>
                <a:custGeom>
                  <a:rect b="b" l="l" r="r" t="t"/>
                  <a:pathLst>
                    <a:path extrusionOk="0" h="6" w="17">
                      <a:moveTo>
                        <a:pt x="8" y="6"/>
                      </a:moveTo>
                      <a:lnTo>
                        <a:pt x="8" y="6"/>
                      </a:lnTo>
                      <a:lnTo>
                        <a:pt x="17" y="6"/>
                      </a:lnTo>
                      <a:lnTo>
                        <a:pt x="0" y="0"/>
                      </a:lnTo>
                      <a:lnTo>
                        <a:pt x="8" y="6"/>
                      </a:ln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382" name="Google Shape;382;p74"/>
                <p:cNvSpPr/>
                <p:nvPr/>
              </p:nvSpPr>
              <p:spPr>
                <a:xfrm>
                  <a:off x="5738813" y="1571097"/>
                  <a:ext cx="60325" cy="6155"/>
                </a:xfrm>
                <a:custGeom>
                  <a:rect b="b" l="l" r="r" t="t"/>
                  <a:pathLst>
                    <a:path extrusionOk="0" h="8" w="63">
                      <a:moveTo>
                        <a:pt x="5" y="7"/>
                      </a:moveTo>
                      <a:lnTo>
                        <a:pt x="5" y="7"/>
                      </a:lnTo>
                      <a:cubicBezTo>
                        <a:pt x="23" y="8"/>
                        <a:pt x="45" y="6"/>
                        <a:pt x="63" y="7"/>
                      </a:cubicBezTo>
                      <a:cubicBezTo>
                        <a:pt x="23" y="8"/>
                        <a:pt x="0" y="0"/>
                        <a:pt x="5" y="7"/>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grpSp>
          <p:grpSp>
            <p:nvGrpSpPr>
              <p:cNvPr id="383" name="Google Shape;383;p74"/>
              <p:cNvGrpSpPr/>
              <p:nvPr/>
            </p:nvGrpSpPr>
            <p:grpSpPr>
              <a:xfrm flipH="1" rot="-5400000">
                <a:off x="6492229" y="2755658"/>
                <a:ext cx="4114800" cy="36576"/>
                <a:chOff x="1522413" y="1514475"/>
                <a:chExt cx="10569575" cy="64008"/>
              </a:xfrm>
            </p:grpSpPr>
            <p:sp>
              <p:nvSpPr>
                <p:cNvPr id="384" name="Google Shape;384;p74"/>
                <p:cNvSpPr/>
                <p:nvPr/>
              </p:nvSpPr>
              <p:spPr>
                <a:xfrm>
                  <a:off x="12028488" y="1525554"/>
                  <a:ext cx="63500" cy="4924"/>
                </a:xfrm>
                <a:custGeom>
                  <a:rect b="b" l="l" r="r" t="t"/>
                  <a:pathLst>
                    <a:path extrusionOk="0" h="6" w="67">
                      <a:moveTo>
                        <a:pt x="30" y="6"/>
                      </a:moveTo>
                      <a:lnTo>
                        <a:pt x="30" y="6"/>
                      </a:lnTo>
                      <a:lnTo>
                        <a:pt x="67" y="3"/>
                      </a:lnTo>
                      <a:cubicBezTo>
                        <a:pt x="60" y="2"/>
                        <a:pt x="26" y="1"/>
                        <a:pt x="39" y="0"/>
                      </a:cubicBezTo>
                      <a:cubicBezTo>
                        <a:pt x="0" y="1"/>
                        <a:pt x="8" y="3"/>
                        <a:pt x="30" y="6"/>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385" name="Google Shape;385;p74"/>
                <p:cNvSpPr/>
                <p:nvPr/>
              </p:nvSpPr>
              <p:spPr>
                <a:xfrm>
                  <a:off x="12022138" y="1532939"/>
                  <a:ext cx="19050" cy="1231"/>
                </a:xfrm>
                <a:custGeom>
                  <a:rect b="b" l="l" r="r" t="t"/>
                  <a:pathLst>
                    <a:path extrusionOk="0" h="2" w="20">
                      <a:moveTo>
                        <a:pt x="0" y="2"/>
                      </a:moveTo>
                      <a:lnTo>
                        <a:pt x="0" y="2"/>
                      </a:lnTo>
                      <a:lnTo>
                        <a:pt x="20" y="1"/>
                      </a:lnTo>
                      <a:cubicBezTo>
                        <a:pt x="16" y="0"/>
                        <a:pt x="11" y="0"/>
                        <a:pt x="0" y="2"/>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386" name="Google Shape;386;p74"/>
                <p:cNvSpPr/>
                <p:nvPr/>
              </p:nvSpPr>
              <p:spPr>
                <a:xfrm>
                  <a:off x="12041188" y="1531708"/>
                  <a:ext cx="39687" cy="6155"/>
                </a:xfrm>
                <a:custGeom>
                  <a:rect b="b" l="l" r="r" t="t"/>
                  <a:pathLst>
                    <a:path extrusionOk="0" h="6" w="41">
                      <a:moveTo>
                        <a:pt x="41" y="0"/>
                      </a:moveTo>
                      <a:lnTo>
                        <a:pt x="41" y="0"/>
                      </a:lnTo>
                      <a:lnTo>
                        <a:pt x="0" y="2"/>
                      </a:lnTo>
                      <a:cubicBezTo>
                        <a:pt x="5" y="3"/>
                        <a:pt x="6" y="6"/>
                        <a:pt x="19" y="1"/>
                      </a:cubicBezTo>
                      <a:cubicBezTo>
                        <a:pt x="15" y="3"/>
                        <a:pt x="23" y="1"/>
                        <a:pt x="41" y="0"/>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387" name="Google Shape;387;p74"/>
                <p:cNvSpPr/>
                <p:nvPr/>
              </p:nvSpPr>
              <p:spPr>
                <a:xfrm>
                  <a:off x="11831638" y="1526784"/>
                  <a:ext cx="42862" cy="4924"/>
                </a:xfrm>
                <a:custGeom>
                  <a:rect b="b" l="l" r="r" t="t"/>
                  <a:pathLst>
                    <a:path extrusionOk="0" h="6" w="45">
                      <a:moveTo>
                        <a:pt x="2" y="0"/>
                      </a:moveTo>
                      <a:lnTo>
                        <a:pt x="2" y="0"/>
                      </a:lnTo>
                      <a:cubicBezTo>
                        <a:pt x="0" y="1"/>
                        <a:pt x="15" y="4"/>
                        <a:pt x="18" y="6"/>
                      </a:cubicBezTo>
                      <a:lnTo>
                        <a:pt x="45" y="4"/>
                      </a:lnTo>
                      <a:cubicBezTo>
                        <a:pt x="31" y="3"/>
                        <a:pt x="4" y="2"/>
                        <a:pt x="2" y="0"/>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388" name="Google Shape;388;p74"/>
                <p:cNvSpPr/>
                <p:nvPr/>
              </p:nvSpPr>
              <p:spPr>
                <a:xfrm>
                  <a:off x="11809413" y="1531708"/>
                  <a:ext cx="41275" cy="2462"/>
                </a:xfrm>
                <a:custGeom>
                  <a:rect b="b" l="l" r="r" t="t"/>
                  <a:pathLst>
                    <a:path extrusionOk="0" h="3" w="44">
                      <a:moveTo>
                        <a:pt x="42" y="0"/>
                      </a:moveTo>
                      <a:lnTo>
                        <a:pt x="42" y="0"/>
                      </a:lnTo>
                      <a:lnTo>
                        <a:pt x="0" y="3"/>
                      </a:lnTo>
                      <a:cubicBezTo>
                        <a:pt x="37" y="3"/>
                        <a:pt x="44" y="2"/>
                        <a:pt x="42" y="0"/>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389" name="Google Shape;389;p74"/>
                <p:cNvSpPr/>
                <p:nvPr/>
              </p:nvSpPr>
              <p:spPr>
                <a:xfrm>
                  <a:off x="12003088" y="1537863"/>
                  <a:ext cx="77787" cy="3693"/>
                </a:xfrm>
                <a:custGeom>
                  <a:rect b="b" l="l" r="r" t="t"/>
                  <a:pathLst>
                    <a:path extrusionOk="0" h="5" w="82">
                      <a:moveTo>
                        <a:pt x="14" y="5"/>
                      </a:moveTo>
                      <a:lnTo>
                        <a:pt x="14" y="5"/>
                      </a:lnTo>
                      <a:lnTo>
                        <a:pt x="82" y="0"/>
                      </a:lnTo>
                      <a:lnTo>
                        <a:pt x="0" y="5"/>
                      </a:lnTo>
                      <a:lnTo>
                        <a:pt x="14" y="5"/>
                      </a:ln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390" name="Google Shape;390;p74"/>
                <p:cNvSpPr/>
                <p:nvPr/>
              </p:nvSpPr>
              <p:spPr>
                <a:xfrm>
                  <a:off x="11664950" y="1523092"/>
                  <a:ext cx="39687" cy="4924"/>
                </a:xfrm>
                <a:custGeom>
                  <a:rect b="b" l="l" r="r" t="t"/>
                  <a:pathLst>
                    <a:path extrusionOk="0" h="5" w="42">
                      <a:moveTo>
                        <a:pt x="19" y="4"/>
                      </a:moveTo>
                      <a:lnTo>
                        <a:pt x="19" y="4"/>
                      </a:lnTo>
                      <a:lnTo>
                        <a:pt x="42" y="0"/>
                      </a:lnTo>
                      <a:lnTo>
                        <a:pt x="0" y="5"/>
                      </a:lnTo>
                      <a:lnTo>
                        <a:pt x="19" y="4"/>
                      </a:ln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391" name="Google Shape;391;p74"/>
                <p:cNvSpPr/>
                <p:nvPr/>
              </p:nvSpPr>
              <p:spPr>
                <a:xfrm>
                  <a:off x="11506200" y="1521861"/>
                  <a:ext cx="92075" cy="4924"/>
                </a:xfrm>
                <a:custGeom>
                  <a:rect b="b" l="l" r="r" t="t"/>
                  <a:pathLst>
                    <a:path extrusionOk="0" h="6" w="98">
                      <a:moveTo>
                        <a:pt x="81" y="6"/>
                      </a:moveTo>
                      <a:lnTo>
                        <a:pt x="81" y="6"/>
                      </a:lnTo>
                      <a:cubicBezTo>
                        <a:pt x="98" y="3"/>
                        <a:pt x="57" y="1"/>
                        <a:pt x="75" y="0"/>
                      </a:cubicBezTo>
                      <a:cubicBezTo>
                        <a:pt x="47" y="0"/>
                        <a:pt x="22" y="2"/>
                        <a:pt x="0" y="5"/>
                      </a:cubicBezTo>
                      <a:cubicBezTo>
                        <a:pt x="24" y="3"/>
                        <a:pt x="49" y="4"/>
                        <a:pt x="81" y="6"/>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392" name="Google Shape;392;p74"/>
                <p:cNvSpPr/>
                <p:nvPr/>
              </p:nvSpPr>
              <p:spPr>
                <a:xfrm>
                  <a:off x="11471275" y="1525554"/>
                  <a:ext cx="34925" cy="3693"/>
                </a:xfrm>
                <a:custGeom>
                  <a:rect b="b" l="l" r="r" t="t"/>
                  <a:pathLst>
                    <a:path extrusionOk="0" h="3" w="36">
                      <a:moveTo>
                        <a:pt x="0" y="3"/>
                      </a:moveTo>
                      <a:lnTo>
                        <a:pt x="0" y="3"/>
                      </a:lnTo>
                      <a:cubicBezTo>
                        <a:pt x="11" y="2"/>
                        <a:pt x="23" y="1"/>
                        <a:pt x="36" y="0"/>
                      </a:cubicBezTo>
                      <a:cubicBezTo>
                        <a:pt x="24" y="0"/>
                        <a:pt x="12" y="1"/>
                        <a:pt x="0" y="3"/>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393" name="Google Shape;393;p74"/>
                <p:cNvSpPr/>
                <p:nvPr/>
              </p:nvSpPr>
              <p:spPr>
                <a:xfrm>
                  <a:off x="11710988" y="1529246"/>
                  <a:ext cx="30162" cy="4924"/>
                </a:xfrm>
                <a:custGeom>
                  <a:rect b="b" l="l" r="r" t="t"/>
                  <a:pathLst>
                    <a:path extrusionOk="0" h="5" w="32">
                      <a:moveTo>
                        <a:pt x="32" y="5"/>
                      </a:moveTo>
                      <a:lnTo>
                        <a:pt x="32" y="5"/>
                      </a:lnTo>
                      <a:cubicBezTo>
                        <a:pt x="29" y="4"/>
                        <a:pt x="23" y="1"/>
                        <a:pt x="0" y="0"/>
                      </a:cubicBezTo>
                      <a:lnTo>
                        <a:pt x="16" y="5"/>
                      </a:lnTo>
                      <a:lnTo>
                        <a:pt x="32" y="5"/>
                      </a:ln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394" name="Google Shape;394;p74"/>
                <p:cNvSpPr/>
                <p:nvPr/>
              </p:nvSpPr>
              <p:spPr>
                <a:xfrm>
                  <a:off x="11691938" y="1532939"/>
                  <a:ext cx="34925" cy="1231"/>
                </a:xfrm>
                <a:custGeom>
                  <a:rect b="b" l="l" r="r" t="t"/>
                  <a:pathLst>
                    <a:path extrusionOk="0" h="1" w="36">
                      <a:moveTo>
                        <a:pt x="36" y="1"/>
                      </a:moveTo>
                      <a:lnTo>
                        <a:pt x="36" y="1"/>
                      </a:lnTo>
                      <a:lnTo>
                        <a:pt x="35" y="1"/>
                      </a:lnTo>
                      <a:lnTo>
                        <a:pt x="0" y="0"/>
                      </a:lnTo>
                      <a:lnTo>
                        <a:pt x="36" y="1"/>
                      </a:ln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395" name="Google Shape;395;p74"/>
                <p:cNvSpPr/>
                <p:nvPr/>
              </p:nvSpPr>
              <p:spPr>
                <a:xfrm>
                  <a:off x="11741150" y="1534170"/>
                  <a:ext cx="4762" cy="0"/>
                </a:xfrm>
                <a:custGeom>
                  <a:rect b="b" l="l" r="r" t="t"/>
                  <a:pathLst>
                    <a:path extrusionOk="0" h="120000" w="5">
                      <a:moveTo>
                        <a:pt x="5" y="0"/>
                      </a:moveTo>
                      <a:lnTo>
                        <a:pt x="5" y="0"/>
                      </a:lnTo>
                      <a:lnTo>
                        <a:pt x="0" y="0"/>
                      </a:lnTo>
                      <a:cubicBezTo>
                        <a:pt x="2" y="0"/>
                        <a:pt x="3" y="0"/>
                        <a:pt x="5" y="0"/>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396" name="Google Shape;396;p74"/>
                <p:cNvSpPr/>
                <p:nvPr/>
              </p:nvSpPr>
              <p:spPr>
                <a:xfrm>
                  <a:off x="11841163" y="1537863"/>
                  <a:ext cx="71437" cy="8617"/>
                </a:xfrm>
                <a:custGeom>
                  <a:rect b="b" l="l" r="r" t="t"/>
                  <a:pathLst>
                    <a:path extrusionOk="0" h="9" w="75">
                      <a:moveTo>
                        <a:pt x="75" y="0"/>
                      </a:moveTo>
                      <a:lnTo>
                        <a:pt x="75" y="0"/>
                      </a:lnTo>
                      <a:cubicBezTo>
                        <a:pt x="51" y="3"/>
                        <a:pt x="0" y="5"/>
                        <a:pt x="49" y="9"/>
                      </a:cubicBezTo>
                      <a:cubicBezTo>
                        <a:pt x="66" y="6"/>
                        <a:pt x="38" y="4"/>
                        <a:pt x="75" y="0"/>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397" name="Google Shape;397;p74"/>
                <p:cNvSpPr/>
                <p:nvPr/>
              </p:nvSpPr>
              <p:spPr>
                <a:xfrm>
                  <a:off x="11764963" y="1535401"/>
                  <a:ext cx="44450" cy="3693"/>
                </a:xfrm>
                <a:custGeom>
                  <a:rect b="b" l="l" r="r" t="t"/>
                  <a:pathLst>
                    <a:path extrusionOk="0" h="4" w="47">
                      <a:moveTo>
                        <a:pt x="0" y="3"/>
                      </a:moveTo>
                      <a:lnTo>
                        <a:pt x="0" y="3"/>
                      </a:lnTo>
                      <a:lnTo>
                        <a:pt x="44" y="4"/>
                      </a:lnTo>
                      <a:cubicBezTo>
                        <a:pt x="43" y="3"/>
                        <a:pt x="35" y="1"/>
                        <a:pt x="47" y="0"/>
                      </a:cubicBezTo>
                      <a:lnTo>
                        <a:pt x="0" y="3"/>
                      </a:ln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398" name="Google Shape;398;p74"/>
                <p:cNvSpPr/>
                <p:nvPr/>
              </p:nvSpPr>
              <p:spPr>
                <a:xfrm>
                  <a:off x="11744325" y="1537863"/>
                  <a:ext cx="20637" cy="2462"/>
                </a:xfrm>
                <a:custGeom>
                  <a:rect b="b" l="l" r="r" t="t"/>
                  <a:pathLst>
                    <a:path extrusionOk="0" h="2" w="22">
                      <a:moveTo>
                        <a:pt x="0" y="2"/>
                      </a:moveTo>
                      <a:lnTo>
                        <a:pt x="0" y="2"/>
                      </a:lnTo>
                      <a:lnTo>
                        <a:pt x="22" y="0"/>
                      </a:lnTo>
                      <a:lnTo>
                        <a:pt x="5" y="0"/>
                      </a:lnTo>
                      <a:lnTo>
                        <a:pt x="0" y="2"/>
                      </a:ln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399" name="Google Shape;399;p74"/>
                <p:cNvSpPr/>
                <p:nvPr/>
              </p:nvSpPr>
              <p:spPr>
                <a:xfrm>
                  <a:off x="11482388" y="1531708"/>
                  <a:ext cx="85725" cy="3693"/>
                </a:xfrm>
                <a:custGeom>
                  <a:rect b="b" l="l" r="r" t="t"/>
                  <a:pathLst>
                    <a:path extrusionOk="0" h="4" w="90">
                      <a:moveTo>
                        <a:pt x="63" y="0"/>
                      </a:moveTo>
                      <a:lnTo>
                        <a:pt x="63" y="0"/>
                      </a:lnTo>
                      <a:cubicBezTo>
                        <a:pt x="44" y="2"/>
                        <a:pt x="23" y="2"/>
                        <a:pt x="0" y="2"/>
                      </a:cubicBezTo>
                      <a:cubicBezTo>
                        <a:pt x="25" y="3"/>
                        <a:pt x="51" y="4"/>
                        <a:pt x="76" y="4"/>
                      </a:cubicBezTo>
                      <a:cubicBezTo>
                        <a:pt x="79" y="2"/>
                        <a:pt x="90" y="0"/>
                        <a:pt x="63" y="0"/>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400" name="Google Shape;400;p74"/>
                <p:cNvSpPr/>
                <p:nvPr/>
              </p:nvSpPr>
              <p:spPr>
                <a:xfrm>
                  <a:off x="11626850" y="1532939"/>
                  <a:ext cx="4762" cy="1231"/>
                </a:xfrm>
                <a:custGeom>
                  <a:rect b="b" l="l" r="r" t="t"/>
                  <a:pathLst>
                    <a:path extrusionOk="0" h="1" w="5">
                      <a:moveTo>
                        <a:pt x="5" y="0"/>
                      </a:moveTo>
                      <a:lnTo>
                        <a:pt x="5" y="0"/>
                      </a:lnTo>
                      <a:lnTo>
                        <a:pt x="0" y="1"/>
                      </a:lnTo>
                      <a:cubicBezTo>
                        <a:pt x="3" y="1"/>
                        <a:pt x="5" y="1"/>
                        <a:pt x="5" y="0"/>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401" name="Google Shape;401;p74"/>
                <p:cNvSpPr/>
                <p:nvPr/>
              </p:nvSpPr>
              <p:spPr>
                <a:xfrm>
                  <a:off x="11261725" y="1534170"/>
                  <a:ext cx="4762" cy="0"/>
                </a:xfrm>
                <a:custGeom>
                  <a:rect b="b" l="l" r="r" t="t"/>
                  <a:pathLst>
                    <a:path extrusionOk="0" h="1" w="5">
                      <a:moveTo>
                        <a:pt x="0" y="0"/>
                      </a:moveTo>
                      <a:lnTo>
                        <a:pt x="0" y="0"/>
                      </a:lnTo>
                      <a:lnTo>
                        <a:pt x="4" y="0"/>
                      </a:lnTo>
                      <a:cubicBezTo>
                        <a:pt x="4" y="0"/>
                        <a:pt x="4" y="0"/>
                        <a:pt x="5" y="0"/>
                      </a:cubicBezTo>
                      <a:lnTo>
                        <a:pt x="0" y="0"/>
                      </a:ln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402" name="Google Shape;402;p74"/>
                <p:cNvSpPr/>
                <p:nvPr/>
              </p:nvSpPr>
              <p:spPr>
                <a:xfrm>
                  <a:off x="11553825" y="1534170"/>
                  <a:ext cx="44450" cy="2462"/>
                </a:xfrm>
                <a:custGeom>
                  <a:rect b="b" l="l" r="r" t="t"/>
                  <a:pathLst>
                    <a:path extrusionOk="0" h="2" w="47">
                      <a:moveTo>
                        <a:pt x="6" y="2"/>
                      </a:moveTo>
                      <a:lnTo>
                        <a:pt x="6" y="2"/>
                      </a:lnTo>
                      <a:cubicBezTo>
                        <a:pt x="25" y="2"/>
                        <a:pt x="36" y="1"/>
                        <a:pt x="47" y="0"/>
                      </a:cubicBezTo>
                      <a:cubicBezTo>
                        <a:pt x="33" y="0"/>
                        <a:pt x="18" y="1"/>
                        <a:pt x="2" y="1"/>
                      </a:cubicBezTo>
                      <a:cubicBezTo>
                        <a:pt x="0" y="1"/>
                        <a:pt x="0" y="2"/>
                        <a:pt x="6" y="2"/>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403" name="Google Shape;403;p74"/>
                <p:cNvSpPr/>
                <p:nvPr/>
              </p:nvSpPr>
              <p:spPr>
                <a:xfrm>
                  <a:off x="11409363" y="1529246"/>
                  <a:ext cx="31750" cy="2462"/>
                </a:xfrm>
                <a:custGeom>
                  <a:rect b="b" l="l" r="r" t="t"/>
                  <a:pathLst>
                    <a:path extrusionOk="0" h="3" w="33">
                      <a:moveTo>
                        <a:pt x="0" y="1"/>
                      </a:moveTo>
                      <a:lnTo>
                        <a:pt x="0" y="1"/>
                      </a:lnTo>
                      <a:cubicBezTo>
                        <a:pt x="10" y="2"/>
                        <a:pt x="21" y="3"/>
                        <a:pt x="33" y="3"/>
                      </a:cubicBezTo>
                      <a:cubicBezTo>
                        <a:pt x="23" y="2"/>
                        <a:pt x="3" y="0"/>
                        <a:pt x="0" y="1"/>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404" name="Google Shape;404;p74"/>
                <p:cNvSpPr/>
                <p:nvPr/>
              </p:nvSpPr>
              <p:spPr>
                <a:xfrm>
                  <a:off x="11618913" y="1531708"/>
                  <a:ext cx="6350" cy="0"/>
                </a:xfrm>
                <a:custGeom>
                  <a:rect b="b" l="l" r="r" t="t"/>
                  <a:pathLst>
                    <a:path extrusionOk="0" h="1" w="6">
                      <a:moveTo>
                        <a:pt x="3" y="0"/>
                      </a:moveTo>
                      <a:lnTo>
                        <a:pt x="3" y="0"/>
                      </a:lnTo>
                      <a:lnTo>
                        <a:pt x="6" y="0"/>
                      </a:lnTo>
                      <a:cubicBezTo>
                        <a:pt x="0" y="0"/>
                        <a:pt x="0" y="0"/>
                        <a:pt x="3" y="0"/>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405" name="Google Shape;405;p74"/>
                <p:cNvSpPr/>
                <p:nvPr/>
              </p:nvSpPr>
              <p:spPr>
                <a:xfrm>
                  <a:off x="11598275" y="1531708"/>
                  <a:ext cx="28575" cy="2462"/>
                </a:xfrm>
                <a:custGeom>
                  <a:rect b="b" l="l" r="r" t="t"/>
                  <a:pathLst>
                    <a:path extrusionOk="0" h="3" w="31">
                      <a:moveTo>
                        <a:pt x="25" y="0"/>
                      </a:moveTo>
                      <a:lnTo>
                        <a:pt x="25" y="0"/>
                      </a:lnTo>
                      <a:cubicBezTo>
                        <a:pt x="15" y="1"/>
                        <a:pt x="8" y="2"/>
                        <a:pt x="0" y="3"/>
                      </a:cubicBezTo>
                      <a:cubicBezTo>
                        <a:pt x="11" y="3"/>
                        <a:pt x="22" y="2"/>
                        <a:pt x="31" y="2"/>
                      </a:cubicBezTo>
                      <a:cubicBezTo>
                        <a:pt x="29" y="1"/>
                        <a:pt x="27" y="1"/>
                        <a:pt x="25" y="0"/>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406" name="Google Shape;406;p74"/>
                <p:cNvSpPr/>
                <p:nvPr/>
              </p:nvSpPr>
              <p:spPr>
                <a:xfrm>
                  <a:off x="11137900" y="1534170"/>
                  <a:ext cx="188912" cy="23388"/>
                </a:xfrm>
                <a:custGeom>
                  <a:rect b="b" l="l" r="r" t="t"/>
                  <a:pathLst>
                    <a:path extrusionOk="0" h="27" w="198">
                      <a:moveTo>
                        <a:pt x="60" y="27"/>
                      </a:moveTo>
                      <a:lnTo>
                        <a:pt x="60" y="27"/>
                      </a:lnTo>
                      <a:cubicBezTo>
                        <a:pt x="63" y="23"/>
                        <a:pt x="113" y="19"/>
                        <a:pt x="156" y="24"/>
                      </a:cubicBezTo>
                      <a:cubicBezTo>
                        <a:pt x="198" y="21"/>
                        <a:pt x="171" y="7"/>
                        <a:pt x="134" y="0"/>
                      </a:cubicBezTo>
                      <a:cubicBezTo>
                        <a:pt x="133" y="2"/>
                        <a:pt x="133" y="3"/>
                        <a:pt x="89" y="6"/>
                      </a:cubicBezTo>
                      <a:cubicBezTo>
                        <a:pt x="104" y="8"/>
                        <a:pt x="186" y="11"/>
                        <a:pt x="149" y="14"/>
                      </a:cubicBezTo>
                      <a:cubicBezTo>
                        <a:pt x="91" y="16"/>
                        <a:pt x="102" y="13"/>
                        <a:pt x="74" y="11"/>
                      </a:cubicBezTo>
                      <a:cubicBezTo>
                        <a:pt x="97" y="16"/>
                        <a:pt x="0" y="18"/>
                        <a:pt x="13" y="25"/>
                      </a:cubicBezTo>
                      <a:lnTo>
                        <a:pt x="63" y="23"/>
                      </a:lnTo>
                      <a:cubicBezTo>
                        <a:pt x="64" y="24"/>
                        <a:pt x="46" y="26"/>
                        <a:pt x="60" y="27"/>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407" name="Google Shape;407;p74"/>
                <p:cNvSpPr/>
                <p:nvPr/>
              </p:nvSpPr>
              <p:spPr>
                <a:xfrm>
                  <a:off x="11266488" y="1529246"/>
                  <a:ext cx="95250" cy="4924"/>
                </a:xfrm>
                <a:custGeom>
                  <a:rect b="b" l="l" r="r" t="t"/>
                  <a:pathLst>
                    <a:path extrusionOk="0" h="6" w="100">
                      <a:moveTo>
                        <a:pt x="82" y="6"/>
                      </a:moveTo>
                      <a:lnTo>
                        <a:pt x="82" y="6"/>
                      </a:lnTo>
                      <a:lnTo>
                        <a:pt x="100" y="6"/>
                      </a:lnTo>
                      <a:cubicBezTo>
                        <a:pt x="79" y="5"/>
                        <a:pt x="65" y="4"/>
                        <a:pt x="38" y="0"/>
                      </a:cubicBezTo>
                      <a:cubicBezTo>
                        <a:pt x="8" y="2"/>
                        <a:pt x="2" y="4"/>
                        <a:pt x="0" y="5"/>
                      </a:cubicBezTo>
                      <a:lnTo>
                        <a:pt x="88" y="6"/>
                      </a:lnTo>
                      <a:lnTo>
                        <a:pt x="82" y="6"/>
                      </a:ln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408" name="Google Shape;408;p74"/>
                <p:cNvSpPr/>
                <p:nvPr/>
              </p:nvSpPr>
              <p:spPr>
                <a:xfrm>
                  <a:off x="11361738" y="1531708"/>
                  <a:ext cx="134937" cy="12309"/>
                </a:xfrm>
                <a:custGeom>
                  <a:rect b="b" l="l" r="r" t="t"/>
                  <a:pathLst>
                    <a:path extrusionOk="0" h="14" w="142">
                      <a:moveTo>
                        <a:pt x="80" y="3"/>
                      </a:moveTo>
                      <a:lnTo>
                        <a:pt x="80" y="3"/>
                      </a:lnTo>
                      <a:cubicBezTo>
                        <a:pt x="66" y="7"/>
                        <a:pt x="23" y="9"/>
                        <a:pt x="49" y="14"/>
                      </a:cubicBezTo>
                      <a:cubicBezTo>
                        <a:pt x="102" y="14"/>
                        <a:pt x="86" y="10"/>
                        <a:pt x="118" y="8"/>
                      </a:cubicBezTo>
                      <a:cubicBezTo>
                        <a:pt x="33" y="9"/>
                        <a:pt x="142" y="6"/>
                        <a:pt x="81" y="3"/>
                      </a:cubicBezTo>
                      <a:cubicBezTo>
                        <a:pt x="97" y="3"/>
                        <a:pt x="112" y="2"/>
                        <a:pt x="127" y="2"/>
                      </a:cubicBezTo>
                      <a:cubicBezTo>
                        <a:pt x="111" y="2"/>
                        <a:pt x="97" y="1"/>
                        <a:pt x="83" y="0"/>
                      </a:cubicBezTo>
                      <a:lnTo>
                        <a:pt x="85" y="1"/>
                      </a:lnTo>
                      <a:lnTo>
                        <a:pt x="85" y="1"/>
                      </a:lnTo>
                      <a:cubicBezTo>
                        <a:pt x="85" y="1"/>
                        <a:pt x="85" y="1"/>
                        <a:pt x="85" y="1"/>
                      </a:cubicBezTo>
                      <a:cubicBezTo>
                        <a:pt x="89" y="1"/>
                        <a:pt x="90" y="1"/>
                        <a:pt x="86" y="1"/>
                      </a:cubicBezTo>
                      <a:lnTo>
                        <a:pt x="84" y="1"/>
                      </a:lnTo>
                      <a:cubicBezTo>
                        <a:pt x="83" y="2"/>
                        <a:pt x="82" y="2"/>
                        <a:pt x="80" y="3"/>
                      </a:cubicBezTo>
                      <a:cubicBezTo>
                        <a:pt x="56" y="2"/>
                        <a:pt x="76" y="2"/>
                        <a:pt x="84" y="1"/>
                      </a:cubicBezTo>
                      <a:cubicBezTo>
                        <a:pt x="84" y="1"/>
                        <a:pt x="85" y="1"/>
                        <a:pt x="85" y="1"/>
                      </a:cubicBezTo>
                      <a:lnTo>
                        <a:pt x="85" y="1"/>
                      </a:lnTo>
                      <a:lnTo>
                        <a:pt x="0" y="3"/>
                      </a:lnTo>
                      <a:cubicBezTo>
                        <a:pt x="18" y="3"/>
                        <a:pt x="40" y="3"/>
                        <a:pt x="80" y="3"/>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409" name="Google Shape;409;p74"/>
                <p:cNvSpPr/>
                <p:nvPr/>
              </p:nvSpPr>
              <p:spPr>
                <a:xfrm>
                  <a:off x="11834813" y="1552634"/>
                  <a:ext cx="9525" cy="1231"/>
                </a:xfrm>
                <a:custGeom>
                  <a:rect b="b" l="l" r="r" t="t"/>
                  <a:pathLst>
                    <a:path extrusionOk="0" h="1" w="11">
                      <a:moveTo>
                        <a:pt x="11" y="1"/>
                      </a:moveTo>
                      <a:lnTo>
                        <a:pt x="11" y="1"/>
                      </a:lnTo>
                      <a:cubicBezTo>
                        <a:pt x="8" y="1"/>
                        <a:pt x="8" y="1"/>
                        <a:pt x="8" y="0"/>
                      </a:cubicBezTo>
                      <a:cubicBezTo>
                        <a:pt x="2" y="1"/>
                        <a:pt x="0" y="1"/>
                        <a:pt x="11" y="1"/>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410" name="Google Shape;410;p74"/>
                <p:cNvSpPr/>
                <p:nvPr/>
              </p:nvSpPr>
              <p:spPr>
                <a:xfrm>
                  <a:off x="11764963" y="1542787"/>
                  <a:ext cx="117475" cy="9847"/>
                </a:xfrm>
                <a:custGeom>
                  <a:rect b="b" l="l" r="r" t="t"/>
                  <a:pathLst>
                    <a:path extrusionOk="0" h="12" w="122">
                      <a:moveTo>
                        <a:pt x="48" y="11"/>
                      </a:moveTo>
                      <a:lnTo>
                        <a:pt x="48" y="11"/>
                      </a:lnTo>
                      <a:cubicBezTo>
                        <a:pt x="54" y="10"/>
                        <a:pt x="59" y="8"/>
                        <a:pt x="79" y="9"/>
                      </a:cubicBezTo>
                      <a:cubicBezTo>
                        <a:pt x="96" y="10"/>
                        <a:pt x="79" y="11"/>
                        <a:pt x="80" y="12"/>
                      </a:cubicBezTo>
                      <a:cubicBezTo>
                        <a:pt x="92" y="11"/>
                        <a:pt x="122" y="9"/>
                        <a:pt x="84" y="7"/>
                      </a:cubicBezTo>
                      <a:lnTo>
                        <a:pt x="78" y="8"/>
                      </a:lnTo>
                      <a:cubicBezTo>
                        <a:pt x="44" y="6"/>
                        <a:pt x="0" y="1"/>
                        <a:pt x="6" y="0"/>
                      </a:cubicBezTo>
                      <a:cubicBezTo>
                        <a:pt x="16" y="4"/>
                        <a:pt x="25" y="7"/>
                        <a:pt x="48" y="11"/>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411" name="Google Shape;411;p74"/>
                <p:cNvSpPr/>
                <p:nvPr/>
              </p:nvSpPr>
              <p:spPr>
                <a:xfrm>
                  <a:off x="11555413" y="1544017"/>
                  <a:ext cx="69850" cy="4924"/>
                </a:xfrm>
                <a:custGeom>
                  <a:rect b="b" l="l" r="r" t="t"/>
                  <a:pathLst>
                    <a:path extrusionOk="0" h="6" w="74">
                      <a:moveTo>
                        <a:pt x="70" y="0"/>
                      </a:moveTo>
                      <a:lnTo>
                        <a:pt x="70" y="0"/>
                      </a:lnTo>
                      <a:lnTo>
                        <a:pt x="0" y="2"/>
                      </a:lnTo>
                      <a:lnTo>
                        <a:pt x="36" y="6"/>
                      </a:lnTo>
                      <a:lnTo>
                        <a:pt x="34" y="4"/>
                      </a:lnTo>
                      <a:cubicBezTo>
                        <a:pt x="74" y="4"/>
                        <a:pt x="65" y="2"/>
                        <a:pt x="70" y="0"/>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412" name="Google Shape;412;p74"/>
                <p:cNvSpPr/>
                <p:nvPr/>
              </p:nvSpPr>
              <p:spPr>
                <a:xfrm>
                  <a:off x="11223625" y="1528016"/>
                  <a:ext cx="38100" cy="6155"/>
                </a:xfrm>
                <a:custGeom>
                  <a:rect b="b" l="l" r="r" t="t"/>
                  <a:pathLst>
                    <a:path extrusionOk="0" h="7" w="40">
                      <a:moveTo>
                        <a:pt x="31" y="5"/>
                      </a:moveTo>
                      <a:lnTo>
                        <a:pt x="31" y="5"/>
                      </a:lnTo>
                      <a:lnTo>
                        <a:pt x="40" y="0"/>
                      </a:lnTo>
                      <a:lnTo>
                        <a:pt x="0" y="7"/>
                      </a:lnTo>
                      <a:lnTo>
                        <a:pt x="31" y="5"/>
                      </a:ln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413" name="Google Shape;413;p74"/>
                <p:cNvSpPr/>
                <p:nvPr/>
              </p:nvSpPr>
              <p:spPr>
                <a:xfrm>
                  <a:off x="11145838" y="1529246"/>
                  <a:ext cx="22225" cy="2462"/>
                </a:xfrm>
                <a:custGeom>
                  <a:rect b="b" l="l" r="r" t="t"/>
                  <a:pathLst>
                    <a:path extrusionOk="0" h="4" w="24">
                      <a:moveTo>
                        <a:pt x="21" y="4"/>
                      </a:moveTo>
                      <a:lnTo>
                        <a:pt x="21" y="4"/>
                      </a:lnTo>
                      <a:lnTo>
                        <a:pt x="24" y="0"/>
                      </a:lnTo>
                      <a:lnTo>
                        <a:pt x="0" y="3"/>
                      </a:lnTo>
                      <a:lnTo>
                        <a:pt x="21" y="4"/>
                      </a:ln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414" name="Google Shape;414;p74"/>
                <p:cNvSpPr/>
                <p:nvPr/>
              </p:nvSpPr>
              <p:spPr>
                <a:xfrm>
                  <a:off x="6197600" y="1566174"/>
                  <a:ext cx="20637" cy="1231"/>
                </a:xfrm>
                <a:custGeom>
                  <a:rect b="b" l="l" r="r" t="t"/>
                  <a:pathLst>
                    <a:path extrusionOk="0" h="1" w="21">
                      <a:moveTo>
                        <a:pt x="21" y="0"/>
                      </a:moveTo>
                      <a:lnTo>
                        <a:pt x="21" y="0"/>
                      </a:lnTo>
                      <a:lnTo>
                        <a:pt x="0" y="1"/>
                      </a:lnTo>
                      <a:cubicBezTo>
                        <a:pt x="10" y="0"/>
                        <a:pt x="16" y="0"/>
                        <a:pt x="21" y="0"/>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415" name="Google Shape;415;p74"/>
                <p:cNvSpPr/>
                <p:nvPr/>
              </p:nvSpPr>
              <p:spPr>
                <a:xfrm>
                  <a:off x="6356350" y="1564943"/>
                  <a:ext cx="9525" cy="1231"/>
                </a:xfrm>
                <a:custGeom>
                  <a:rect b="b" l="l" r="r" t="t"/>
                  <a:pathLst>
                    <a:path extrusionOk="0" h="2" w="10">
                      <a:moveTo>
                        <a:pt x="6" y="2"/>
                      </a:moveTo>
                      <a:lnTo>
                        <a:pt x="6" y="2"/>
                      </a:lnTo>
                      <a:lnTo>
                        <a:pt x="10" y="0"/>
                      </a:lnTo>
                      <a:cubicBezTo>
                        <a:pt x="3" y="1"/>
                        <a:pt x="0" y="2"/>
                        <a:pt x="6" y="2"/>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416" name="Google Shape;416;p74"/>
                <p:cNvSpPr/>
                <p:nvPr/>
              </p:nvSpPr>
              <p:spPr>
                <a:xfrm>
                  <a:off x="8950325" y="1521861"/>
                  <a:ext cx="61912" cy="7386"/>
                </a:xfrm>
                <a:custGeom>
                  <a:rect b="b" l="l" r="r" t="t"/>
                  <a:pathLst>
                    <a:path extrusionOk="0" h="9" w="65">
                      <a:moveTo>
                        <a:pt x="65" y="9"/>
                      </a:moveTo>
                      <a:lnTo>
                        <a:pt x="65" y="9"/>
                      </a:lnTo>
                      <a:cubicBezTo>
                        <a:pt x="34" y="5"/>
                        <a:pt x="0" y="0"/>
                        <a:pt x="4" y="4"/>
                      </a:cubicBezTo>
                      <a:lnTo>
                        <a:pt x="13" y="8"/>
                      </a:lnTo>
                      <a:cubicBezTo>
                        <a:pt x="35" y="7"/>
                        <a:pt x="51" y="8"/>
                        <a:pt x="65" y="9"/>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417" name="Google Shape;417;p74"/>
                <p:cNvSpPr/>
                <p:nvPr/>
              </p:nvSpPr>
              <p:spPr>
                <a:xfrm>
                  <a:off x="7537450" y="1546479"/>
                  <a:ext cx="28575" cy="3693"/>
                </a:xfrm>
                <a:custGeom>
                  <a:rect b="b" l="l" r="r" t="t"/>
                  <a:pathLst>
                    <a:path extrusionOk="0" h="4" w="29">
                      <a:moveTo>
                        <a:pt x="0" y="3"/>
                      </a:moveTo>
                      <a:lnTo>
                        <a:pt x="0" y="3"/>
                      </a:lnTo>
                      <a:lnTo>
                        <a:pt x="9" y="4"/>
                      </a:lnTo>
                      <a:lnTo>
                        <a:pt x="29" y="0"/>
                      </a:lnTo>
                      <a:lnTo>
                        <a:pt x="0" y="3"/>
                      </a:ln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418" name="Google Shape;418;p74"/>
                <p:cNvSpPr/>
                <p:nvPr/>
              </p:nvSpPr>
              <p:spPr>
                <a:xfrm>
                  <a:off x="7478713" y="1562481"/>
                  <a:ext cx="38100" cy="2462"/>
                </a:xfrm>
                <a:custGeom>
                  <a:rect b="b" l="l" r="r" t="t"/>
                  <a:pathLst>
                    <a:path extrusionOk="0" h="3" w="40">
                      <a:moveTo>
                        <a:pt x="40" y="3"/>
                      </a:moveTo>
                      <a:lnTo>
                        <a:pt x="40" y="3"/>
                      </a:lnTo>
                      <a:lnTo>
                        <a:pt x="0" y="0"/>
                      </a:lnTo>
                      <a:cubicBezTo>
                        <a:pt x="9" y="1"/>
                        <a:pt x="22" y="2"/>
                        <a:pt x="40" y="3"/>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419" name="Google Shape;419;p74"/>
                <p:cNvSpPr/>
                <p:nvPr/>
              </p:nvSpPr>
              <p:spPr>
                <a:xfrm>
                  <a:off x="5410200" y="1568636"/>
                  <a:ext cx="36512" cy="3693"/>
                </a:xfrm>
                <a:custGeom>
                  <a:rect b="b" l="l" r="r" t="t"/>
                  <a:pathLst>
                    <a:path extrusionOk="0" h="5" w="38">
                      <a:moveTo>
                        <a:pt x="24" y="0"/>
                      </a:moveTo>
                      <a:lnTo>
                        <a:pt x="24" y="0"/>
                      </a:lnTo>
                      <a:lnTo>
                        <a:pt x="0" y="5"/>
                      </a:lnTo>
                      <a:cubicBezTo>
                        <a:pt x="38" y="5"/>
                        <a:pt x="21" y="3"/>
                        <a:pt x="24" y="0"/>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420" name="Google Shape;420;p74"/>
                <p:cNvSpPr/>
                <p:nvPr/>
              </p:nvSpPr>
              <p:spPr>
                <a:xfrm>
                  <a:off x="10206038" y="1530477"/>
                  <a:ext cx="61912" cy="4924"/>
                </a:xfrm>
                <a:custGeom>
                  <a:rect b="b" l="l" r="r" t="t"/>
                  <a:pathLst>
                    <a:path extrusionOk="0" h="6" w="65">
                      <a:moveTo>
                        <a:pt x="65" y="3"/>
                      </a:moveTo>
                      <a:lnTo>
                        <a:pt x="65" y="3"/>
                      </a:lnTo>
                      <a:cubicBezTo>
                        <a:pt x="39" y="1"/>
                        <a:pt x="18" y="0"/>
                        <a:pt x="0" y="0"/>
                      </a:cubicBezTo>
                      <a:cubicBezTo>
                        <a:pt x="32" y="2"/>
                        <a:pt x="57" y="6"/>
                        <a:pt x="65" y="3"/>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421" name="Google Shape;421;p74"/>
                <p:cNvSpPr/>
                <p:nvPr/>
              </p:nvSpPr>
              <p:spPr>
                <a:xfrm>
                  <a:off x="6257925" y="1525554"/>
                  <a:ext cx="19050" cy="2462"/>
                </a:xfrm>
                <a:custGeom>
                  <a:rect b="b" l="l" r="r" t="t"/>
                  <a:pathLst>
                    <a:path extrusionOk="0" h="2" w="21">
                      <a:moveTo>
                        <a:pt x="18" y="0"/>
                      </a:moveTo>
                      <a:lnTo>
                        <a:pt x="18" y="0"/>
                      </a:lnTo>
                      <a:cubicBezTo>
                        <a:pt x="5" y="1"/>
                        <a:pt x="0" y="2"/>
                        <a:pt x="0" y="2"/>
                      </a:cubicBezTo>
                      <a:cubicBezTo>
                        <a:pt x="13" y="2"/>
                        <a:pt x="21" y="1"/>
                        <a:pt x="18" y="0"/>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422" name="Google Shape;422;p74"/>
                <p:cNvSpPr/>
                <p:nvPr/>
              </p:nvSpPr>
              <p:spPr>
                <a:xfrm>
                  <a:off x="10134600" y="1528016"/>
                  <a:ext cx="71437" cy="3693"/>
                </a:xfrm>
                <a:custGeom>
                  <a:rect b="b" l="l" r="r" t="t"/>
                  <a:pathLst>
                    <a:path extrusionOk="0" h="4" w="75">
                      <a:moveTo>
                        <a:pt x="0" y="3"/>
                      </a:moveTo>
                      <a:lnTo>
                        <a:pt x="0" y="3"/>
                      </a:lnTo>
                      <a:lnTo>
                        <a:pt x="13" y="4"/>
                      </a:lnTo>
                      <a:cubicBezTo>
                        <a:pt x="32" y="3"/>
                        <a:pt x="52" y="2"/>
                        <a:pt x="75" y="3"/>
                      </a:cubicBezTo>
                      <a:cubicBezTo>
                        <a:pt x="52" y="1"/>
                        <a:pt x="25" y="0"/>
                        <a:pt x="0" y="3"/>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423" name="Google Shape;423;p74"/>
                <p:cNvSpPr/>
                <p:nvPr/>
              </p:nvSpPr>
              <p:spPr>
                <a:xfrm>
                  <a:off x="2582863" y="1560020"/>
                  <a:ext cx="7937" cy="1231"/>
                </a:xfrm>
                <a:custGeom>
                  <a:rect b="b" l="l" r="r" t="t"/>
                  <a:pathLst>
                    <a:path extrusionOk="0" h="1" w="8">
                      <a:moveTo>
                        <a:pt x="8" y="1"/>
                      </a:moveTo>
                      <a:lnTo>
                        <a:pt x="8" y="1"/>
                      </a:lnTo>
                      <a:lnTo>
                        <a:pt x="1" y="0"/>
                      </a:lnTo>
                      <a:cubicBezTo>
                        <a:pt x="0" y="1"/>
                        <a:pt x="3" y="1"/>
                        <a:pt x="8" y="1"/>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424" name="Google Shape;424;p74"/>
                <p:cNvSpPr/>
                <p:nvPr/>
              </p:nvSpPr>
              <p:spPr>
                <a:xfrm>
                  <a:off x="1762125" y="1521861"/>
                  <a:ext cx="34925" cy="1231"/>
                </a:xfrm>
                <a:custGeom>
                  <a:rect b="b" l="l" r="r" t="t"/>
                  <a:pathLst>
                    <a:path extrusionOk="0" h="1" w="36">
                      <a:moveTo>
                        <a:pt x="0" y="1"/>
                      </a:moveTo>
                      <a:lnTo>
                        <a:pt x="0" y="1"/>
                      </a:lnTo>
                      <a:cubicBezTo>
                        <a:pt x="9" y="1"/>
                        <a:pt x="23" y="1"/>
                        <a:pt x="36" y="1"/>
                      </a:cubicBezTo>
                      <a:cubicBezTo>
                        <a:pt x="29" y="0"/>
                        <a:pt x="19" y="0"/>
                        <a:pt x="0" y="1"/>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425" name="Google Shape;425;p74"/>
                <p:cNvSpPr/>
                <p:nvPr/>
              </p:nvSpPr>
              <p:spPr>
                <a:xfrm>
                  <a:off x="10812463" y="1529246"/>
                  <a:ext cx="19050" cy="1231"/>
                </a:xfrm>
                <a:custGeom>
                  <a:rect b="b" l="l" r="r" t="t"/>
                  <a:pathLst>
                    <a:path extrusionOk="0" h="1" w="20">
                      <a:moveTo>
                        <a:pt x="0" y="1"/>
                      </a:moveTo>
                      <a:lnTo>
                        <a:pt x="0" y="1"/>
                      </a:lnTo>
                      <a:cubicBezTo>
                        <a:pt x="20" y="1"/>
                        <a:pt x="3" y="0"/>
                        <a:pt x="0" y="1"/>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426" name="Google Shape;426;p74"/>
                <p:cNvSpPr/>
                <p:nvPr/>
              </p:nvSpPr>
              <p:spPr>
                <a:xfrm>
                  <a:off x="10896600" y="1545248"/>
                  <a:ext cx="7937" cy="2462"/>
                </a:xfrm>
                <a:custGeom>
                  <a:rect b="b" l="l" r="r" t="t"/>
                  <a:pathLst>
                    <a:path extrusionOk="0" h="3" w="8">
                      <a:moveTo>
                        <a:pt x="8" y="0"/>
                      </a:moveTo>
                      <a:lnTo>
                        <a:pt x="8" y="0"/>
                      </a:lnTo>
                      <a:cubicBezTo>
                        <a:pt x="4" y="1"/>
                        <a:pt x="1" y="2"/>
                        <a:pt x="0" y="3"/>
                      </a:cubicBezTo>
                      <a:cubicBezTo>
                        <a:pt x="2" y="2"/>
                        <a:pt x="4" y="1"/>
                        <a:pt x="8" y="0"/>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427" name="Google Shape;427;p74"/>
                <p:cNvSpPr/>
                <p:nvPr/>
              </p:nvSpPr>
              <p:spPr>
                <a:xfrm>
                  <a:off x="9947275" y="1553865"/>
                  <a:ext cx="4762" cy="1231"/>
                </a:xfrm>
                <a:custGeom>
                  <a:rect b="b" l="l" r="r" t="t"/>
                  <a:pathLst>
                    <a:path extrusionOk="0" h="1" w="5">
                      <a:moveTo>
                        <a:pt x="1" y="0"/>
                      </a:moveTo>
                      <a:lnTo>
                        <a:pt x="1" y="0"/>
                      </a:lnTo>
                      <a:lnTo>
                        <a:pt x="0" y="0"/>
                      </a:lnTo>
                      <a:cubicBezTo>
                        <a:pt x="5" y="1"/>
                        <a:pt x="4" y="0"/>
                        <a:pt x="1" y="0"/>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428" name="Google Shape;428;p74"/>
                <p:cNvSpPr/>
                <p:nvPr/>
              </p:nvSpPr>
              <p:spPr>
                <a:xfrm>
                  <a:off x="10817225" y="1531708"/>
                  <a:ext cx="23812" cy="0"/>
                </a:xfrm>
                <a:custGeom>
                  <a:rect b="b" l="l" r="r" t="t"/>
                  <a:pathLst>
                    <a:path extrusionOk="0" h="1" w="25">
                      <a:moveTo>
                        <a:pt x="25" y="0"/>
                      </a:moveTo>
                      <a:lnTo>
                        <a:pt x="25" y="0"/>
                      </a:lnTo>
                      <a:cubicBezTo>
                        <a:pt x="18" y="0"/>
                        <a:pt x="10" y="0"/>
                        <a:pt x="0" y="0"/>
                      </a:cubicBezTo>
                      <a:cubicBezTo>
                        <a:pt x="5" y="0"/>
                        <a:pt x="12" y="0"/>
                        <a:pt x="25" y="0"/>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429" name="Google Shape;429;p74"/>
                <p:cNvSpPr/>
                <p:nvPr/>
              </p:nvSpPr>
              <p:spPr>
                <a:xfrm>
                  <a:off x="10836275" y="1529246"/>
                  <a:ext cx="19050" cy="1231"/>
                </a:xfrm>
                <a:custGeom>
                  <a:rect b="b" l="l" r="r" t="t"/>
                  <a:pathLst>
                    <a:path extrusionOk="0" h="1" w="20">
                      <a:moveTo>
                        <a:pt x="0" y="1"/>
                      </a:moveTo>
                      <a:lnTo>
                        <a:pt x="0" y="1"/>
                      </a:lnTo>
                      <a:lnTo>
                        <a:pt x="18" y="1"/>
                      </a:lnTo>
                      <a:cubicBezTo>
                        <a:pt x="20" y="1"/>
                        <a:pt x="18" y="0"/>
                        <a:pt x="0" y="1"/>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430" name="Google Shape;430;p74"/>
                <p:cNvSpPr/>
                <p:nvPr/>
              </p:nvSpPr>
              <p:spPr>
                <a:xfrm>
                  <a:off x="10787063" y="1530477"/>
                  <a:ext cx="30162" cy="1231"/>
                </a:xfrm>
                <a:custGeom>
                  <a:rect b="b" l="l" r="r" t="t"/>
                  <a:pathLst>
                    <a:path extrusionOk="0" h="1" w="31">
                      <a:moveTo>
                        <a:pt x="0" y="0"/>
                      </a:moveTo>
                      <a:lnTo>
                        <a:pt x="0" y="0"/>
                      </a:lnTo>
                      <a:cubicBezTo>
                        <a:pt x="11" y="0"/>
                        <a:pt x="21" y="0"/>
                        <a:pt x="31" y="1"/>
                      </a:cubicBezTo>
                      <a:cubicBezTo>
                        <a:pt x="28" y="0"/>
                        <a:pt x="26" y="0"/>
                        <a:pt x="27" y="0"/>
                      </a:cubicBezTo>
                      <a:lnTo>
                        <a:pt x="0" y="0"/>
                      </a:ln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431" name="Google Shape;431;p74"/>
                <p:cNvSpPr/>
                <p:nvPr/>
              </p:nvSpPr>
              <p:spPr>
                <a:xfrm>
                  <a:off x="4092575" y="1552634"/>
                  <a:ext cx="20637" cy="2462"/>
                </a:xfrm>
                <a:custGeom>
                  <a:rect b="b" l="l" r="r" t="t"/>
                  <a:pathLst>
                    <a:path extrusionOk="0" h="2" w="23">
                      <a:moveTo>
                        <a:pt x="23" y="0"/>
                      </a:moveTo>
                      <a:lnTo>
                        <a:pt x="23" y="0"/>
                      </a:lnTo>
                      <a:lnTo>
                        <a:pt x="19" y="0"/>
                      </a:lnTo>
                      <a:cubicBezTo>
                        <a:pt x="0" y="2"/>
                        <a:pt x="8" y="1"/>
                        <a:pt x="23" y="0"/>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432" name="Google Shape;432;p74"/>
                <p:cNvSpPr/>
                <p:nvPr/>
              </p:nvSpPr>
              <p:spPr>
                <a:xfrm>
                  <a:off x="8528050" y="1567405"/>
                  <a:ext cx="3175" cy="1231"/>
                </a:xfrm>
                <a:custGeom>
                  <a:rect b="b" l="l" r="r" t="t"/>
                  <a:pathLst>
                    <a:path extrusionOk="0" h="1" w="3">
                      <a:moveTo>
                        <a:pt x="1" y="1"/>
                      </a:moveTo>
                      <a:lnTo>
                        <a:pt x="1" y="1"/>
                      </a:lnTo>
                      <a:lnTo>
                        <a:pt x="3" y="0"/>
                      </a:lnTo>
                      <a:lnTo>
                        <a:pt x="0" y="0"/>
                      </a:lnTo>
                      <a:lnTo>
                        <a:pt x="1" y="1"/>
                      </a:ln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433" name="Google Shape;433;p74"/>
                <p:cNvSpPr/>
                <p:nvPr/>
              </p:nvSpPr>
              <p:spPr>
                <a:xfrm>
                  <a:off x="8461375" y="1556326"/>
                  <a:ext cx="66675" cy="14771"/>
                </a:xfrm>
                <a:custGeom>
                  <a:rect b="b" l="l" r="r" t="t"/>
                  <a:pathLst>
                    <a:path extrusionOk="0" h="17" w="69">
                      <a:moveTo>
                        <a:pt x="0" y="17"/>
                      </a:moveTo>
                      <a:lnTo>
                        <a:pt x="0" y="17"/>
                      </a:lnTo>
                      <a:cubicBezTo>
                        <a:pt x="30" y="11"/>
                        <a:pt x="47" y="12"/>
                        <a:pt x="69" y="13"/>
                      </a:cubicBezTo>
                      <a:lnTo>
                        <a:pt x="46" y="0"/>
                      </a:lnTo>
                      <a:lnTo>
                        <a:pt x="0" y="17"/>
                      </a:ln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434" name="Google Shape;434;p74"/>
                <p:cNvSpPr/>
                <p:nvPr/>
              </p:nvSpPr>
              <p:spPr>
                <a:xfrm>
                  <a:off x="1562100" y="1514475"/>
                  <a:ext cx="9563100" cy="64008"/>
                </a:xfrm>
                <a:custGeom>
                  <a:rect b="b" l="l" r="r" t="t"/>
                  <a:pathLst>
                    <a:path extrusionOk="0" h="75" w="10030">
                      <a:moveTo>
                        <a:pt x="2469" y="12"/>
                      </a:moveTo>
                      <a:lnTo>
                        <a:pt x="2469" y="12"/>
                      </a:lnTo>
                      <a:lnTo>
                        <a:pt x="2482" y="13"/>
                      </a:lnTo>
                      <a:cubicBezTo>
                        <a:pt x="2453" y="15"/>
                        <a:pt x="2461" y="13"/>
                        <a:pt x="2469" y="12"/>
                      </a:cubicBezTo>
                      <a:close/>
                      <a:moveTo>
                        <a:pt x="9555" y="25"/>
                      </a:moveTo>
                      <a:lnTo>
                        <a:pt x="9555" y="25"/>
                      </a:lnTo>
                      <a:cubicBezTo>
                        <a:pt x="9562" y="24"/>
                        <a:pt x="9561" y="23"/>
                        <a:pt x="9559" y="23"/>
                      </a:cubicBezTo>
                      <a:cubicBezTo>
                        <a:pt x="9554" y="24"/>
                        <a:pt x="9539" y="24"/>
                        <a:pt x="9522" y="24"/>
                      </a:cubicBezTo>
                      <a:cubicBezTo>
                        <a:pt x="9527" y="25"/>
                        <a:pt x="9536" y="26"/>
                        <a:pt x="9555" y="25"/>
                      </a:cubicBezTo>
                      <a:close/>
                      <a:moveTo>
                        <a:pt x="9489" y="23"/>
                      </a:moveTo>
                      <a:lnTo>
                        <a:pt x="9489" y="23"/>
                      </a:lnTo>
                      <a:lnTo>
                        <a:pt x="9488" y="23"/>
                      </a:lnTo>
                      <a:cubicBezTo>
                        <a:pt x="9456" y="21"/>
                        <a:pt x="9467" y="22"/>
                        <a:pt x="9489" y="23"/>
                      </a:cubicBezTo>
                      <a:close/>
                      <a:moveTo>
                        <a:pt x="6376" y="50"/>
                      </a:moveTo>
                      <a:lnTo>
                        <a:pt x="6376" y="50"/>
                      </a:lnTo>
                      <a:cubicBezTo>
                        <a:pt x="6365" y="52"/>
                        <a:pt x="6349" y="51"/>
                        <a:pt x="6330" y="49"/>
                      </a:cubicBezTo>
                      <a:cubicBezTo>
                        <a:pt x="6344" y="49"/>
                        <a:pt x="6359" y="49"/>
                        <a:pt x="6376" y="50"/>
                      </a:cubicBezTo>
                      <a:close/>
                      <a:moveTo>
                        <a:pt x="5258" y="60"/>
                      </a:moveTo>
                      <a:lnTo>
                        <a:pt x="5258" y="60"/>
                      </a:lnTo>
                      <a:cubicBezTo>
                        <a:pt x="5244" y="61"/>
                        <a:pt x="5216" y="64"/>
                        <a:pt x="5205" y="61"/>
                      </a:cubicBezTo>
                      <a:cubicBezTo>
                        <a:pt x="5222" y="55"/>
                        <a:pt x="5234" y="58"/>
                        <a:pt x="5258" y="60"/>
                      </a:cubicBezTo>
                      <a:close/>
                      <a:moveTo>
                        <a:pt x="4523" y="61"/>
                      </a:moveTo>
                      <a:lnTo>
                        <a:pt x="4523" y="61"/>
                      </a:lnTo>
                      <a:lnTo>
                        <a:pt x="4572" y="65"/>
                      </a:lnTo>
                      <a:cubicBezTo>
                        <a:pt x="4513" y="71"/>
                        <a:pt x="4470" y="69"/>
                        <a:pt x="4516" y="75"/>
                      </a:cubicBezTo>
                      <a:cubicBezTo>
                        <a:pt x="4523" y="61"/>
                        <a:pt x="4707" y="74"/>
                        <a:pt x="4714" y="60"/>
                      </a:cubicBezTo>
                      <a:lnTo>
                        <a:pt x="4747" y="63"/>
                      </a:lnTo>
                      <a:cubicBezTo>
                        <a:pt x="4737" y="63"/>
                        <a:pt x="4736" y="64"/>
                        <a:pt x="4727" y="64"/>
                      </a:cubicBezTo>
                      <a:cubicBezTo>
                        <a:pt x="4790" y="70"/>
                        <a:pt x="4774" y="54"/>
                        <a:pt x="4855" y="56"/>
                      </a:cubicBezTo>
                      <a:cubicBezTo>
                        <a:pt x="4883" y="57"/>
                        <a:pt x="4903" y="59"/>
                        <a:pt x="4884" y="61"/>
                      </a:cubicBezTo>
                      <a:lnTo>
                        <a:pt x="4947" y="57"/>
                      </a:lnTo>
                      <a:cubicBezTo>
                        <a:pt x="4965" y="58"/>
                        <a:pt x="4961" y="60"/>
                        <a:pt x="4942" y="60"/>
                      </a:cubicBezTo>
                      <a:lnTo>
                        <a:pt x="5039" y="59"/>
                      </a:lnTo>
                      <a:lnTo>
                        <a:pt x="5038" y="59"/>
                      </a:lnTo>
                      <a:cubicBezTo>
                        <a:pt x="5052" y="57"/>
                        <a:pt x="5083" y="54"/>
                        <a:pt x="5098" y="52"/>
                      </a:cubicBezTo>
                      <a:cubicBezTo>
                        <a:pt x="5122" y="54"/>
                        <a:pt x="5086" y="54"/>
                        <a:pt x="5092" y="56"/>
                      </a:cubicBezTo>
                      <a:lnTo>
                        <a:pt x="5145" y="52"/>
                      </a:lnTo>
                      <a:cubicBezTo>
                        <a:pt x="5167" y="56"/>
                        <a:pt x="5123" y="59"/>
                        <a:pt x="5086" y="59"/>
                      </a:cubicBezTo>
                      <a:cubicBezTo>
                        <a:pt x="5136" y="73"/>
                        <a:pt x="5130" y="55"/>
                        <a:pt x="5238" y="64"/>
                      </a:cubicBezTo>
                      <a:lnTo>
                        <a:pt x="5187" y="65"/>
                      </a:lnTo>
                      <a:cubicBezTo>
                        <a:pt x="5220" y="73"/>
                        <a:pt x="5259" y="70"/>
                        <a:pt x="5316" y="75"/>
                      </a:cubicBezTo>
                      <a:cubicBezTo>
                        <a:pt x="5302" y="73"/>
                        <a:pt x="5202" y="63"/>
                        <a:pt x="5260" y="60"/>
                      </a:cubicBezTo>
                      <a:cubicBezTo>
                        <a:pt x="5276" y="61"/>
                        <a:pt x="5298" y="61"/>
                        <a:pt x="5329" y="59"/>
                      </a:cubicBezTo>
                      <a:cubicBezTo>
                        <a:pt x="5329" y="63"/>
                        <a:pt x="5359" y="62"/>
                        <a:pt x="5398" y="62"/>
                      </a:cubicBezTo>
                      <a:lnTo>
                        <a:pt x="5395" y="69"/>
                      </a:lnTo>
                      <a:cubicBezTo>
                        <a:pt x="5436" y="67"/>
                        <a:pt x="5433" y="64"/>
                        <a:pt x="5457" y="61"/>
                      </a:cubicBezTo>
                      <a:cubicBezTo>
                        <a:pt x="5503" y="61"/>
                        <a:pt x="5513" y="66"/>
                        <a:pt x="5523" y="71"/>
                      </a:cubicBezTo>
                      <a:cubicBezTo>
                        <a:pt x="5597" y="72"/>
                        <a:pt x="5473" y="63"/>
                        <a:pt x="5560" y="62"/>
                      </a:cubicBezTo>
                      <a:cubicBezTo>
                        <a:pt x="5621" y="64"/>
                        <a:pt x="5664" y="62"/>
                        <a:pt x="5737" y="58"/>
                      </a:cubicBezTo>
                      <a:cubicBezTo>
                        <a:pt x="5780" y="60"/>
                        <a:pt x="5730" y="62"/>
                        <a:pt x="5745" y="64"/>
                      </a:cubicBezTo>
                      <a:lnTo>
                        <a:pt x="5783" y="59"/>
                      </a:lnTo>
                      <a:cubicBezTo>
                        <a:pt x="5792" y="59"/>
                        <a:pt x="5789" y="60"/>
                        <a:pt x="5788" y="61"/>
                      </a:cubicBezTo>
                      <a:cubicBezTo>
                        <a:pt x="5820" y="59"/>
                        <a:pt x="5790" y="55"/>
                        <a:pt x="5841" y="53"/>
                      </a:cubicBezTo>
                      <a:cubicBezTo>
                        <a:pt x="5854" y="46"/>
                        <a:pt x="5944" y="64"/>
                        <a:pt x="6006" y="56"/>
                      </a:cubicBezTo>
                      <a:cubicBezTo>
                        <a:pt x="6021" y="58"/>
                        <a:pt x="5999" y="60"/>
                        <a:pt x="6003" y="62"/>
                      </a:cubicBezTo>
                      <a:cubicBezTo>
                        <a:pt x="6089" y="57"/>
                        <a:pt x="6077" y="59"/>
                        <a:pt x="6147" y="52"/>
                      </a:cubicBezTo>
                      <a:lnTo>
                        <a:pt x="6206" y="56"/>
                      </a:lnTo>
                      <a:cubicBezTo>
                        <a:pt x="6163" y="51"/>
                        <a:pt x="6219" y="45"/>
                        <a:pt x="6268" y="41"/>
                      </a:cubicBezTo>
                      <a:cubicBezTo>
                        <a:pt x="6252" y="38"/>
                        <a:pt x="6239" y="36"/>
                        <a:pt x="6230" y="35"/>
                      </a:cubicBezTo>
                      <a:lnTo>
                        <a:pt x="6308" y="32"/>
                      </a:lnTo>
                      <a:cubicBezTo>
                        <a:pt x="6318" y="33"/>
                        <a:pt x="6310" y="35"/>
                        <a:pt x="6297" y="38"/>
                      </a:cubicBezTo>
                      <a:lnTo>
                        <a:pt x="6311" y="36"/>
                      </a:lnTo>
                      <a:cubicBezTo>
                        <a:pt x="6339" y="39"/>
                        <a:pt x="6325" y="43"/>
                        <a:pt x="6305" y="46"/>
                      </a:cubicBezTo>
                      <a:lnTo>
                        <a:pt x="6277" y="42"/>
                      </a:lnTo>
                      <a:cubicBezTo>
                        <a:pt x="6257" y="46"/>
                        <a:pt x="6239" y="50"/>
                        <a:pt x="6243" y="54"/>
                      </a:cubicBezTo>
                      <a:cubicBezTo>
                        <a:pt x="6248" y="53"/>
                        <a:pt x="6258" y="53"/>
                        <a:pt x="6269" y="52"/>
                      </a:cubicBezTo>
                      <a:cubicBezTo>
                        <a:pt x="6264" y="53"/>
                        <a:pt x="6261" y="54"/>
                        <a:pt x="6263" y="55"/>
                      </a:cubicBezTo>
                      <a:cubicBezTo>
                        <a:pt x="6266" y="56"/>
                        <a:pt x="6274" y="54"/>
                        <a:pt x="6287" y="53"/>
                      </a:cubicBezTo>
                      <a:lnTo>
                        <a:pt x="6304" y="60"/>
                      </a:lnTo>
                      <a:lnTo>
                        <a:pt x="6309" y="57"/>
                      </a:lnTo>
                      <a:lnTo>
                        <a:pt x="6411" y="62"/>
                      </a:lnTo>
                      <a:cubicBezTo>
                        <a:pt x="6485" y="55"/>
                        <a:pt x="6548" y="44"/>
                        <a:pt x="6665" y="41"/>
                      </a:cubicBezTo>
                      <a:cubicBezTo>
                        <a:pt x="6636" y="47"/>
                        <a:pt x="6659" y="50"/>
                        <a:pt x="6657" y="56"/>
                      </a:cubicBezTo>
                      <a:cubicBezTo>
                        <a:pt x="6625" y="50"/>
                        <a:pt x="6567" y="59"/>
                        <a:pt x="6507" y="58"/>
                      </a:cubicBezTo>
                      <a:cubicBezTo>
                        <a:pt x="6538" y="58"/>
                        <a:pt x="6531" y="61"/>
                        <a:pt x="6523" y="62"/>
                      </a:cubicBezTo>
                      <a:lnTo>
                        <a:pt x="6631" y="57"/>
                      </a:lnTo>
                      <a:cubicBezTo>
                        <a:pt x="6628" y="62"/>
                        <a:pt x="6654" y="60"/>
                        <a:pt x="6682" y="63"/>
                      </a:cubicBezTo>
                      <a:cubicBezTo>
                        <a:pt x="6660" y="52"/>
                        <a:pt x="6762" y="56"/>
                        <a:pt x="6806" y="53"/>
                      </a:cubicBezTo>
                      <a:cubicBezTo>
                        <a:pt x="6808" y="56"/>
                        <a:pt x="6798" y="60"/>
                        <a:pt x="6744" y="59"/>
                      </a:cubicBezTo>
                      <a:cubicBezTo>
                        <a:pt x="6803" y="67"/>
                        <a:pt x="6821" y="47"/>
                        <a:pt x="6879" y="54"/>
                      </a:cubicBezTo>
                      <a:cubicBezTo>
                        <a:pt x="6865" y="54"/>
                        <a:pt x="6858" y="53"/>
                        <a:pt x="6853" y="55"/>
                      </a:cubicBezTo>
                      <a:cubicBezTo>
                        <a:pt x="6884" y="52"/>
                        <a:pt x="6958" y="55"/>
                        <a:pt x="6941" y="58"/>
                      </a:cubicBezTo>
                      <a:lnTo>
                        <a:pt x="6928" y="58"/>
                      </a:lnTo>
                      <a:cubicBezTo>
                        <a:pt x="7014" y="59"/>
                        <a:pt x="7191" y="58"/>
                        <a:pt x="7204" y="50"/>
                      </a:cubicBezTo>
                      <a:cubicBezTo>
                        <a:pt x="7205" y="51"/>
                        <a:pt x="7193" y="60"/>
                        <a:pt x="7188" y="62"/>
                      </a:cubicBezTo>
                      <a:lnTo>
                        <a:pt x="7342" y="33"/>
                      </a:lnTo>
                      <a:cubicBezTo>
                        <a:pt x="7329" y="41"/>
                        <a:pt x="7381" y="58"/>
                        <a:pt x="7309" y="62"/>
                      </a:cubicBezTo>
                      <a:cubicBezTo>
                        <a:pt x="7330" y="63"/>
                        <a:pt x="7355" y="65"/>
                        <a:pt x="7399" y="62"/>
                      </a:cubicBezTo>
                      <a:cubicBezTo>
                        <a:pt x="7385" y="61"/>
                        <a:pt x="7364" y="51"/>
                        <a:pt x="7383" y="51"/>
                      </a:cubicBezTo>
                      <a:cubicBezTo>
                        <a:pt x="7436" y="59"/>
                        <a:pt x="7420" y="55"/>
                        <a:pt x="7485" y="62"/>
                      </a:cubicBezTo>
                      <a:cubicBezTo>
                        <a:pt x="7463" y="61"/>
                        <a:pt x="7487" y="49"/>
                        <a:pt x="7520" y="50"/>
                      </a:cubicBezTo>
                      <a:cubicBezTo>
                        <a:pt x="7515" y="51"/>
                        <a:pt x="7523" y="61"/>
                        <a:pt x="7511" y="62"/>
                      </a:cubicBezTo>
                      <a:lnTo>
                        <a:pt x="7594" y="51"/>
                      </a:lnTo>
                      <a:cubicBezTo>
                        <a:pt x="7573" y="53"/>
                        <a:pt x="7590" y="61"/>
                        <a:pt x="7609" y="64"/>
                      </a:cubicBezTo>
                      <a:cubicBezTo>
                        <a:pt x="7600" y="62"/>
                        <a:pt x="7680" y="64"/>
                        <a:pt x="7702" y="63"/>
                      </a:cubicBezTo>
                      <a:lnTo>
                        <a:pt x="7667" y="61"/>
                      </a:lnTo>
                      <a:cubicBezTo>
                        <a:pt x="7761" y="63"/>
                        <a:pt x="7760" y="45"/>
                        <a:pt x="7853" y="46"/>
                      </a:cubicBezTo>
                      <a:cubicBezTo>
                        <a:pt x="7842" y="48"/>
                        <a:pt x="7825" y="60"/>
                        <a:pt x="7872" y="62"/>
                      </a:cubicBezTo>
                      <a:cubicBezTo>
                        <a:pt x="7894" y="56"/>
                        <a:pt x="7968" y="34"/>
                        <a:pt x="8050" y="29"/>
                      </a:cubicBezTo>
                      <a:lnTo>
                        <a:pt x="8066" y="33"/>
                      </a:lnTo>
                      <a:lnTo>
                        <a:pt x="8129" y="29"/>
                      </a:lnTo>
                      <a:cubicBezTo>
                        <a:pt x="8090" y="38"/>
                        <a:pt x="7980" y="56"/>
                        <a:pt x="7919" y="63"/>
                      </a:cubicBezTo>
                      <a:cubicBezTo>
                        <a:pt x="7954" y="66"/>
                        <a:pt x="7929" y="67"/>
                        <a:pt x="7982" y="67"/>
                      </a:cubicBezTo>
                      <a:cubicBezTo>
                        <a:pt x="8000" y="70"/>
                        <a:pt x="7953" y="72"/>
                        <a:pt x="7938" y="72"/>
                      </a:cubicBezTo>
                      <a:lnTo>
                        <a:pt x="8060" y="74"/>
                      </a:lnTo>
                      <a:cubicBezTo>
                        <a:pt x="8054" y="67"/>
                        <a:pt x="8153" y="67"/>
                        <a:pt x="8149" y="62"/>
                      </a:cubicBezTo>
                      <a:lnTo>
                        <a:pt x="8016" y="68"/>
                      </a:lnTo>
                      <a:cubicBezTo>
                        <a:pt x="8011" y="62"/>
                        <a:pt x="8093" y="49"/>
                        <a:pt x="8179" y="51"/>
                      </a:cubicBezTo>
                      <a:cubicBezTo>
                        <a:pt x="8201" y="53"/>
                        <a:pt x="8163" y="63"/>
                        <a:pt x="8165" y="65"/>
                      </a:cubicBezTo>
                      <a:cubicBezTo>
                        <a:pt x="8176" y="63"/>
                        <a:pt x="8247" y="61"/>
                        <a:pt x="8255" y="62"/>
                      </a:cubicBezTo>
                      <a:lnTo>
                        <a:pt x="8218" y="66"/>
                      </a:lnTo>
                      <a:cubicBezTo>
                        <a:pt x="8266" y="69"/>
                        <a:pt x="8297" y="57"/>
                        <a:pt x="8355" y="64"/>
                      </a:cubicBezTo>
                      <a:cubicBezTo>
                        <a:pt x="8375" y="64"/>
                        <a:pt x="8414" y="73"/>
                        <a:pt x="8418" y="69"/>
                      </a:cubicBezTo>
                      <a:cubicBezTo>
                        <a:pt x="8385" y="61"/>
                        <a:pt x="8379" y="37"/>
                        <a:pt x="8401" y="31"/>
                      </a:cubicBezTo>
                      <a:cubicBezTo>
                        <a:pt x="8408" y="31"/>
                        <a:pt x="8505" y="38"/>
                        <a:pt x="8528" y="42"/>
                      </a:cubicBezTo>
                      <a:cubicBezTo>
                        <a:pt x="8561" y="48"/>
                        <a:pt x="8479" y="57"/>
                        <a:pt x="8507" y="62"/>
                      </a:cubicBezTo>
                      <a:cubicBezTo>
                        <a:pt x="8508" y="60"/>
                        <a:pt x="8526" y="58"/>
                        <a:pt x="8534" y="57"/>
                      </a:cubicBezTo>
                      <a:cubicBezTo>
                        <a:pt x="8555" y="59"/>
                        <a:pt x="8525" y="63"/>
                        <a:pt x="8571" y="62"/>
                      </a:cubicBezTo>
                      <a:cubicBezTo>
                        <a:pt x="8578" y="55"/>
                        <a:pt x="8664" y="63"/>
                        <a:pt x="8592" y="56"/>
                      </a:cubicBezTo>
                      <a:cubicBezTo>
                        <a:pt x="8637" y="55"/>
                        <a:pt x="8640" y="58"/>
                        <a:pt x="8692" y="58"/>
                      </a:cubicBezTo>
                      <a:cubicBezTo>
                        <a:pt x="8675" y="53"/>
                        <a:pt x="8739" y="43"/>
                        <a:pt x="8784" y="41"/>
                      </a:cubicBezTo>
                      <a:cubicBezTo>
                        <a:pt x="8781" y="42"/>
                        <a:pt x="8791" y="45"/>
                        <a:pt x="8796" y="46"/>
                      </a:cubicBezTo>
                      <a:cubicBezTo>
                        <a:pt x="8888" y="47"/>
                        <a:pt x="8937" y="50"/>
                        <a:pt x="9022" y="50"/>
                      </a:cubicBezTo>
                      <a:cubicBezTo>
                        <a:pt x="9030" y="52"/>
                        <a:pt x="9071" y="54"/>
                        <a:pt x="9054" y="57"/>
                      </a:cubicBezTo>
                      <a:cubicBezTo>
                        <a:pt x="9066" y="56"/>
                        <a:pt x="9077" y="53"/>
                        <a:pt x="9103" y="53"/>
                      </a:cubicBezTo>
                      <a:cubicBezTo>
                        <a:pt x="9154" y="59"/>
                        <a:pt x="9045" y="54"/>
                        <a:pt x="9084" y="61"/>
                      </a:cubicBezTo>
                      <a:cubicBezTo>
                        <a:pt x="9087" y="57"/>
                        <a:pt x="9152" y="56"/>
                        <a:pt x="9189" y="53"/>
                      </a:cubicBezTo>
                      <a:cubicBezTo>
                        <a:pt x="9178" y="47"/>
                        <a:pt x="9103" y="52"/>
                        <a:pt x="9065" y="54"/>
                      </a:cubicBezTo>
                      <a:cubicBezTo>
                        <a:pt x="9065" y="46"/>
                        <a:pt x="9130" y="37"/>
                        <a:pt x="9219" y="33"/>
                      </a:cubicBezTo>
                      <a:cubicBezTo>
                        <a:pt x="9290" y="31"/>
                        <a:pt x="9250" y="39"/>
                        <a:pt x="9262" y="38"/>
                      </a:cubicBezTo>
                      <a:cubicBezTo>
                        <a:pt x="9395" y="39"/>
                        <a:pt x="9376" y="23"/>
                        <a:pt x="9486" y="29"/>
                      </a:cubicBezTo>
                      <a:cubicBezTo>
                        <a:pt x="9530" y="35"/>
                        <a:pt x="9488" y="40"/>
                        <a:pt x="9498" y="44"/>
                      </a:cubicBezTo>
                      <a:cubicBezTo>
                        <a:pt x="9440" y="46"/>
                        <a:pt x="9409" y="40"/>
                        <a:pt x="9370" y="40"/>
                      </a:cubicBezTo>
                      <a:lnTo>
                        <a:pt x="9418" y="43"/>
                      </a:lnTo>
                      <a:cubicBezTo>
                        <a:pt x="9400" y="45"/>
                        <a:pt x="9361" y="46"/>
                        <a:pt x="9340" y="45"/>
                      </a:cubicBezTo>
                      <a:cubicBezTo>
                        <a:pt x="9377" y="50"/>
                        <a:pt x="9565" y="46"/>
                        <a:pt x="9668" y="51"/>
                      </a:cubicBezTo>
                      <a:cubicBezTo>
                        <a:pt x="9686" y="49"/>
                        <a:pt x="9718" y="47"/>
                        <a:pt x="9703" y="45"/>
                      </a:cubicBezTo>
                      <a:lnTo>
                        <a:pt x="9670" y="45"/>
                      </a:lnTo>
                      <a:cubicBezTo>
                        <a:pt x="9640" y="41"/>
                        <a:pt x="9732" y="39"/>
                        <a:pt x="9690" y="37"/>
                      </a:cubicBezTo>
                      <a:cubicBezTo>
                        <a:pt x="9734" y="34"/>
                        <a:pt x="9783" y="29"/>
                        <a:pt x="9844" y="32"/>
                      </a:cubicBezTo>
                      <a:lnTo>
                        <a:pt x="9856" y="38"/>
                      </a:lnTo>
                      <a:cubicBezTo>
                        <a:pt x="9854" y="36"/>
                        <a:pt x="9816" y="35"/>
                        <a:pt x="9798" y="36"/>
                      </a:cubicBezTo>
                      <a:cubicBezTo>
                        <a:pt x="9824" y="34"/>
                        <a:pt x="9892" y="45"/>
                        <a:pt x="9920" y="37"/>
                      </a:cubicBezTo>
                      <a:lnTo>
                        <a:pt x="9877" y="32"/>
                      </a:lnTo>
                      <a:cubicBezTo>
                        <a:pt x="9921" y="29"/>
                        <a:pt x="9975" y="23"/>
                        <a:pt x="10030" y="25"/>
                      </a:cubicBezTo>
                      <a:cubicBezTo>
                        <a:pt x="10005" y="19"/>
                        <a:pt x="10017" y="26"/>
                        <a:pt x="9979" y="18"/>
                      </a:cubicBezTo>
                      <a:cubicBezTo>
                        <a:pt x="10012" y="27"/>
                        <a:pt x="9839" y="18"/>
                        <a:pt x="9893" y="27"/>
                      </a:cubicBezTo>
                      <a:cubicBezTo>
                        <a:pt x="9854" y="19"/>
                        <a:pt x="9825" y="24"/>
                        <a:pt x="9773" y="16"/>
                      </a:cubicBezTo>
                      <a:cubicBezTo>
                        <a:pt x="9774" y="18"/>
                        <a:pt x="9791" y="20"/>
                        <a:pt x="9746" y="19"/>
                      </a:cubicBezTo>
                      <a:cubicBezTo>
                        <a:pt x="9743" y="20"/>
                        <a:pt x="9739" y="21"/>
                        <a:pt x="9735" y="21"/>
                      </a:cubicBezTo>
                      <a:lnTo>
                        <a:pt x="9732" y="21"/>
                      </a:lnTo>
                      <a:lnTo>
                        <a:pt x="9735" y="21"/>
                      </a:lnTo>
                      <a:cubicBezTo>
                        <a:pt x="9733" y="21"/>
                        <a:pt x="9733" y="22"/>
                        <a:pt x="9736" y="21"/>
                      </a:cubicBezTo>
                      <a:cubicBezTo>
                        <a:pt x="9747" y="22"/>
                        <a:pt x="9756" y="23"/>
                        <a:pt x="9759" y="24"/>
                      </a:cubicBezTo>
                      <a:cubicBezTo>
                        <a:pt x="9736" y="29"/>
                        <a:pt x="9664" y="29"/>
                        <a:pt x="9639" y="31"/>
                      </a:cubicBezTo>
                      <a:cubicBezTo>
                        <a:pt x="9612" y="30"/>
                        <a:pt x="9651" y="29"/>
                        <a:pt x="9636" y="27"/>
                      </a:cubicBezTo>
                      <a:lnTo>
                        <a:pt x="9599" y="30"/>
                      </a:lnTo>
                      <a:cubicBezTo>
                        <a:pt x="9596" y="26"/>
                        <a:pt x="9527" y="23"/>
                        <a:pt x="9591" y="20"/>
                      </a:cubicBezTo>
                      <a:lnTo>
                        <a:pt x="9534" y="20"/>
                      </a:lnTo>
                      <a:cubicBezTo>
                        <a:pt x="9500" y="17"/>
                        <a:pt x="9453" y="16"/>
                        <a:pt x="9425" y="18"/>
                      </a:cubicBezTo>
                      <a:cubicBezTo>
                        <a:pt x="9398" y="17"/>
                        <a:pt x="9356" y="23"/>
                        <a:pt x="9380" y="19"/>
                      </a:cubicBezTo>
                      <a:lnTo>
                        <a:pt x="9290" y="22"/>
                      </a:lnTo>
                      <a:lnTo>
                        <a:pt x="9289" y="21"/>
                      </a:lnTo>
                      <a:cubicBezTo>
                        <a:pt x="9200" y="20"/>
                        <a:pt x="9106" y="28"/>
                        <a:pt x="9004" y="20"/>
                      </a:cubicBezTo>
                      <a:cubicBezTo>
                        <a:pt x="8974" y="21"/>
                        <a:pt x="8944" y="22"/>
                        <a:pt x="8893" y="21"/>
                      </a:cubicBezTo>
                      <a:lnTo>
                        <a:pt x="8884" y="17"/>
                      </a:lnTo>
                      <a:cubicBezTo>
                        <a:pt x="8845" y="18"/>
                        <a:pt x="8768" y="13"/>
                        <a:pt x="8752" y="17"/>
                      </a:cubicBezTo>
                      <a:cubicBezTo>
                        <a:pt x="8710" y="7"/>
                        <a:pt x="8565" y="14"/>
                        <a:pt x="8498" y="12"/>
                      </a:cubicBezTo>
                      <a:lnTo>
                        <a:pt x="8495" y="17"/>
                      </a:lnTo>
                      <a:cubicBezTo>
                        <a:pt x="8449" y="17"/>
                        <a:pt x="8404" y="18"/>
                        <a:pt x="8346" y="20"/>
                      </a:cubicBezTo>
                      <a:lnTo>
                        <a:pt x="8350" y="25"/>
                      </a:lnTo>
                      <a:cubicBezTo>
                        <a:pt x="8300" y="28"/>
                        <a:pt x="8222" y="21"/>
                        <a:pt x="8143" y="22"/>
                      </a:cubicBezTo>
                      <a:cubicBezTo>
                        <a:pt x="8149" y="20"/>
                        <a:pt x="8169" y="20"/>
                        <a:pt x="8183" y="21"/>
                      </a:cubicBezTo>
                      <a:cubicBezTo>
                        <a:pt x="8089" y="11"/>
                        <a:pt x="7984" y="28"/>
                        <a:pt x="7899" y="21"/>
                      </a:cubicBezTo>
                      <a:cubicBezTo>
                        <a:pt x="7878" y="22"/>
                        <a:pt x="7862" y="22"/>
                        <a:pt x="7848" y="21"/>
                      </a:cubicBezTo>
                      <a:cubicBezTo>
                        <a:pt x="7850" y="21"/>
                        <a:pt x="7851" y="21"/>
                        <a:pt x="7853" y="20"/>
                      </a:cubicBezTo>
                      <a:lnTo>
                        <a:pt x="7844" y="20"/>
                      </a:lnTo>
                      <a:lnTo>
                        <a:pt x="7815" y="18"/>
                      </a:lnTo>
                      <a:cubicBezTo>
                        <a:pt x="7823" y="19"/>
                        <a:pt x="7832" y="20"/>
                        <a:pt x="7839" y="20"/>
                      </a:cubicBezTo>
                      <a:cubicBezTo>
                        <a:pt x="7823" y="20"/>
                        <a:pt x="7798" y="21"/>
                        <a:pt x="7774" y="22"/>
                      </a:cubicBezTo>
                      <a:lnTo>
                        <a:pt x="7763" y="17"/>
                      </a:lnTo>
                      <a:lnTo>
                        <a:pt x="7758" y="17"/>
                      </a:lnTo>
                      <a:cubicBezTo>
                        <a:pt x="7734" y="15"/>
                        <a:pt x="7739" y="19"/>
                        <a:pt x="7751" y="23"/>
                      </a:cubicBezTo>
                      <a:cubicBezTo>
                        <a:pt x="7739" y="24"/>
                        <a:pt x="7728" y="25"/>
                        <a:pt x="7719" y="26"/>
                      </a:cubicBezTo>
                      <a:cubicBezTo>
                        <a:pt x="7700" y="18"/>
                        <a:pt x="7655" y="29"/>
                        <a:pt x="7629" y="20"/>
                      </a:cubicBezTo>
                      <a:cubicBezTo>
                        <a:pt x="7612" y="24"/>
                        <a:pt x="7506" y="23"/>
                        <a:pt x="7493" y="32"/>
                      </a:cubicBezTo>
                      <a:cubicBezTo>
                        <a:pt x="7492" y="30"/>
                        <a:pt x="7485" y="30"/>
                        <a:pt x="7498" y="30"/>
                      </a:cubicBezTo>
                      <a:cubicBezTo>
                        <a:pt x="7471" y="29"/>
                        <a:pt x="7444" y="28"/>
                        <a:pt x="7420" y="30"/>
                      </a:cubicBezTo>
                      <a:lnTo>
                        <a:pt x="7408" y="24"/>
                      </a:lnTo>
                      <a:lnTo>
                        <a:pt x="7349" y="32"/>
                      </a:lnTo>
                      <a:cubicBezTo>
                        <a:pt x="7313" y="28"/>
                        <a:pt x="7298" y="26"/>
                        <a:pt x="7334" y="21"/>
                      </a:cubicBezTo>
                      <a:cubicBezTo>
                        <a:pt x="7247" y="28"/>
                        <a:pt x="7263" y="24"/>
                        <a:pt x="7190" y="31"/>
                      </a:cubicBezTo>
                      <a:lnTo>
                        <a:pt x="7194" y="27"/>
                      </a:lnTo>
                      <a:cubicBezTo>
                        <a:pt x="7167" y="27"/>
                        <a:pt x="7125" y="32"/>
                        <a:pt x="7109" y="29"/>
                      </a:cubicBezTo>
                      <a:cubicBezTo>
                        <a:pt x="7051" y="21"/>
                        <a:pt x="6819" y="27"/>
                        <a:pt x="6668" y="20"/>
                      </a:cubicBezTo>
                      <a:cubicBezTo>
                        <a:pt x="6697" y="32"/>
                        <a:pt x="6598" y="14"/>
                        <a:pt x="6592" y="24"/>
                      </a:cubicBezTo>
                      <a:cubicBezTo>
                        <a:pt x="6583" y="21"/>
                        <a:pt x="6562" y="19"/>
                        <a:pt x="6586" y="17"/>
                      </a:cubicBezTo>
                      <a:cubicBezTo>
                        <a:pt x="6509" y="19"/>
                        <a:pt x="6471" y="12"/>
                        <a:pt x="6418" y="20"/>
                      </a:cubicBezTo>
                      <a:cubicBezTo>
                        <a:pt x="6409" y="17"/>
                        <a:pt x="6434" y="16"/>
                        <a:pt x="6426" y="14"/>
                      </a:cubicBezTo>
                      <a:cubicBezTo>
                        <a:pt x="6420" y="14"/>
                        <a:pt x="6402" y="16"/>
                        <a:pt x="6394" y="15"/>
                      </a:cubicBezTo>
                      <a:cubicBezTo>
                        <a:pt x="6386" y="13"/>
                        <a:pt x="6405" y="12"/>
                        <a:pt x="6417" y="11"/>
                      </a:cubicBezTo>
                      <a:cubicBezTo>
                        <a:pt x="6339" y="11"/>
                        <a:pt x="6331" y="20"/>
                        <a:pt x="6325" y="28"/>
                      </a:cubicBezTo>
                      <a:cubicBezTo>
                        <a:pt x="6285" y="24"/>
                        <a:pt x="6265" y="25"/>
                        <a:pt x="6236" y="30"/>
                      </a:cubicBezTo>
                      <a:cubicBezTo>
                        <a:pt x="6223" y="27"/>
                        <a:pt x="6199" y="24"/>
                        <a:pt x="6248" y="24"/>
                      </a:cubicBezTo>
                      <a:cubicBezTo>
                        <a:pt x="6221" y="23"/>
                        <a:pt x="6080" y="19"/>
                        <a:pt x="6078" y="26"/>
                      </a:cubicBezTo>
                      <a:cubicBezTo>
                        <a:pt x="6069" y="24"/>
                        <a:pt x="6039" y="25"/>
                        <a:pt x="6032" y="26"/>
                      </a:cubicBezTo>
                      <a:cubicBezTo>
                        <a:pt x="5970" y="25"/>
                        <a:pt x="5965" y="25"/>
                        <a:pt x="5904" y="25"/>
                      </a:cubicBezTo>
                      <a:lnTo>
                        <a:pt x="5921" y="26"/>
                      </a:lnTo>
                      <a:cubicBezTo>
                        <a:pt x="5897" y="34"/>
                        <a:pt x="5871" y="28"/>
                        <a:pt x="5822" y="29"/>
                      </a:cubicBezTo>
                      <a:lnTo>
                        <a:pt x="5823" y="28"/>
                      </a:lnTo>
                      <a:cubicBezTo>
                        <a:pt x="5711" y="22"/>
                        <a:pt x="5775" y="31"/>
                        <a:pt x="5665" y="24"/>
                      </a:cubicBezTo>
                      <a:lnTo>
                        <a:pt x="5671" y="29"/>
                      </a:lnTo>
                      <a:cubicBezTo>
                        <a:pt x="5660" y="39"/>
                        <a:pt x="5573" y="22"/>
                        <a:pt x="5509" y="26"/>
                      </a:cubicBezTo>
                      <a:lnTo>
                        <a:pt x="5532" y="29"/>
                      </a:lnTo>
                      <a:cubicBezTo>
                        <a:pt x="5497" y="33"/>
                        <a:pt x="5434" y="15"/>
                        <a:pt x="5399" y="13"/>
                      </a:cubicBezTo>
                      <a:cubicBezTo>
                        <a:pt x="5391" y="12"/>
                        <a:pt x="5411" y="12"/>
                        <a:pt x="5422" y="11"/>
                      </a:cubicBezTo>
                      <a:cubicBezTo>
                        <a:pt x="5330" y="6"/>
                        <a:pt x="5410" y="17"/>
                        <a:pt x="5341" y="19"/>
                      </a:cubicBezTo>
                      <a:cubicBezTo>
                        <a:pt x="5328" y="15"/>
                        <a:pt x="5357" y="10"/>
                        <a:pt x="5311" y="9"/>
                      </a:cubicBezTo>
                      <a:cubicBezTo>
                        <a:pt x="5288" y="7"/>
                        <a:pt x="5177" y="20"/>
                        <a:pt x="5114" y="13"/>
                      </a:cubicBezTo>
                      <a:cubicBezTo>
                        <a:pt x="5128" y="16"/>
                        <a:pt x="5142" y="19"/>
                        <a:pt x="5110" y="21"/>
                      </a:cubicBezTo>
                      <a:cubicBezTo>
                        <a:pt x="5061" y="21"/>
                        <a:pt x="4978" y="10"/>
                        <a:pt x="4934" y="19"/>
                      </a:cubicBezTo>
                      <a:cubicBezTo>
                        <a:pt x="4928" y="18"/>
                        <a:pt x="4925" y="17"/>
                        <a:pt x="4925" y="16"/>
                      </a:cubicBezTo>
                      <a:cubicBezTo>
                        <a:pt x="4888" y="19"/>
                        <a:pt x="4804" y="20"/>
                        <a:pt x="4781" y="24"/>
                      </a:cubicBezTo>
                      <a:cubicBezTo>
                        <a:pt x="4747" y="8"/>
                        <a:pt x="4549" y="32"/>
                        <a:pt x="4550" y="16"/>
                      </a:cubicBezTo>
                      <a:lnTo>
                        <a:pt x="4435" y="17"/>
                      </a:lnTo>
                      <a:lnTo>
                        <a:pt x="4438" y="15"/>
                      </a:lnTo>
                      <a:cubicBezTo>
                        <a:pt x="4365" y="14"/>
                        <a:pt x="4339" y="18"/>
                        <a:pt x="4313" y="22"/>
                      </a:cubicBezTo>
                      <a:cubicBezTo>
                        <a:pt x="4296" y="20"/>
                        <a:pt x="4309" y="19"/>
                        <a:pt x="4310" y="18"/>
                      </a:cubicBezTo>
                      <a:cubicBezTo>
                        <a:pt x="4203" y="15"/>
                        <a:pt x="4192" y="15"/>
                        <a:pt x="4102" y="23"/>
                      </a:cubicBezTo>
                      <a:lnTo>
                        <a:pt x="4093" y="18"/>
                      </a:lnTo>
                      <a:cubicBezTo>
                        <a:pt x="4068" y="21"/>
                        <a:pt x="3938" y="10"/>
                        <a:pt x="3833" y="15"/>
                      </a:cubicBezTo>
                      <a:cubicBezTo>
                        <a:pt x="3834" y="15"/>
                        <a:pt x="3836" y="14"/>
                        <a:pt x="3844" y="13"/>
                      </a:cubicBezTo>
                      <a:cubicBezTo>
                        <a:pt x="3726" y="19"/>
                        <a:pt x="3561" y="0"/>
                        <a:pt x="3518" y="17"/>
                      </a:cubicBezTo>
                      <a:lnTo>
                        <a:pt x="3439" y="21"/>
                      </a:lnTo>
                      <a:cubicBezTo>
                        <a:pt x="3540" y="23"/>
                        <a:pt x="3424" y="29"/>
                        <a:pt x="3466" y="32"/>
                      </a:cubicBezTo>
                      <a:cubicBezTo>
                        <a:pt x="3426" y="33"/>
                        <a:pt x="3363" y="27"/>
                        <a:pt x="3412" y="26"/>
                      </a:cubicBezTo>
                      <a:lnTo>
                        <a:pt x="3420" y="27"/>
                      </a:lnTo>
                      <a:cubicBezTo>
                        <a:pt x="3438" y="17"/>
                        <a:pt x="3294" y="23"/>
                        <a:pt x="3297" y="16"/>
                      </a:cubicBezTo>
                      <a:cubicBezTo>
                        <a:pt x="3098" y="17"/>
                        <a:pt x="2904" y="11"/>
                        <a:pt x="2718" y="10"/>
                      </a:cubicBezTo>
                      <a:lnTo>
                        <a:pt x="2740" y="18"/>
                      </a:lnTo>
                      <a:lnTo>
                        <a:pt x="2675" y="17"/>
                      </a:lnTo>
                      <a:cubicBezTo>
                        <a:pt x="2658" y="15"/>
                        <a:pt x="2652" y="11"/>
                        <a:pt x="2698" y="12"/>
                      </a:cubicBezTo>
                      <a:cubicBezTo>
                        <a:pt x="2674" y="8"/>
                        <a:pt x="2620" y="15"/>
                        <a:pt x="2619" y="17"/>
                      </a:cubicBezTo>
                      <a:cubicBezTo>
                        <a:pt x="2528" y="14"/>
                        <a:pt x="2655" y="9"/>
                        <a:pt x="2627" y="9"/>
                      </a:cubicBezTo>
                      <a:lnTo>
                        <a:pt x="2589" y="9"/>
                      </a:lnTo>
                      <a:lnTo>
                        <a:pt x="2597" y="9"/>
                      </a:lnTo>
                      <a:cubicBezTo>
                        <a:pt x="2567" y="12"/>
                        <a:pt x="2564" y="15"/>
                        <a:pt x="2508" y="15"/>
                      </a:cubicBezTo>
                      <a:cubicBezTo>
                        <a:pt x="2473" y="13"/>
                        <a:pt x="2490" y="10"/>
                        <a:pt x="2476" y="10"/>
                      </a:cubicBezTo>
                      <a:cubicBezTo>
                        <a:pt x="2477" y="10"/>
                        <a:pt x="2472" y="9"/>
                        <a:pt x="2455" y="10"/>
                      </a:cubicBezTo>
                      <a:lnTo>
                        <a:pt x="2373" y="9"/>
                      </a:lnTo>
                      <a:lnTo>
                        <a:pt x="2406" y="15"/>
                      </a:lnTo>
                      <a:cubicBezTo>
                        <a:pt x="2370" y="18"/>
                        <a:pt x="2329" y="15"/>
                        <a:pt x="2367" y="21"/>
                      </a:cubicBezTo>
                      <a:cubicBezTo>
                        <a:pt x="2311" y="11"/>
                        <a:pt x="2062" y="17"/>
                        <a:pt x="2028" y="14"/>
                      </a:cubicBezTo>
                      <a:cubicBezTo>
                        <a:pt x="1977" y="18"/>
                        <a:pt x="1927" y="18"/>
                        <a:pt x="1864" y="17"/>
                      </a:cubicBezTo>
                      <a:cubicBezTo>
                        <a:pt x="1880" y="19"/>
                        <a:pt x="1889" y="25"/>
                        <a:pt x="1836" y="24"/>
                      </a:cubicBezTo>
                      <a:cubicBezTo>
                        <a:pt x="1855" y="11"/>
                        <a:pt x="1737" y="18"/>
                        <a:pt x="1694" y="9"/>
                      </a:cubicBezTo>
                      <a:cubicBezTo>
                        <a:pt x="1733" y="15"/>
                        <a:pt x="1542" y="10"/>
                        <a:pt x="1603" y="19"/>
                      </a:cubicBezTo>
                      <a:cubicBezTo>
                        <a:pt x="1558" y="18"/>
                        <a:pt x="1600" y="14"/>
                        <a:pt x="1566" y="11"/>
                      </a:cubicBezTo>
                      <a:cubicBezTo>
                        <a:pt x="1460" y="16"/>
                        <a:pt x="1331" y="8"/>
                        <a:pt x="1200" y="9"/>
                      </a:cubicBezTo>
                      <a:cubicBezTo>
                        <a:pt x="1198" y="11"/>
                        <a:pt x="1220" y="13"/>
                        <a:pt x="1192" y="16"/>
                      </a:cubicBezTo>
                      <a:lnTo>
                        <a:pt x="1122" y="8"/>
                      </a:lnTo>
                      <a:cubicBezTo>
                        <a:pt x="1096" y="9"/>
                        <a:pt x="1098" y="17"/>
                        <a:pt x="1051" y="11"/>
                      </a:cubicBezTo>
                      <a:cubicBezTo>
                        <a:pt x="1058" y="13"/>
                        <a:pt x="1068" y="15"/>
                        <a:pt x="1050" y="15"/>
                      </a:cubicBezTo>
                      <a:cubicBezTo>
                        <a:pt x="792" y="7"/>
                        <a:pt x="524" y="22"/>
                        <a:pt x="262" y="7"/>
                      </a:cubicBezTo>
                      <a:cubicBezTo>
                        <a:pt x="297" y="9"/>
                        <a:pt x="274" y="10"/>
                        <a:pt x="247" y="10"/>
                      </a:cubicBezTo>
                      <a:cubicBezTo>
                        <a:pt x="264" y="11"/>
                        <a:pt x="246" y="14"/>
                        <a:pt x="250" y="17"/>
                      </a:cubicBezTo>
                      <a:lnTo>
                        <a:pt x="140" y="10"/>
                      </a:lnTo>
                      <a:cubicBezTo>
                        <a:pt x="120" y="17"/>
                        <a:pt x="23" y="10"/>
                        <a:pt x="11" y="17"/>
                      </a:cubicBezTo>
                      <a:lnTo>
                        <a:pt x="46" y="15"/>
                      </a:lnTo>
                      <a:cubicBezTo>
                        <a:pt x="0" y="23"/>
                        <a:pt x="111" y="32"/>
                        <a:pt x="104" y="42"/>
                      </a:cubicBezTo>
                      <a:cubicBezTo>
                        <a:pt x="156" y="33"/>
                        <a:pt x="240" y="55"/>
                        <a:pt x="325" y="43"/>
                      </a:cubicBezTo>
                      <a:cubicBezTo>
                        <a:pt x="344" y="45"/>
                        <a:pt x="309" y="46"/>
                        <a:pt x="319" y="48"/>
                      </a:cubicBezTo>
                      <a:cubicBezTo>
                        <a:pt x="340" y="44"/>
                        <a:pt x="366" y="43"/>
                        <a:pt x="414" y="45"/>
                      </a:cubicBezTo>
                      <a:lnTo>
                        <a:pt x="409" y="46"/>
                      </a:lnTo>
                      <a:cubicBezTo>
                        <a:pt x="544" y="45"/>
                        <a:pt x="602" y="49"/>
                        <a:pt x="754" y="52"/>
                      </a:cubicBezTo>
                      <a:lnTo>
                        <a:pt x="742" y="47"/>
                      </a:lnTo>
                      <a:cubicBezTo>
                        <a:pt x="775" y="48"/>
                        <a:pt x="782" y="49"/>
                        <a:pt x="797" y="50"/>
                      </a:cubicBezTo>
                      <a:cubicBezTo>
                        <a:pt x="835" y="43"/>
                        <a:pt x="706" y="50"/>
                        <a:pt x="740" y="42"/>
                      </a:cubicBezTo>
                      <a:cubicBezTo>
                        <a:pt x="783" y="52"/>
                        <a:pt x="970" y="42"/>
                        <a:pt x="999" y="53"/>
                      </a:cubicBezTo>
                      <a:cubicBezTo>
                        <a:pt x="1049" y="54"/>
                        <a:pt x="984" y="48"/>
                        <a:pt x="1034" y="48"/>
                      </a:cubicBezTo>
                      <a:lnTo>
                        <a:pt x="1048" y="51"/>
                      </a:lnTo>
                      <a:lnTo>
                        <a:pt x="1060" y="47"/>
                      </a:lnTo>
                      <a:cubicBezTo>
                        <a:pt x="1093" y="48"/>
                        <a:pt x="1110" y="52"/>
                        <a:pt x="1111" y="54"/>
                      </a:cubicBezTo>
                      <a:cubicBezTo>
                        <a:pt x="1103" y="54"/>
                        <a:pt x="1088" y="55"/>
                        <a:pt x="1080" y="55"/>
                      </a:cubicBezTo>
                      <a:cubicBezTo>
                        <a:pt x="1122" y="59"/>
                        <a:pt x="1200" y="54"/>
                        <a:pt x="1215" y="55"/>
                      </a:cubicBezTo>
                      <a:lnTo>
                        <a:pt x="1166" y="53"/>
                      </a:lnTo>
                      <a:cubicBezTo>
                        <a:pt x="1303" y="50"/>
                        <a:pt x="1470" y="55"/>
                        <a:pt x="1603" y="49"/>
                      </a:cubicBezTo>
                      <a:lnTo>
                        <a:pt x="1593" y="46"/>
                      </a:lnTo>
                      <a:cubicBezTo>
                        <a:pt x="1694" y="42"/>
                        <a:pt x="1674" y="49"/>
                        <a:pt x="1784" y="47"/>
                      </a:cubicBezTo>
                      <a:lnTo>
                        <a:pt x="1780" y="48"/>
                      </a:lnTo>
                      <a:cubicBezTo>
                        <a:pt x="1803" y="45"/>
                        <a:pt x="1832" y="44"/>
                        <a:pt x="1863" y="45"/>
                      </a:cubicBezTo>
                      <a:cubicBezTo>
                        <a:pt x="1835" y="47"/>
                        <a:pt x="1915" y="50"/>
                        <a:pt x="1879" y="53"/>
                      </a:cubicBezTo>
                      <a:cubicBezTo>
                        <a:pt x="1988" y="48"/>
                        <a:pt x="1933" y="49"/>
                        <a:pt x="2005" y="41"/>
                      </a:cubicBezTo>
                      <a:lnTo>
                        <a:pt x="2022" y="45"/>
                      </a:lnTo>
                      <a:cubicBezTo>
                        <a:pt x="2046" y="41"/>
                        <a:pt x="2048" y="40"/>
                        <a:pt x="2104" y="39"/>
                      </a:cubicBezTo>
                      <a:cubicBezTo>
                        <a:pt x="2058" y="42"/>
                        <a:pt x="2139" y="44"/>
                        <a:pt x="2088" y="49"/>
                      </a:cubicBezTo>
                      <a:cubicBezTo>
                        <a:pt x="2205" y="57"/>
                        <a:pt x="2261" y="41"/>
                        <a:pt x="2314" y="53"/>
                      </a:cubicBezTo>
                      <a:cubicBezTo>
                        <a:pt x="2368" y="42"/>
                        <a:pt x="2214" y="47"/>
                        <a:pt x="2244" y="45"/>
                      </a:cubicBezTo>
                      <a:cubicBezTo>
                        <a:pt x="2219" y="41"/>
                        <a:pt x="2288" y="37"/>
                        <a:pt x="2324" y="38"/>
                      </a:cubicBezTo>
                      <a:cubicBezTo>
                        <a:pt x="2361" y="38"/>
                        <a:pt x="2387" y="51"/>
                        <a:pt x="2481" y="51"/>
                      </a:cubicBezTo>
                      <a:cubicBezTo>
                        <a:pt x="2471" y="51"/>
                        <a:pt x="2471" y="52"/>
                        <a:pt x="2461" y="52"/>
                      </a:cubicBezTo>
                      <a:cubicBezTo>
                        <a:pt x="2496" y="55"/>
                        <a:pt x="2530" y="48"/>
                        <a:pt x="2573" y="53"/>
                      </a:cubicBezTo>
                      <a:cubicBezTo>
                        <a:pt x="2597" y="47"/>
                        <a:pt x="2628" y="53"/>
                        <a:pt x="2635" y="45"/>
                      </a:cubicBezTo>
                      <a:lnTo>
                        <a:pt x="2550" y="47"/>
                      </a:lnTo>
                      <a:cubicBezTo>
                        <a:pt x="2598" y="45"/>
                        <a:pt x="2644" y="36"/>
                        <a:pt x="2724" y="40"/>
                      </a:cubicBezTo>
                      <a:cubicBezTo>
                        <a:pt x="2718" y="42"/>
                        <a:pt x="2694" y="44"/>
                        <a:pt x="2677" y="45"/>
                      </a:cubicBezTo>
                      <a:cubicBezTo>
                        <a:pt x="2701" y="48"/>
                        <a:pt x="2722" y="44"/>
                        <a:pt x="2747" y="46"/>
                      </a:cubicBezTo>
                      <a:cubicBezTo>
                        <a:pt x="2740" y="54"/>
                        <a:pt x="2643" y="48"/>
                        <a:pt x="2591" y="54"/>
                      </a:cubicBezTo>
                      <a:cubicBezTo>
                        <a:pt x="2616" y="57"/>
                        <a:pt x="2689" y="48"/>
                        <a:pt x="2663" y="57"/>
                      </a:cubicBezTo>
                      <a:cubicBezTo>
                        <a:pt x="2700" y="46"/>
                        <a:pt x="2755" y="58"/>
                        <a:pt x="2818" y="50"/>
                      </a:cubicBezTo>
                      <a:lnTo>
                        <a:pt x="2814" y="55"/>
                      </a:lnTo>
                      <a:cubicBezTo>
                        <a:pt x="2824" y="54"/>
                        <a:pt x="2845" y="52"/>
                        <a:pt x="2863" y="52"/>
                      </a:cubicBezTo>
                      <a:lnTo>
                        <a:pt x="2830" y="58"/>
                      </a:lnTo>
                      <a:cubicBezTo>
                        <a:pt x="2881" y="53"/>
                        <a:pt x="2928" y="63"/>
                        <a:pt x="2977" y="60"/>
                      </a:cubicBezTo>
                      <a:cubicBezTo>
                        <a:pt x="2875" y="60"/>
                        <a:pt x="2954" y="54"/>
                        <a:pt x="2911" y="51"/>
                      </a:cubicBezTo>
                      <a:cubicBezTo>
                        <a:pt x="3038" y="45"/>
                        <a:pt x="2984" y="64"/>
                        <a:pt x="3126" y="62"/>
                      </a:cubicBezTo>
                      <a:cubicBezTo>
                        <a:pt x="3107" y="62"/>
                        <a:pt x="3054" y="58"/>
                        <a:pt x="3084" y="56"/>
                      </a:cubicBezTo>
                      <a:cubicBezTo>
                        <a:pt x="3111" y="57"/>
                        <a:pt x="3146" y="59"/>
                        <a:pt x="3163" y="62"/>
                      </a:cubicBezTo>
                      <a:cubicBezTo>
                        <a:pt x="3257" y="61"/>
                        <a:pt x="3149" y="57"/>
                        <a:pt x="3189" y="54"/>
                      </a:cubicBezTo>
                      <a:cubicBezTo>
                        <a:pt x="3221" y="60"/>
                        <a:pt x="3235" y="52"/>
                        <a:pt x="3276" y="50"/>
                      </a:cubicBezTo>
                      <a:lnTo>
                        <a:pt x="3276" y="55"/>
                      </a:lnTo>
                      <a:cubicBezTo>
                        <a:pt x="3384" y="58"/>
                        <a:pt x="3305" y="45"/>
                        <a:pt x="3401" y="49"/>
                      </a:cubicBezTo>
                      <a:lnTo>
                        <a:pt x="3361" y="55"/>
                      </a:lnTo>
                      <a:lnTo>
                        <a:pt x="3411" y="54"/>
                      </a:lnTo>
                      <a:lnTo>
                        <a:pt x="3400" y="59"/>
                      </a:lnTo>
                      <a:cubicBezTo>
                        <a:pt x="3455" y="55"/>
                        <a:pt x="3472" y="56"/>
                        <a:pt x="3526" y="58"/>
                      </a:cubicBezTo>
                      <a:cubicBezTo>
                        <a:pt x="3513" y="54"/>
                        <a:pt x="3533" y="49"/>
                        <a:pt x="3580" y="49"/>
                      </a:cubicBezTo>
                      <a:cubicBezTo>
                        <a:pt x="3613" y="52"/>
                        <a:pt x="3562" y="54"/>
                        <a:pt x="3630" y="53"/>
                      </a:cubicBezTo>
                      <a:cubicBezTo>
                        <a:pt x="3614" y="56"/>
                        <a:pt x="3598" y="60"/>
                        <a:pt x="3568" y="55"/>
                      </a:cubicBezTo>
                      <a:cubicBezTo>
                        <a:pt x="3565" y="57"/>
                        <a:pt x="3553" y="58"/>
                        <a:pt x="3550" y="60"/>
                      </a:cubicBezTo>
                      <a:cubicBezTo>
                        <a:pt x="3585" y="63"/>
                        <a:pt x="3638" y="61"/>
                        <a:pt x="3662" y="61"/>
                      </a:cubicBezTo>
                      <a:cubicBezTo>
                        <a:pt x="3653" y="61"/>
                        <a:pt x="3642" y="60"/>
                        <a:pt x="3636" y="60"/>
                      </a:cubicBezTo>
                      <a:lnTo>
                        <a:pt x="3734" y="53"/>
                      </a:lnTo>
                      <a:cubicBezTo>
                        <a:pt x="3749" y="55"/>
                        <a:pt x="3737" y="56"/>
                        <a:pt x="3725" y="58"/>
                      </a:cubicBezTo>
                      <a:cubicBezTo>
                        <a:pt x="3744" y="57"/>
                        <a:pt x="3758" y="55"/>
                        <a:pt x="3787" y="55"/>
                      </a:cubicBezTo>
                      <a:cubicBezTo>
                        <a:pt x="3780" y="59"/>
                        <a:pt x="3781" y="63"/>
                        <a:pt x="3740" y="65"/>
                      </a:cubicBezTo>
                      <a:lnTo>
                        <a:pt x="3833" y="60"/>
                      </a:lnTo>
                      <a:cubicBezTo>
                        <a:pt x="3839" y="62"/>
                        <a:pt x="3881" y="65"/>
                        <a:pt x="3869" y="67"/>
                      </a:cubicBezTo>
                      <a:cubicBezTo>
                        <a:pt x="3920" y="69"/>
                        <a:pt x="3995" y="59"/>
                        <a:pt x="4064" y="62"/>
                      </a:cubicBezTo>
                      <a:cubicBezTo>
                        <a:pt x="4067" y="62"/>
                        <a:pt x="4074" y="61"/>
                        <a:pt x="4089" y="60"/>
                      </a:cubicBezTo>
                      <a:cubicBezTo>
                        <a:pt x="4153" y="62"/>
                        <a:pt x="4210" y="67"/>
                        <a:pt x="4286" y="61"/>
                      </a:cubicBezTo>
                      <a:lnTo>
                        <a:pt x="4329" y="68"/>
                      </a:lnTo>
                      <a:cubicBezTo>
                        <a:pt x="4389" y="67"/>
                        <a:pt x="4271" y="59"/>
                        <a:pt x="4370" y="57"/>
                      </a:cubicBezTo>
                      <a:cubicBezTo>
                        <a:pt x="4440" y="55"/>
                        <a:pt x="4396" y="63"/>
                        <a:pt x="4421" y="65"/>
                      </a:cubicBezTo>
                      <a:cubicBezTo>
                        <a:pt x="4456" y="62"/>
                        <a:pt x="4517" y="54"/>
                        <a:pt x="4581" y="60"/>
                      </a:cubicBezTo>
                      <a:cubicBezTo>
                        <a:pt x="4560" y="62"/>
                        <a:pt x="4543" y="60"/>
                        <a:pt x="4523" y="61"/>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435" name="Google Shape;435;p74"/>
                <p:cNvSpPr/>
                <p:nvPr/>
              </p:nvSpPr>
              <p:spPr>
                <a:xfrm>
                  <a:off x="7508875" y="1560020"/>
                  <a:ext cx="11112" cy="3693"/>
                </a:xfrm>
                <a:custGeom>
                  <a:rect b="b" l="l" r="r" t="t"/>
                  <a:pathLst>
                    <a:path extrusionOk="0" h="3" w="12">
                      <a:moveTo>
                        <a:pt x="12" y="3"/>
                      </a:moveTo>
                      <a:lnTo>
                        <a:pt x="12" y="3"/>
                      </a:lnTo>
                      <a:cubicBezTo>
                        <a:pt x="8" y="2"/>
                        <a:pt x="7" y="1"/>
                        <a:pt x="6" y="0"/>
                      </a:cubicBezTo>
                      <a:cubicBezTo>
                        <a:pt x="1" y="1"/>
                        <a:pt x="0" y="2"/>
                        <a:pt x="12" y="3"/>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436" name="Google Shape;436;p74"/>
                <p:cNvSpPr/>
                <p:nvPr/>
              </p:nvSpPr>
              <p:spPr>
                <a:xfrm>
                  <a:off x="5434013" y="1567405"/>
                  <a:ext cx="4762" cy="1231"/>
                </a:xfrm>
                <a:custGeom>
                  <a:rect b="b" l="l" r="r" t="t"/>
                  <a:pathLst>
                    <a:path extrusionOk="0" h="1" w="5">
                      <a:moveTo>
                        <a:pt x="5" y="1"/>
                      </a:moveTo>
                      <a:lnTo>
                        <a:pt x="5" y="1"/>
                      </a:lnTo>
                      <a:lnTo>
                        <a:pt x="3" y="0"/>
                      </a:lnTo>
                      <a:cubicBezTo>
                        <a:pt x="1" y="1"/>
                        <a:pt x="1" y="1"/>
                        <a:pt x="0" y="1"/>
                      </a:cubicBezTo>
                      <a:lnTo>
                        <a:pt x="5" y="1"/>
                      </a:ln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437" name="Google Shape;437;p74"/>
                <p:cNvSpPr/>
                <p:nvPr/>
              </p:nvSpPr>
              <p:spPr>
                <a:xfrm>
                  <a:off x="9672638" y="1567405"/>
                  <a:ext cx="25400" cy="2462"/>
                </a:xfrm>
                <a:custGeom>
                  <a:rect b="b" l="l" r="r" t="t"/>
                  <a:pathLst>
                    <a:path extrusionOk="0" h="3" w="27">
                      <a:moveTo>
                        <a:pt x="27" y="3"/>
                      </a:moveTo>
                      <a:lnTo>
                        <a:pt x="27" y="3"/>
                      </a:lnTo>
                      <a:cubicBezTo>
                        <a:pt x="13" y="2"/>
                        <a:pt x="6" y="1"/>
                        <a:pt x="1" y="0"/>
                      </a:cubicBezTo>
                      <a:cubicBezTo>
                        <a:pt x="0" y="1"/>
                        <a:pt x="6" y="2"/>
                        <a:pt x="27" y="3"/>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438" name="Google Shape;438;p74"/>
                <p:cNvSpPr/>
                <p:nvPr/>
              </p:nvSpPr>
              <p:spPr>
                <a:xfrm>
                  <a:off x="10966450" y="1529246"/>
                  <a:ext cx="39687" cy="2462"/>
                </a:xfrm>
                <a:custGeom>
                  <a:rect b="b" l="l" r="r" t="t"/>
                  <a:pathLst>
                    <a:path extrusionOk="0" h="3" w="42">
                      <a:moveTo>
                        <a:pt x="42" y="0"/>
                      </a:moveTo>
                      <a:lnTo>
                        <a:pt x="42" y="0"/>
                      </a:lnTo>
                      <a:lnTo>
                        <a:pt x="0" y="1"/>
                      </a:lnTo>
                      <a:cubicBezTo>
                        <a:pt x="20" y="1"/>
                        <a:pt x="27" y="2"/>
                        <a:pt x="38" y="3"/>
                      </a:cubicBezTo>
                      <a:cubicBezTo>
                        <a:pt x="37" y="2"/>
                        <a:pt x="29" y="0"/>
                        <a:pt x="42" y="0"/>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439" name="Google Shape;439;p74"/>
                <p:cNvSpPr/>
                <p:nvPr/>
              </p:nvSpPr>
              <p:spPr>
                <a:xfrm>
                  <a:off x="11329988" y="1552634"/>
                  <a:ext cx="44450" cy="2462"/>
                </a:xfrm>
                <a:custGeom>
                  <a:rect b="b" l="l" r="r" t="t"/>
                  <a:pathLst>
                    <a:path extrusionOk="0" h="3" w="46">
                      <a:moveTo>
                        <a:pt x="27" y="3"/>
                      </a:moveTo>
                      <a:lnTo>
                        <a:pt x="27" y="3"/>
                      </a:lnTo>
                      <a:cubicBezTo>
                        <a:pt x="33" y="2"/>
                        <a:pt x="40" y="3"/>
                        <a:pt x="46" y="2"/>
                      </a:cubicBezTo>
                      <a:lnTo>
                        <a:pt x="44" y="0"/>
                      </a:lnTo>
                      <a:cubicBezTo>
                        <a:pt x="18" y="0"/>
                        <a:pt x="0" y="2"/>
                        <a:pt x="27" y="3"/>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440" name="Google Shape;440;p74"/>
                <p:cNvSpPr/>
                <p:nvPr/>
              </p:nvSpPr>
              <p:spPr>
                <a:xfrm>
                  <a:off x="11042650" y="1540325"/>
                  <a:ext cx="60325" cy="6155"/>
                </a:xfrm>
                <a:custGeom>
                  <a:rect b="b" l="l" r="r" t="t"/>
                  <a:pathLst>
                    <a:path extrusionOk="0" h="7" w="63">
                      <a:moveTo>
                        <a:pt x="0" y="3"/>
                      </a:moveTo>
                      <a:lnTo>
                        <a:pt x="0" y="3"/>
                      </a:lnTo>
                      <a:cubicBezTo>
                        <a:pt x="3" y="7"/>
                        <a:pt x="30" y="6"/>
                        <a:pt x="60" y="5"/>
                      </a:cubicBezTo>
                      <a:lnTo>
                        <a:pt x="54" y="5"/>
                      </a:lnTo>
                      <a:cubicBezTo>
                        <a:pt x="63" y="0"/>
                        <a:pt x="31" y="1"/>
                        <a:pt x="0" y="3"/>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441" name="Google Shape;441;p74"/>
                <p:cNvSpPr/>
                <p:nvPr/>
              </p:nvSpPr>
              <p:spPr>
                <a:xfrm>
                  <a:off x="11106150" y="1542787"/>
                  <a:ext cx="28575" cy="1231"/>
                </a:xfrm>
                <a:custGeom>
                  <a:rect b="b" l="l" r="r" t="t"/>
                  <a:pathLst>
                    <a:path extrusionOk="0" h="2" w="31">
                      <a:moveTo>
                        <a:pt x="0" y="2"/>
                      </a:moveTo>
                      <a:lnTo>
                        <a:pt x="0" y="2"/>
                      </a:lnTo>
                      <a:cubicBezTo>
                        <a:pt x="10" y="2"/>
                        <a:pt x="19" y="2"/>
                        <a:pt x="28" y="2"/>
                      </a:cubicBezTo>
                      <a:cubicBezTo>
                        <a:pt x="31" y="0"/>
                        <a:pt x="17" y="2"/>
                        <a:pt x="0" y="2"/>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442" name="Google Shape;442;p74"/>
                <p:cNvSpPr/>
                <p:nvPr/>
              </p:nvSpPr>
              <p:spPr>
                <a:xfrm>
                  <a:off x="10679113" y="1525554"/>
                  <a:ext cx="103187" cy="9847"/>
                </a:xfrm>
                <a:custGeom>
                  <a:rect b="b" l="l" r="r" t="t"/>
                  <a:pathLst>
                    <a:path extrusionOk="0" h="12" w="109">
                      <a:moveTo>
                        <a:pt x="77" y="9"/>
                      </a:moveTo>
                      <a:lnTo>
                        <a:pt x="77" y="9"/>
                      </a:lnTo>
                      <a:cubicBezTo>
                        <a:pt x="91" y="10"/>
                        <a:pt x="86" y="4"/>
                        <a:pt x="94" y="6"/>
                      </a:cubicBezTo>
                      <a:cubicBezTo>
                        <a:pt x="109" y="0"/>
                        <a:pt x="0" y="12"/>
                        <a:pt x="77" y="9"/>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443" name="Google Shape;443;p74"/>
                <p:cNvSpPr/>
                <p:nvPr/>
              </p:nvSpPr>
              <p:spPr>
                <a:xfrm>
                  <a:off x="11039475" y="1550172"/>
                  <a:ext cx="26987" cy="4924"/>
                </a:xfrm>
                <a:custGeom>
                  <a:rect b="b" l="l" r="r" t="t"/>
                  <a:pathLst>
                    <a:path extrusionOk="0" h="5" w="27">
                      <a:moveTo>
                        <a:pt x="27" y="5"/>
                      </a:moveTo>
                      <a:lnTo>
                        <a:pt x="27" y="5"/>
                      </a:lnTo>
                      <a:lnTo>
                        <a:pt x="16" y="0"/>
                      </a:lnTo>
                      <a:lnTo>
                        <a:pt x="0" y="4"/>
                      </a:lnTo>
                      <a:lnTo>
                        <a:pt x="27" y="5"/>
                      </a:ln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444" name="Google Shape;444;p74"/>
                <p:cNvSpPr/>
                <p:nvPr/>
              </p:nvSpPr>
              <p:spPr>
                <a:xfrm>
                  <a:off x="10841038" y="1548941"/>
                  <a:ext cx="58737" cy="2462"/>
                </a:xfrm>
                <a:custGeom>
                  <a:rect b="b" l="l" r="r" t="t"/>
                  <a:pathLst>
                    <a:path extrusionOk="0" h="3" w="61">
                      <a:moveTo>
                        <a:pt x="1" y="2"/>
                      </a:moveTo>
                      <a:lnTo>
                        <a:pt x="1" y="2"/>
                      </a:lnTo>
                      <a:lnTo>
                        <a:pt x="49" y="3"/>
                      </a:lnTo>
                      <a:cubicBezTo>
                        <a:pt x="48" y="2"/>
                        <a:pt x="54" y="2"/>
                        <a:pt x="61" y="2"/>
                      </a:cubicBezTo>
                      <a:cubicBezTo>
                        <a:pt x="32" y="1"/>
                        <a:pt x="0" y="0"/>
                        <a:pt x="1" y="2"/>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445" name="Google Shape;445;p74"/>
                <p:cNvSpPr/>
                <p:nvPr/>
              </p:nvSpPr>
              <p:spPr>
                <a:xfrm>
                  <a:off x="10899775" y="1550172"/>
                  <a:ext cx="36512" cy="1231"/>
                </a:xfrm>
                <a:custGeom>
                  <a:rect b="b" l="l" r="r" t="t"/>
                  <a:pathLst>
                    <a:path extrusionOk="0" h="1" w="38">
                      <a:moveTo>
                        <a:pt x="0" y="1"/>
                      </a:moveTo>
                      <a:lnTo>
                        <a:pt x="0" y="1"/>
                      </a:lnTo>
                      <a:cubicBezTo>
                        <a:pt x="15" y="1"/>
                        <a:pt x="30" y="1"/>
                        <a:pt x="38" y="0"/>
                      </a:cubicBezTo>
                      <a:cubicBezTo>
                        <a:pt x="30" y="0"/>
                        <a:pt x="12" y="0"/>
                        <a:pt x="0" y="1"/>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446" name="Google Shape;446;p74"/>
                <p:cNvSpPr/>
                <p:nvPr/>
              </p:nvSpPr>
              <p:spPr>
                <a:xfrm>
                  <a:off x="10958513" y="1555096"/>
                  <a:ext cx="46037" cy="0"/>
                </a:xfrm>
                <a:custGeom>
                  <a:rect b="b" l="l" r="r" t="t"/>
                  <a:pathLst>
                    <a:path extrusionOk="0" h="1" w="47">
                      <a:moveTo>
                        <a:pt x="47" y="0"/>
                      </a:moveTo>
                      <a:lnTo>
                        <a:pt x="47" y="0"/>
                      </a:lnTo>
                      <a:lnTo>
                        <a:pt x="33" y="0"/>
                      </a:lnTo>
                      <a:lnTo>
                        <a:pt x="0" y="0"/>
                      </a:lnTo>
                      <a:lnTo>
                        <a:pt x="47" y="0"/>
                      </a:ln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447" name="Google Shape;447;p74"/>
                <p:cNvSpPr/>
                <p:nvPr/>
              </p:nvSpPr>
              <p:spPr>
                <a:xfrm>
                  <a:off x="10304463" y="1548941"/>
                  <a:ext cx="61912" cy="3693"/>
                </a:xfrm>
                <a:custGeom>
                  <a:rect b="b" l="l" r="r" t="t"/>
                  <a:pathLst>
                    <a:path extrusionOk="0" h="4" w="65">
                      <a:moveTo>
                        <a:pt x="57" y="0"/>
                      </a:moveTo>
                      <a:lnTo>
                        <a:pt x="57" y="0"/>
                      </a:lnTo>
                      <a:lnTo>
                        <a:pt x="5" y="1"/>
                      </a:lnTo>
                      <a:cubicBezTo>
                        <a:pt x="0" y="3"/>
                        <a:pt x="14" y="4"/>
                        <a:pt x="33" y="4"/>
                      </a:cubicBezTo>
                      <a:cubicBezTo>
                        <a:pt x="45" y="2"/>
                        <a:pt x="65" y="2"/>
                        <a:pt x="57" y="0"/>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448" name="Google Shape;448;p74"/>
                <p:cNvSpPr/>
                <p:nvPr/>
              </p:nvSpPr>
              <p:spPr>
                <a:xfrm>
                  <a:off x="10483850" y="1557558"/>
                  <a:ext cx="23812" cy="6155"/>
                </a:xfrm>
                <a:custGeom>
                  <a:rect b="b" l="l" r="r" t="t"/>
                  <a:pathLst>
                    <a:path extrusionOk="0" h="7" w="25">
                      <a:moveTo>
                        <a:pt x="25" y="4"/>
                      </a:moveTo>
                      <a:lnTo>
                        <a:pt x="25" y="4"/>
                      </a:lnTo>
                      <a:cubicBezTo>
                        <a:pt x="11" y="3"/>
                        <a:pt x="10" y="2"/>
                        <a:pt x="2" y="0"/>
                      </a:cubicBezTo>
                      <a:lnTo>
                        <a:pt x="0" y="7"/>
                      </a:lnTo>
                      <a:lnTo>
                        <a:pt x="25" y="4"/>
                      </a:ln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449" name="Google Shape;449;p74"/>
                <p:cNvSpPr/>
                <p:nvPr/>
              </p:nvSpPr>
              <p:spPr>
                <a:xfrm>
                  <a:off x="10291763" y="1563712"/>
                  <a:ext cx="117475" cy="2462"/>
                </a:xfrm>
                <a:custGeom>
                  <a:rect b="b" l="l" r="r" t="t"/>
                  <a:pathLst>
                    <a:path extrusionOk="0" h="4" w="123">
                      <a:moveTo>
                        <a:pt x="75" y="0"/>
                      </a:moveTo>
                      <a:lnTo>
                        <a:pt x="75" y="0"/>
                      </a:lnTo>
                      <a:cubicBezTo>
                        <a:pt x="70" y="1"/>
                        <a:pt x="0" y="4"/>
                        <a:pt x="66" y="4"/>
                      </a:cubicBezTo>
                      <a:cubicBezTo>
                        <a:pt x="71" y="2"/>
                        <a:pt x="123" y="1"/>
                        <a:pt x="75" y="0"/>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450" name="Google Shape;450;p74"/>
                <p:cNvSpPr/>
                <p:nvPr/>
              </p:nvSpPr>
              <p:spPr>
                <a:xfrm>
                  <a:off x="9621838" y="1546479"/>
                  <a:ext cx="11112" cy="8617"/>
                </a:xfrm>
                <a:custGeom>
                  <a:rect b="b" l="l" r="r" t="t"/>
                  <a:pathLst>
                    <a:path extrusionOk="0" h="10" w="13">
                      <a:moveTo>
                        <a:pt x="0" y="10"/>
                      </a:moveTo>
                      <a:lnTo>
                        <a:pt x="0" y="10"/>
                      </a:lnTo>
                      <a:lnTo>
                        <a:pt x="13" y="10"/>
                      </a:lnTo>
                      <a:lnTo>
                        <a:pt x="12" y="0"/>
                      </a:lnTo>
                      <a:lnTo>
                        <a:pt x="0" y="10"/>
                      </a:ln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451" name="Google Shape;451;p74"/>
                <p:cNvSpPr/>
                <p:nvPr/>
              </p:nvSpPr>
              <p:spPr>
                <a:xfrm>
                  <a:off x="8951913" y="1568636"/>
                  <a:ext cx="96837" cy="8617"/>
                </a:xfrm>
                <a:custGeom>
                  <a:rect b="b" l="l" r="r" t="t"/>
                  <a:pathLst>
                    <a:path extrusionOk="0" h="10" w="101">
                      <a:moveTo>
                        <a:pt x="16" y="8"/>
                      </a:moveTo>
                      <a:lnTo>
                        <a:pt x="16" y="8"/>
                      </a:lnTo>
                      <a:cubicBezTo>
                        <a:pt x="78" y="10"/>
                        <a:pt x="31" y="1"/>
                        <a:pt x="86" y="4"/>
                      </a:cubicBezTo>
                      <a:cubicBezTo>
                        <a:pt x="101" y="2"/>
                        <a:pt x="41" y="2"/>
                        <a:pt x="56" y="0"/>
                      </a:cubicBezTo>
                      <a:cubicBezTo>
                        <a:pt x="19" y="2"/>
                        <a:pt x="0" y="1"/>
                        <a:pt x="16" y="8"/>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452" name="Google Shape;452;p74"/>
                <p:cNvSpPr/>
                <p:nvPr/>
              </p:nvSpPr>
              <p:spPr>
                <a:xfrm>
                  <a:off x="9005888" y="1566174"/>
                  <a:ext cx="17462" cy="2462"/>
                </a:xfrm>
                <a:custGeom>
                  <a:rect b="b" l="l" r="r" t="t"/>
                  <a:pathLst>
                    <a:path extrusionOk="0" h="2" w="19">
                      <a:moveTo>
                        <a:pt x="0" y="2"/>
                      </a:moveTo>
                      <a:lnTo>
                        <a:pt x="0" y="2"/>
                      </a:lnTo>
                      <a:lnTo>
                        <a:pt x="19" y="0"/>
                      </a:lnTo>
                      <a:cubicBezTo>
                        <a:pt x="8" y="1"/>
                        <a:pt x="3" y="1"/>
                        <a:pt x="0" y="2"/>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453" name="Google Shape;453;p74"/>
                <p:cNvSpPr/>
                <p:nvPr/>
              </p:nvSpPr>
              <p:spPr>
                <a:xfrm>
                  <a:off x="1587500" y="1516937"/>
                  <a:ext cx="38100" cy="3693"/>
                </a:xfrm>
                <a:custGeom>
                  <a:rect b="b" l="l" r="r" t="t"/>
                  <a:pathLst>
                    <a:path extrusionOk="0" h="4" w="39">
                      <a:moveTo>
                        <a:pt x="39" y="2"/>
                      </a:moveTo>
                      <a:lnTo>
                        <a:pt x="39" y="2"/>
                      </a:lnTo>
                      <a:lnTo>
                        <a:pt x="0" y="0"/>
                      </a:lnTo>
                      <a:lnTo>
                        <a:pt x="25" y="4"/>
                      </a:lnTo>
                      <a:lnTo>
                        <a:pt x="39" y="2"/>
                      </a:ln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454" name="Google Shape;454;p74"/>
                <p:cNvSpPr/>
                <p:nvPr/>
              </p:nvSpPr>
              <p:spPr>
                <a:xfrm>
                  <a:off x="1522413" y="1519399"/>
                  <a:ext cx="30162" cy="4924"/>
                </a:xfrm>
                <a:custGeom>
                  <a:rect b="b" l="l" r="r" t="t"/>
                  <a:pathLst>
                    <a:path extrusionOk="0" h="6" w="32">
                      <a:moveTo>
                        <a:pt x="32" y="6"/>
                      </a:moveTo>
                      <a:lnTo>
                        <a:pt x="32" y="6"/>
                      </a:lnTo>
                      <a:lnTo>
                        <a:pt x="23" y="0"/>
                      </a:lnTo>
                      <a:lnTo>
                        <a:pt x="0" y="5"/>
                      </a:lnTo>
                      <a:cubicBezTo>
                        <a:pt x="8" y="5"/>
                        <a:pt x="26" y="5"/>
                        <a:pt x="32" y="6"/>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455" name="Google Shape;455;p74"/>
                <p:cNvSpPr/>
                <p:nvPr/>
              </p:nvSpPr>
              <p:spPr>
                <a:xfrm>
                  <a:off x="6650038" y="1573559"/>
                  <a:ext cx="33337" cy="3693"/>
                </a:xfrm>
                <a:custGeom>
                  <a:rect b="b" l="l" r="r" t="t"/>
                  <a:pathLst>
                    <a:path extrusionOk="0" h="4" w="34">
                      <a:moveTo>
                        <a:pt x="31" y="4"/>
                      </a:moveTo>
                      <a:lnTo>
                        <a:pt x="31" y="4"/>
                      </a:lnTo>
                      <a:lnTo>
                        <a:pt x="34" y="2"/>
                      </a:lnTo>
                      <a:cubicBezTo>
                        <a:pt x="28" y="1"/>
                        <a:pt x="18" y="1"/>
                        <a:pt x="0" y="0"/>
                      </a:cubicBezTo>
                      <a:lnTo>
                        <a:pt x="31" y="4"/>
                      </a:ln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456" name="Google Shape;456;p74"/>
                <p:cNvSpPr/>
                <p:nvPr/>
              </p:nvSpPr>
              <p:spPr>
                <a:xfrm>
                  <a:off x="6162675" y="1566174"/>
                  <a:ext cx="15875" cy="4924"/>
                </a:xfrm>
                <a:custGeom>
                  <a:rect b="b" l="l" r="r" t="t"/>
                  <a:pathLst>
                    <a:path extrusionOk="0" h="6" w="17">
                      <a:moveTo>
                        <a:pt x="8" y="6"/>
                      </a:moveTo>
                      <a:lnTo>
                        <a:pt x="8" y="6"/>
                      </a:lnTo>
                      <a:lnTo>
                        <a:pt x="17" y="6"/>
                      </a:lnTo>
                      <a:lnTo>
                        <a:pt x="0" y="0"/>
                      </a:lnTo>
                      <a:lnTo>
                        <a:pt x="8" y="6"/>
                      </a:ln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457" name="Google Shape;457;p74"/>
                <p:cNvSpPr/>
                <p:nvPr/>
              </p:nvSpPr>
              <p:spPr>
                <a:xfrm>
                  <a:off x="5738813" y="1571097"/>
                  <a:ext cx="60325" cy="6155"/>
                </a:xfrm>
                <a:custGeom>
                  <a:rect b="b" l="l" r="r" t="t"/>
                  <a:pathLst>
                    <a:path extrusionOk="0" h="8" w="63">
                      <a:moveTo>
                        <a:pt x="5" y="7"/>
                      </a:moveTo>
                      <a:lnTo>
                        <a:pt x="5" y="7"/>
                      </a:lnTo>
                      <a:cubicBezTo>
                        <a:pt x="23" y="8"/>
                        <a:pt x="45" y="6"/>
                        <a:pt x="63" y="7"/>
                      </a:cubicBezTo>
                      <a:cubicBezTo>
                        <a:pt x="23" y="8"/>
                        <a:pt x="0" y="0"/>
                        <a:pt x="5" y="7"/>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grpSp>
        </p:grpSp>
        <p:grpSp>
          <p:nvGrpSpPr>
            <p:cNvPr id="458" name="Google Shape;458;p74"/>
            <p:cNvGrpSpPr/>
            <p:nvPr/>
          </p:nvGrpSpPr>
          <p:grpSpPr>
            <a:xfrm rot="10800000">
              <a:off x="4417839" y="2091906"/>
              <a:ext cx="5294376" cy="4114800"/>
              <a:chOff x="3310555" y="716546"/>
              <a:chExt cx="5294376" cy="4114800"/>
            </a:xfrm>
          </p:grpSpPr>
          <p:grpSp>
            <p:nvGrpSpPr>
              <p:cNvPr id="459" name="Google Shape;459;p74"/>
              <p:cNvGrpSpPr/>
              <p:nvPr/>
            </p:nvGrpSpPr>
            <p:grpSpPr>
              <a:xfrm flipH="1">
                <a:off x="3310555" y="737968"/>
                <a:ext cx="5294376" cy="54864"/>
                <a:chOff x="1522413" y="1514475"/>
                <a:chExt cx="10569575" cy="64008"/>
              </a:xfrm>
            </p:grpSpPr>
            <p:sp>
              <p:nvSpPr>
                <p:cNvPr id="460" name="Google Shape;460;p74"/>
                <p:cNvSpPr/>
                <p:nvPr/>
              </p:nvSpPr>
              <p:spPr>
                <a:xfrm>
                  <a:off x="12028488" y="1525554"/>
                  <a:ext cx="63500" cy="4924"/>
                </a:xfrm>
                <a:custGeom>
                  <a:rect b="b" l="l" r="r" t="t"/>
                  <a:pathLst>
                    <a:path extrusionOk="0" h="6" w="67">
                      <a:moveTo>
                        <a:pt x="30" y="6"/>
                      </a:moveTo>
                      <a:lnTo>
                        <a:pt x="30" y="6"/>
                      </a:lnTo>
                      <a:lnTo>
                        <a:pt x="67" y="3"/>
                      </a:lnTo>
                      <a:cubicBezTo>
                        <a:pt x="60" y="2"/>
                        <a:pt x="26" y="1"/>
                        <a:pt x="39" y="0"/>
                      </a:cubicBezTo>
                      <a:cubicBezTo>
                        <a:pt x="0" y="1"/>
                        <a:pt x="8" y="3"/>
                        <a:pt x="30" y="6"/>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461" name="Google Shape;461;p74"/>
                <p:cNvSpPr/>
                <p:nvPr/>
              </p:nvSpPr>
              <p:spPr>
                <a:xfrm>
                  <a:off x="12022138" y="1532939"/>
                  <a:ext cx="19050" cy="1231"/>
                </a:xfrm>
                <a:custGeom>
                  <a:rect b="b" l="l" r="r" t="t"/>
                  <a:pathLst>
                    <a:path extrusionOk="0" h="2" w="20">
                      <a:moveTo>
                        <a:pt x="0" y="2"/>
                      </a:moveTo>
                      <a:lnTo>
                        <a:pt x="0" y="2"/>
                      </a:lnTo>
                      <a:lnTo>
                        <a:pt x="20" y="1"/>
                      </a:lnTo>
                      <a:cubicBezTo>
                        <a:pt x="16" y="0"/>
                        <a:pt x="11" y="0"/>
                        <a:pt x="0" y="2"/>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462" name="Google Shape;462;p74"/>
                <p:cNvSpPr/>
                <p:nvPr/>
              </p:nvSpPr>
              <p:spPr>
                <a:xfrm>
                  <a:off x="12041188" y="1531708"/>
                  <a:ext cx="39687" cy="6155"/>
                </a:xfrm>
                <a:custGeom>
                  <a:rect b="b" l="l" r="r" t="t"/>
                  <a:pathLst>
                    <a:path extrusionOk="0" h="6" w="41">
                      <a:moveTo>
                        <a:pt x="41" y="0"/>
                      </a:moveTo>
                      <a:lnTo>
                        <a:pt x="41" y="0"/>
                      </a:lnTo>
                      <a:lnTo>
                        <a:pt x="0" y="2"/>
                      </a:lnTo>
                      <a:cubicBezTo>
                        <a:pt x="5" y="3"/>
                        <a:pt x="6" y="6"/>
                        <a:pt x="19" y="1"/>
                      </a:cubicBezTo>
                      <a:cubicBezTo>
                        <a:pt x="15" y="3"/>
                        <a:pt x="23" y="1"/>
                        <a:pt x="41" y="0"/>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463" name="Google Shape;463;p74"/>
                <p:cNvSpPr/>
                <p:nvPr/>
              </p:nvSpPr>
              <p:spPr>
                <a:xfrm>
                  <a:off x="11831638" y="1526784"/>
                  <a:ext cx="42862" cy="4924"/>
                </a:xfrm>
                <a:custGeom>
                  <a:rect b="b" l="l" r="r" t="t"/>
                  <a:pathLst>
                    <a:path extrusionOk="0" h="6" w="45">
                      <a:moveTo>
                        <a:pt x="2" y="0"/>
                      </a:moveTo>
                      <a:lnTo>
                        <a:pt x="2" y="0"/>
                      </a:lnTo>
                      <a:cubicBezTo>
                        <a:pt x="0" y="1"/>
                        <a:pt x="15" y="4"/>
                        <a:pt x="18" y="6"/>
                      </a:cubicBezTo>
                      <a:lnTo>
                        <a:pt x="45" y="4"/>
                      </a:lnTo>
                      <a:cubicBezTo>
                        <a:pt x="31" y="3"/>
                        <a:pt x="4" y="2"/>
                        <a:pt x="2" y="0"/>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464" name="Google Shape;464;p74"/>
                <p:cNvSpPr/>
                <p:nvPr/>
              </p:nvSpPr>
              <p:spPr>
                <a:xfrm>
                  <a:off x="11809413" y="1531708"/>
                  <a:ext cx="41275" cy="2462"/>
                </a:xfrm>
                <a:custGeom>
                  <a:rect b="b" l="l" r="r" t="t"/>
                  <a:pathLst>
                    <a:path extrusionOk="0" h="3" w="44">
                      <a:moveTo>
                        <a:pt x="42" y="0"/>
                      </a:moveTo>
                      <a:lnTo>
                        <a:pt x="42" y="0"/>
                      </a:lnTo>
                      <a:lnTo>
                        <a:pt x="0" y="3"/>
                      </a:lnTo>
                      <a:cubicBezTo>
                        <a:pt x="37" y="3"/>
                        <a:pt x="44" y="2"/>
                        <a:pt x="42" y="0"/>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465" name="Google Shape;465;p74"/>
                <p:cNvSpPr/>
                <p:nvPr/>
              </p:nvSpPr>
              <p:spPr>
                <a:xfrm>
                  <a:off x="12003088" y="1537863"/>
                  <a:ext cx="77787" cy="3693"/>
                </a:xfrm>
                <a:custGeom>
                  <a:rect b="b" l="l" r="r" t="t"/>
                  <a:pathLst>
                    <a:path extrusionOk="0" h="5" w="82">
                      <a:moveTo>
                        <a:pt x="14" y="5"/>
                      </a:moveTo>
                      <a:lnTo>
                        <a:pt x="14" y="5"/>
                      </a:lnTo>
                      <a:lnTo>
                        <a:pt x="82" y="0"/>
                      </a:lnTo>
                      <a:lnTo>
                        <a:pt x="0" y="5"/>
                      </a:lnTo>
                      <a:lnTo>
                        <a:pt x="14" y="5"/>
                      </a:ln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466" name="Google Shape;466;p74"/>
                <p:cNvSpPr/>
                <p:nvPr/>
              </p:nvSpPr>
              <p:spPr>
                <a:xfrm>
                  <a:off x="11664950" y="1523092"/>
                  <a:ext cx="39687" cy="4924"/>
                </a:xfrm>
                <a:custGeom>
                  <a:rect b="b" l="l" r="r" t="t"/>
                  <a:pathLst>
                    <a:path extrusionOk="0" h="5" w="42">
                      <a:moveTo>
                        <a:pt x="19" y="4"/>
                      </a:moveTo>
                      <a:lnTo>
                        <a:pt x="19" y="4"/>
                      </a:lnTo>
                      <a:lnTo>
                        <a:pt x="42" y="0"/>
                      </a:lnTo>
                      <a:lnTo>
                        <a:pt x="0" y="5"/>
                      </a:lnTo>
                      <a:lnTo>
                        <a:pt x="19" y="4"/>
                      </a:ln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467" name="Google Shape;467;p74"/>
                <p:cNvSpPr/>
                <p:nvPr/>
              </p:nvSpPr>
              <p:spPr>
                <a:xfrm>
                  <a:off x="11506200" y="1521861"/>
                  <a:ext cx="92075" cy="4924"/>
                </a:xfrm>
                <a:custGeom>
                  <a:rect b="b" l="l" r="r" t="t"/>
                  <a:pathLst>
                    <a:path extrusionOk="0" h="6" w="98">
                      <a:moveTo>
                        <a:pt x="81" y="6"/>
                      </a:moveTo>
                      <a:lnTo>
                        <a:pt x="81" y="6"/>
                      </a:lnTo>
                      <a:cubicBezTo>
                        <a:pt x="98" y="3"/>
                        <a:pt x="57" y="1"/>
                        <a:pt x="75" y="0"/>
                      </a:cubicBezTo>
                      <a:cubicBezTo>
                        <a:pt x="47" y="0"/>
                        <a:pt x="22" y="2"/>
                        <a:pt x="0" y="5"/>
                      </a:cubicBezTo>
                      <a:cubicBezTo>
                        <a:pt x="24" y="3"/>
                        <a:pt x="49" y="4"/>
                        <a:pt x="81" y="6"/>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468" name="Google Shape;468;p74"/>
                <p:cNvSpPr/>
                <p:nvPr/>
              </p:nvSpPr>
              <p:spPr>
                <a:xfrm>
                  <a:off x="11471275" y="1525554"/>
                  <a:ext cx="34925" cy="3693"/>
                </a:xfrm>
                <a:custGeom>
                  <a:rect b="b" l="l" r="r" t="t"/>
                  <a:pathLst>
                    <a:path extrusionOk="0" h="3" w="36">
                      <a:moveTo>
                        <a:pt x="0" y="3"/>
                      </a:moveTo>
                      <a:lnTo>
                        <a:pt x="0" y="3"/>
                      </a:lnTo>
                      <a:cubicBezTo>
                        <a:pt x="11" y="2"/>
                        <a:pt x="23" y="1"/>
                        <a:pt x="36" y="0"/>
                      </a:cubicBezTo>
                      <a:cubicBezTo>
                        <a:pt x="24" y="0"/>
                        <a:pt x="12" y="1"/>
                        <a:pt x="0" y="3"/>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469" name="Google Shape;469;p74"/>
                <p:cNvSpPr/>
                <p:nvPr/>
              </p:nvSpPr>
              <p:spPr>
                <a:xfrm>
                  <a:off x="11710988" y="1529246"/>
                  <a:ext cx="30162" cy="4924"/>
                </a:xfrm>
                <a:custGeom>
                  <a:rect b="b" l="l" r="r" t="t"/>
                  <a:pathLst>
                    <a:path extrusionOk="0" h="5" w="32">
                      <a:moveTo>
                        <a:pt x="32" y="5"/>
                      </a:moveTo>
                      <a:lnTo>
                        <a:pt x="32" y="5"/>
                      </a:lnTo>
                      <a:cubicBezTo>
                        <a:pt x="29" y="4"/>
                        <a:pt x="23" y="1"/>
                        <a:pt x="0" y="0"/>
                      </a:cubicBezTo>
                      <a:lnTo>
                        <a:pt x="16" y="5"/>
                      </a:lnTo>
                      <a:lnTo>
                        <a:pt x="32" y="5"/>
                      </a:ln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470" name="Google Shape;470;p74"/>
                <p:cNvSpPr/>
                <p:nvPr/>
              </p:nvSpPr>
              <p:spPr>
                <a:xfrm>
                  <a:off x="11691938" y="1532939"/>
                  <a:ext cx="34925" cy="1231"/>
                </a:xfrm>
                <a:custGeom>
                  <a:rect b="b" l="l" r="r" t="t"/>
                  <a:pathLst>
                    <a:path extrusionOk="0" h="1" w="36">
                      <a:moveTo>
                        <a:pt x="36" y="1"/>
                      </a:moveTo>
                      <a:lnTo>
                        <a:pt x="36" y="1"/>
                      </a:lnTo>
                      <a:lnTo>
                        <a:pt x="35" y="1"/>
                      </a:lnTo>
                      <a:lnTo>
                        <a:pt x="0" y="0"/>
                      </a:lnTo>
                      <a:lnTo>
                        <a:pt x="36" y="1"/>
                      </a:ln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471" name="Google Shape;471;p74"/>
                <p:cNvSpPr/>
                <p:nvPr/>
              </p:nvSpPr>
              <p:spPr>
                <a:xfrm>
                  <a:off x="11741150" y="1534170"/>
                  <a:ext cx="4762" cy="0"/>
                </a:xfrm>
                <a:custGeom>
                  <a:rect b="b" l="l" r="r" t="t"/>
                  <a:pathLst>
                    <a:path extrusionOk="0" h="120000" w="5">
                      <a:moveTo>
                        <a:pt x="5" y="0"/>
                      </a:moveTo>
                      <a:lnTo>
                        <a:pt x="5" y="0"/>
                      </a:lnTo>
                      <a:lnTo>
                        <a:pt x="0" y="0"/>
                      </a:lnTo>
                      <a:cubicBezTo>
                        <a:pt x="2" y="0"/>
                        <a:pt x="3" y="0"/>
                        <a:pt x="5" y="0"/>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472" name="Google Shape;472;p74"/>
                <p:cNvSpPr/>
                <p:nvPr/>
              </p:nvSpPr>
              <p:spPr>
                <a:xfrm>
                  <a:off x="11841163" y="1537863"/>
                  <a:ext cx="71437" cy="8617"/>
                </a:xfrm>
                <a:custGeom>
                  <a:rect b="b" l="l" r="r" t="t"/>
                  <a:pathLst>
                    <a:path extrusionOk="0" h="9" w="75">
                      <a:moveTo>
                        <a:pt x="75" y="0"/>
                      </a:moveTo>
                      <a:lnTo>
                        <a:pt x="75" y="0"/>
                      </a:lnTo>
                      <a:cubicBezTo>
                        <a:pt x="51" y="3"/>
                        <a:pt x="0" y="5"/>
                        <a:pt x="49" y="9"/>
                      </a:cubicBezTo>
                      <a:cubicBezTo>
                        <a:pt x="66" y="6"/>
                        <a:pt x="38" y="4"/>
                        <a:pt x="75" y="0"/>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473" name="Google Shape;473;p74"/>
                <p:cNvSpPr/>
                <p:nvPr/>
              </p:nvSpPr>
              <p:spPr>
                <a:xfrm>
                  <a:off x="11764963" y="1535401"/>
                  <a:ext cx="44450" cy="3693"/>
                </a:xfrm>
                <a:custGeom>
                  <a:rect b="b" l="l" r="r" t="t"/>
                  <a:pathLst>
                    <a:path extrusionOk="0" h="4" w="47">
                      <a:moveTo>
                        <a:pt x="0" y="3"/>
                      </a:moveTo>
                      <a:lnTo>
                        <a:pt x="0" y="3"/>
                      </a:lnTo>
                      <a:lnTo>
                        <a:pt x="44" y="4"/>
                      </a:lnTo>
                      <a:cubicBezTo>
                        <a:pt x="43" y="3"/>
                        <a:pt x="35" y="1"/>
                        <a:pt x="47" y="0"/>
                      </a:cubicBezTo>
                      <a:lnTo>
                        <a:pt x="0" y="3"/>
                      </a:ln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474" name="Google Shape;474;p74"/>
                <p:cNvSpPr/>
                <p:nvPr/>
              </p:nvSpPr>
              <p:spPr>
                <a:xfrm>
                  <a:off x="11744325" y="1537863"/>
                  <a:ext cx="20637" cy="2462"/>
                </a:xfrm>
                <a:custGeom>
                  <a:rect b="b" l="l" r="r" t="t"/>
                  <a:pathLst>
                    <a:path extrusionOk="0" h="2" w="22">
                      <a:moveTo>
                        <a:pt x="0" y="2"/>
                      </a:moveTo>
                      <a:lnTo>
                        <a:pt x="0" y="2"/>
                      </a:lnTo>
                      <a:lnTo>
                        <a:pt x="22" y="0"/>
                      </a:lnTo>
                      <a:lnTo>
                        <a:pt x="5" y="0"/>
                      </a:lnTo>
                      <a:lnTo>
                        <a:pt x="0" y="2"/>
                      </a:ln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475" name="Google Shape;475;p74"/>
                <p:cNvSpPr/>
                <p:nvPr/>
              </p:nvSpPr>
              <p:spPr>
                <a:xfrm>
                  <a:off x="11482388" y="1531708"/>
                  <a:ext cx="85725" cy="3693"/>
                </a:xfrm>
                <a:custGeom>
                  <a:rect b="b" l="l" r="r" t="t"/>
                  <a:pathLst>
                    <a:path extrusionOk="0" h="4" w="90">
                      <a:moveTo>
                        <a:pt x="63" y="0"/>
                      </a:moveTo>
                      <a:lnTo>
                        <a:pt x="63" y="0"/>
                      </a:lnTo>
                      <a:cubicBezTo>
                        <a:pt x="44" y="2"/>
                        <a:pt x="23" y="2"/>
                        <a:pt x="0" y="2"/>
                      </a:cubicBezTo>
                      <a:cubicBezTo>
                        <a:pt x="25" y="3"/>
                        <a:pt x="51" y="4"/>
                        <a:pt x="76" y="4"/>
                      </a:cubicBezTo>
                      <a:cubicBezTo>
                        <a:pt x="79" y="2"/>
                        <a:pt x="90" y="0"/>
                        <a:pt x="63" y="0"/>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476" name="Google Shape;476;p74"/>
                <p:cNvSpPr/>
                <p:nvPr/>
              </p:nvSpPr>
              <p:spPr>
                <a:xfrm>
                  <a:off x="11626850" y="1532939"/>
                  <a:ext cx="4762" cy="1231"/>
                </a:xfrm>
                <a:custGeom>
                  <a:rect b="b" l="l" r="r" t="t"/>
                  <a:pathLst>
                    <a:path extrusionOk="0" h="1" w="5">
                      <a:moveTo>
                        <a:pt x="5" y="0"/>
                      </a:moveTo>
                      <a:lnTo>
                        <a:pt x="5" y="0"/>
                      </a:lnTo>
                      <a:lnTo>
                        <a:pt x="0" y="1"/>
                      </a:lnTo>
                      <a:cubicBezTo>
                        <a:pt x="3" y="1"/>
                        <a:pt x="5" y="1"/>
                        <a:pt x="5" y="0"/>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477" name="Google Shape;477;p74"/>
                <p:cNvSpPr/>
                <p:nvPr/>
              </p:nvSpPr>
              <p:spPr>
                <a:xfrm>
                  <a:off x="11261725" y="1534170"/>
                  <a:ext cx="4762" cy="0"/>
                </a:xfrm>
                <a:custGeom>
                  <a:rect b="b" l="l" r="r" t="t"/>
                  <a:pathLst>
                    <a:path extrusionOk="0" h="1" w="5">
                      <a:moveTo>
                        <a:pt x="0" y="0"/>
                      </a:moveTo>
                      <a:lnTo>
                        <a:pt x="0" y="0"/>
                      </a:lnTo>
                      <a:lnTo>
                        <a:pt x="4" y="0"/>
                      </a:lnTo>
                      <a:cubicBezTo>
                        <a:pt x="4" y="0"/>
                        <a:pt x="4" y="0"/>
                        <a:pt x="5" y="0"/>
                      </a:cubicBezTo>
                      <a:lnTo>
                        <a:pt x="0" y="0"/>
                      </a:ln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478" name="Google Shape;478;p74"/>
                <p:cNvSpPr/>
                <p:nvPr/>
              </p:nvSpPr>
              <p:spPr>
                <a:xfrm>
                  <a:off x="11553825" y="1534170"/>
                  <a:ext cx="44450" cy="2462"/>
                </a:xfrm>
                <a:custGeom>
                  <a:rect b="b" l="l" r="r" t="t"/>
                  <a:pathLst>
                    <a:path extrusionOk="0" h="2" w="47">
                      <a:moveTo>
                        <a:pt x="6" y="2"/>
                      </a:moveTo>
                      <a:lnTo>
                        <a:pt x="6" y="2"/>
                      </a:lnTo>
                      <a:cubicBezTo>
                        <a:pt x="25" y="2"/>
                        <a:pt x="36" y="1"/>
                        <a:pt x="47" y="0"/>
                      </a:cubicBezTo>
                      <a:cubicBezTo>
                        <a:pt x="33" y="0"/>
                        <a:pt x="18" y="1"/>
                        <a:pt x="2" y="1"/>
                      </a:cubicBezTo>
                      <a:cubicBezTo>
                        <a:pt x="0" y="1"/>
                        <a:pt x="0" y="2"/>
                        <a:pt x="6" y="2"/>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479" name="Google Shape;479;p74"/>
                <p:cNvSpPr/>
                <p:nvPr/>
              </p:nvSpPr>
              <p:spPr>
                <a:xfrm>
                  <a:off x="11409363" y="1529246"/>
                  <a:ext cx="31750" cy="2462"/>
                </a:xfrm>
                <a:custGeom>
                  <a:rect b="b" l="l" r="r" t="t"/>
                  <a:pathLst>
                    <a:path extrusionOk="0" h="3" w="33">
                      <a:moveTo>
                        <a:pt x="0" y="1"/>
                      </a:moveTo>
                      <a:lnTo>
                        <a:pt x="0" y="1"/>
                      </a:lnTo>
                      <a:cubicBezTo>
                        <a:pt x="10" y="2"/>
                        <a:pt x="21" y="3"/>
                        <a:pt x="33" y="3"/>
                      </a:cubicBezTo>
                      <a:cubicBezTo>
                        <a:pt x="23" y="2"/>
                        <a:pt x="3" y="0"/>
                        <a:pt x="0" y="1"/>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480" name="Google Shape;480;p74"/>
                <p:cNvSpPr/>
                <p:nvPr/>
              </p:nvSpPr>
              <p:spPr>
                <a:xfrm>
                  <a:off x="11618913" y="1531708"/>
                  <a:ext cx="6350" cy="0"/>
                </a:xfrm>
                <a:custGeom>
                  <a:rect b="b" l="l" r="r" t="t"/>
                  <a:pathLst>
                    <a:path extrusionOk="0" h="1" w="6">
                      <a:moveTo>
                        <a:pt x="3" y="0"/>
                      </a:moveTo>
                      <a:lnTo>
                        <a:pt x="3" y="0"/>
                      </a:lnTo>
                      <a:lnTo>
                        <a:pt x="6" y="0"/>
                      </a:lnTo>
                      <a:cubicBezTo>
                        <a:pt x="0" y="0"/>
                        <a:pt x="0" y="0"/>
                        <a:pt x="3" y="0"/>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481" name="Google Shape;481;p74"/>
                <p:cNvSpPr/>
                <p:nvPr/>
              </p:nvSpPr>
              <p:spPr>
                <a:xfrm>
                  <a:off x="11598275" y="1531708"/>
                  <a:ext cx="28575" cy="2462"/>
                </a:xfrm>
                <a:custGeom>
                  <a:rect b="b" l="l" r="r" t="t"/>
                  <a:pathLst>
                    <a:path extrusionOk="0" h="3" w="31">
                      <a:moveTo>
                        <a:pt x="25" y="0"/>
                      </a:moveTo>
                      <a:lnTo>
                        <a:pt x="25" y="0"/>
                      </a:lnTo>
                      <a:cubicBezTo>
                        <a:pt x="15" y="1"/>
                        <a:pt x="8" y="2"/>
                        <a:pt x="0" y="3"/>
                      </a:cubicBezTo>
                      <a:cubicBezTo>
                        <a:pt x="11" y="3"/>
                        <a:pt x="22" y="2"/>
                        <a:pt x="31" y="2"/>
                      </a:cubicBezTo>
                      <a:cubicBezTo>
                        <a:pt x="29" y="1"/>
                        <a:pt x="27" y="1"/>
                        <a:pt x="25" y="0"/>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482" name="Google Shape;482;p74"/>
                <p:cNvSpPr/>
                <p:nvPr/>
              </p:nvSpPr>
              <p:spPr>
                <a:xfrm>
                  <a:off x="11137900" y="1534170"/>
                  <a:ext cx="188912" cy="23388"/>
                </a:xfrm>
                <a:custGeom>
                  <a:rect b="b" l="l" r="r" t="t"/>
                  <a:pathLst>
                    <a:path extrusionOk="0" h="27" w="198">
                      <a:moveTo>
                        <a:pt x="60" y="27"/>
                      </a:moveTo>
                      <a:lnTo>
                        <a:pt x="60" y="27"/>
                      </a:lnTo>
                      <a:cubicBezTo>
                        <a:pt x="63" y="23"/>
                        <a:pt x="113" y="19"/>
                        <a:pt x="156" y="24"/>
                      </a:cubicBezTo>
                      <a:cubicBezTo>
                        <a:pt x="198" y="21"/>
                        <a:pt x="171" y="7"/>
                        <a:pt x="134" y="0"/>
                      </a:cubicBezTo>
                      <a:cubicBezTo>
                        <a:pt x="133" y="2"/>
                        <a:pt x="133" y="3"/>
                        <a:pt x="89" y="6"/>
                      </a:cubicBezTo>
                      <a:cubicBezTo>
                        <a:pt x="104" y="8"/>
                        <a:pt x="186" y="11"/>
                        <a:pt x="149" y="14"/>
                      </a:cubicBezTo>
                      <a:cubicBezTo>
                        <a:pt x="91" y="16"/>
                        <a:pt x="102" y="13"/>
                        <a:pt x="74" y="11"/>
                      </a:cubicBezTo>
                      <a:cubicBezTo>
                        <a:pt x="97" y="16"/>
                        <a:pt x="0" y="18"/>
                        <a:pt x="13" y="25"/>
                      </a:cubicBezTo>
                      <a:lnTo>
                        <a:pt x="63" y="23"/>
                      </a:lnTo>
                      <a:cubicBezTo>
                        <a:pt x="64" y="24"/>
                        <a:pt x="46" y="26"/>
                        <a:pt x="60" y="27"/>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483" name="Google Shape;483;p74"/>
                <p:cNvSpPr/>
                <p:nvPr/>
              </p:nvSpPr>
              <p:spPr>
                <a:xfrm>
                  <a:off x="11266488" y="1529246"/>
                  <a:ext cx="95250" cy="4924"/>
                </a:xfrm>
                <a:custGeom>
                  <a:rect b="b" l="l" r="r" t="t"/>
                  <a:pathLst>
                    <a:path extrusionOk="0" h="6" w="100">
                      <a:moveTo>
                        <a:pt x="82" y="6"/>
                      </a:moveTo>
                      <a:lnTo>
                        <a:pt x="82" y="6"/>
                      </a:lnTo>
                      <a:lnTo>
                        <a:pt x="100" y="6"/>
                      </a:lnTo>
                      <a:cubicBezTo>
                        <a:pt x="79" y="5"/>
                        <a:pt x="65" y="4"/>
                        <a:pt x="38" y="0"/>
                      </a:cubicBezTo>
                      <a:cubicBezTo>
                        <a:pt x="8" y="2"/>
                        <a:pt x="2" y="4"/>
                        <a:pt x="0" y="5"/>
                      </a:cubicBezTo>
                      <a:lnTo>
                        <a:pt x="88" y="6"/>
                      </a:lnTo>
                      <a:lnTo>
                        <a:pt x="82" y="6"/>
                      </a:ln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484" name="Google Shape;484;p74"/>
                <p:cNvSpPr/>
                <p:nvPr/>
              </p:nvSpPr>
              <p:spPr>
                <a:xfrm>
                  <a:off x="11361738" y="1531708"/>
                  <a:ext cx="134937" cy="12309"/>
                </a:xfrm>
                <a:custGeom>
                  <a:rect b="b" l="l" r="r" t="t"/>
                  <a:pathLst>
                    <a:path extrusionOk="0" h="14" w="142">
                      <a:moveTo>
                        <a:pt x="80" y="3"/>
                      </a:moveTo>
                      <a:lnTo>
                        <a:pt x="80" y="3"/>
                      </a:lnTo>
                      <a:cubicBezTo>
                        <a:pt x="66" y="7"/>
                        <a:pt x="23" y="9"/>
                        <a:pt x="49" y="14"/>
                      </a:cubicBezTo>
                      <a:cubicBezTo>
                        <a:pt x="102" y="14"/>
                        <a:pt x="86" y="10"/>
                        <a:pt x="118" y="8"/>
                      </a:cubicBezTo>
                      <a:cubicBezTo>
                        <a:pt x="33" y="9"/>
                        <a:pt x="142" y="6"/>
                        <a:pt x="81" y="3"/>
                      </a:cubicBezTo>
                      <a:cubicBezTo>
                        <a:pt x="97" y="3"/>
                        <a:pt x="112" y="2"/>
                        <a:pt x="127" y="2"/>
                      </a:cubicBezTo>
                      <a:cubicBezTo>
                        <a:pt x="111" y="2"/>
                        <a:pt x="97" y="1"/>
                        <a:pt x="83" y="0"/>
                      </a:cubicBezTo>
                      <a:lnTo>
                        <a:pt x="85" y="1"/>
                      </a:lnTo>
                      <a:lnTo>
                        <a:pt x="85" y="1"/>
                      </a:lnTo>
                      <a:cubicBezTo>
                        <a:pt x="85" y="1"/>
                        <a:pt x="85" y="1"/>
                        <a:pt x="85" y="1"/>
                      </a:cubicBezTo>
                      <a:cubicBezTo>
                        <a:pt x="89" y="1"/>
                        <a:pt x="90" y="1"/>
                        <a:pt x="86" y="1"/>
                      </a:cubicBezTo>
                      <a:lnTo>
                        <a:pt x="84" y="1"/>
                      </a:lnTo>
                      <a:cubicBezTo>
                        <a:pt x="83" y="2"/>
                        <a:pt x="82" y="2"/>
                        <a:pt x="80" y="3"/>
                      </a:cubicBezTo>
                      <a:cubicBezTo>
                        <a:pt x="56" y="2"/>
                        <a:pt x="76" y="2"/>
                        <a:pt x="84" y="1"/>
                      </a:cubicBezTo>
                      <a:cubicBezTo>
                        <a:pt x="84" y="1"/>
                        <a:pt x="85" y="1"/>
                        <a:pt x="85" y="1"/>
                      </a:cubicBezTo>
                      <a:lnTo>
                        <a:pt x="85" y="1"/>
                      </a:lnTo>
                      <a:lnTo>
                        <a:pt x="0" y="3"/>
                      </a:lnTo>
                      <a:cubicBezTo>
                        <a:pt x="18" y="3"/>
                        <a:pt x="40" y="3"/>
                        <a:pt x="80" y="3"/>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485" name="Google Shape;485;p74"/>
                <p:cNvSpPr/>
                <p:nvPr/>
              </p:nvSpPr>
              <p:spPr>
                <a:xfrm>
                  <a:off x="11834813" y="1552634"/>
                  <a:ext cx="9525" cy="1231"/>
                </a:xfrm>
                <a:custGeom>
                  <a:rect b="b" l="l" r="r" t="t"/>
                  <a:pathLst>
                    <a:path extrusionOk="0" h="1" w="11">
                      <a:moveTo>
                        <a:pt x="11" y="1"/>
                      </a:moveTo>
                      <a:lnTo>
                        <a:pt x="11" y="1"/>
                      </a:lnTo>
                      <a:cubicBezTo>
                        <a:pt x="8" y="1"/>
                        <a:pt x="8" y="1"/>
                        <a:pt x="8" y="0"/>
                      </a:cubicBezTo>
                      <a:cubicBezTo>
                        <a:pt x="2" y="1"/>
                        <a:pt x="0" y="1"/>
                        <a:pt x="11" y="1"/>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486" name="Google Shape;486;p74"/>
                <p:cNvSpPr/>
                <p:nvPr/>
              </p:nvSpPr>
              <p:spPr>
                <a:xfrm>
                  <a:off x="11764963" y="1542787"/>
                  <a:ext cx="117475" cy="9847"/>
                </a:xfrm>
                <a:custGeom>
                  <a:rect b="b" l="l" r="r" t="t"/>
                  <a:pathLst>
                    <a:path extrusionOk="0" h="12" w="122">
                      <a:moveTo>
                        <a:pt x="48" y="11"/>
                      </a:moveTo>
                      <a:lnTo>
                        <a:pt x="48" y="11"/>
                      </a:lnTo>
                      <a:cubicBezTo>
                        <a:pt x="54" y="10"/>
                        <a:pt x="59" y="8"/>
                        <a:pt x="79" y="9"/>
                      </a:cubicBezTo>
                      <a:cubicBezTo>
                        <a:pt x="96" y="10"/>
                        <a:pt x="79" y="11"/>
                        <a:pt x="80" y="12"/>
                      </a:cubicBezTo>
                      <a:cubicBezTo>
                        <a:pt x="92" y="11"/>
                        <a:pt x="122" y="9"/>
                        <a:pt x="84" y="7"/>
                      </a:cubicBezTo>
                      <a:lnTo>
                        <a:pt x="78" y="8"/>
                      </a:lnTo>
                      <a:cubicBezTo>
                        <a:pt x="44" y="6"/>
                        <a:pt x="0" y="1"/>
                        <a:pt x="6" y="0"/>
                      </a:cubicBezTo>
                      <a:cubicBezTo>
                        <a:pt x="16" y="4"/>
                        <a:pt x="25" y="7"/>
                        <a:pt x="48" y="11"/>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487" name="Google Shape;487;p74"/>
                <p:cNvSpPr/>
                <p:nvPr/>
              </p:nvSpPr>
              <p:spPr>
                <a:xfrm>
                  <a:off x="11555413" y="1544017"/>
                  <a:ext cx="69850" cy="4924"/>
                </a:xfrm>
                <a:custGeom>
                  <a:rect b="b" l="l" r="r" t="t"/>
                  <a:pathLst>
                    <a:path extrusionOk="0" h="6" w="74">
                      <a:moveTo>
                        <a:pt x="70" y="0"/>
                      </a:moveTo>
                      <a:lnTo>
                        <a:pt x="70" y="0"/>
                      </a:lnTo>
                      <a:lnTo>
                        <a:pt x="0" y="2"/>
                      </a:lnTo>
                      <a:lnTo>
                        <a:pt x="36" y="6"/>
                      </a:lnTo>
                      <a:lnTo>
                        <a:pt x="34" y="4"/>
                      </a:lnTo>
                      <a:cubicBezTo>
                        <a:pt x="74" y="4"/>
                        <a:pt x="65" y="2"/>
                        <a:pt x="70" y="0"/>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488" name="Google Shape;488;p74"/>
                <p:cNvSpPr/>
                <p:nvPr/>
              </p:nvSpPr>
              <p:spPr>
                <a:xfrm>
                  <a:off x="11223625" y="1528016"/>
                  <a:ext cx="38100" cy="6155"/>
                </a:xfrm>
                <a:custGeom>
                  <a:rect b="b" l="l" r="r" t="t"/>
                  <a:pathLst>
                    <a:path extrusionOk="0" h="7" w="40">
                      <a:moveTo>
                        <a:pt x="31" y="5"/>
                      </a:moveTo>
                      <a:lnTo>
                        <a:pt x="31" y="5"/>
                      </a:lnTo>
                      <a:lnTo>
                        <a:pt x="40" y="0"/>
                      </a:lnTo>
                      <a:lnTo>
                        <a:pt x="0" y="7"/>
                      </a:lnTo>
                      <a:lnTo>
                        <a:pt x="31" y="5"/>
                      </a:ln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489" name="Google Shape;489;p74"/>
                <p:cNvSpPr/>
                <p:nvPr/>
              </p:nvSpPr>
              <p:spPr>
                <a:xfrm>
                  <a:off x="11145838" y="1529246"/>
                  <a:ext cx="22225" cy="2462"/>
                </a:xfrm>
                <a:custGeom>
                  <a:rect b="b" l="l" r="r" t="t"/>
                  <a:pathLst>
                    <a:path extrusionOk="0" h="4" w="24">
                      <a:moveTo>
                        <a:pt x="21" y="4"/>
                      </a:moveTo>
                      <a:lnTo>
                        <a:pt x="21" y="4"/>
                      </a:lnTo>
                      <a:lnTo>
                        <a:pt x="24" y="0"/>
                      </a:lnTo>
                      <a:lnTo>
                        <a:pt x="0" y="3"/>
                      </a:lnTo>
                      <a:lnTo>
                        <a:pt x="21" y="4"/>
                      </a:ln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490" name="Google Shape;490;p74"/>
                <p:cNvSpPr/>
                <p:nvPr/>
              </p:nvSpPr>
              <p:spPr>
                <a:xfrm>
                  <a:off x="6197600" y="1566174"/>
                  <a:ext cx="20637" cy="1231"/>
                </a:xfrm>
                <a:custGeom>
                  <a:rect b="b" l="l" r="r" t="t"/>
                  <a:pathLst>
                    <a:path extrusionOk="0" h="1" w="21">
                      <a:moveTo>
                        <a:pt x="21" y="0"/>
                      </a:moveTo>
                      <a:lnTo>
                        <a:pt x="21" y="0"/>
                      </a:lnTo>
                      <a:lnTo>
                        <a:pt x="0" y="1"/>
                      </a:lnTo>
                      <a:cubicBezTo>
                        <a:pt x="10" y="0"/>
                        <a:pt x="16" y="0"/>
                        <a:pt x="21" y="0"/>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491" name="Google Shape;491;p74"/>
                <p:cNvSpPr/>
                <p:nvPr/>
              </p:nvSpPr>
              <p:spPr>
                <a:xfrm>
                  <a:off x="6356350" y="1564943"/>
                  <a:ext cx="9525" cy="1231"/>
                </a:xfrm>
                <a:custGeom>
                  <a:rect b="b" l="l" r="r" t="t"/>
                  <a:pathLst>
                    <a:path extrusionOk="0" h="2" w="10">
                      <a:moveTo>
                        <a:pt x="6" y="2"/>
                      </a:moveTo>
                      <a:lnTo>
                        <a:pt x="6" y="2"/>
                      </a:lnTo>
                      <a:lnTo>
                        <a:pt x="10" y="0"/>
                      </a:lnTo>
                      <a:cubicBezTo>
                        <a:pt x="3" y="1"/>
                        <a:pt x="0" y="2"/>
                        <a:pt x="6" y="2"/>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492" name="Google Shape;492;p74"/>
                <p:cNvSpPr/>
                <p:nvPr/>
              </p:nvSpPr>
              <p:spPr>
                <a:xfrm>
                  <a:off x="8950325" y="1521861"/>
                  <a:ext cx="61912" cy="7386"/>
                </a:xfrm>
                <a:custGeom>
                  <a:rect b="b" l="l" r="r" t="t"/>
                  <a:pathLst>
                    <a:path extrusionOk="0" h="9" w="65">
                      <a:moveTo>
                        <a:pt x="65" y="9"/>
                      </a:moveTo>
                      <a:lnTo>
                        <a:pt x="65" y="9"/>
                      </a:lnTo>
                      <a:cubicBezTo>
                        <a:pt x="34" y="5"/>
                        <a:pt x="0" y="0"/>
                        <a:pt x="4" y="4"/>
                      </a:cubicBezTo>
                      <a:lnTo>
                        <a:pt x="13" y="8"/>
                      </a:lnTo>
                      <a:cubicBezTo>
                        <a:pt x="35" y="7"/>
                        <a:pt x="51" y="8"/>
                        <a:pt x="65" y="9"/>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493" name="Google Shape;493;p74"/>
                <p:cNvSpPr/>
                <p:nvPr/>
              </p:nvSpPr>
              <p:spPr>
                <a:xfrm>
                  <a:off x="7537450" y="1546479"/>
                  <a:ext cx="28575" cy="3693"/>
                </a:xfrm>
                <a:custGeom>
                  <a:rect b="b" l="l" r="r" t="t"/>
                  <a:pathLst>
                    <a:path extrusionOk="0" h="4" w="29">
                      <a:moveTo>
                        <a:pt x="0" y="3"/>
                      </a:moveTo>
                      <a:lnTo>
                        <a:pt x="0" y="3"/>
                      </a:lnTo>
                      <a:lnTo>
                        <a:pt x="9" y="4"/>
                      </a:lnTo>
                      <a:lnTo>
                        <a:pt x="29" y="0"/>
                      </a:lnTo>
                      <a:lnTo>
                        <a:pt x="0" y="3"/>
                      </a:ln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494" name="Google Shape;494;p74"/>
                <p:cNvSpPr/>
                <p:nvPr/>
              </p:nvSpPr>
              <p:spPr>
                <a:xfrm>
                  <a:off x="7478713" y="1562481"/>
                  <a:ext cx="38100" cy="2462"/>
                </a:xfrm>
                <a:custGeom>
                  <a:rect b="b" l="l" r="r" t="t"/>
                  <a:pathLst>
                    <a:path extrusionOk="0" h="3" w="40">
                      <a:moveTo>
                        <a:pt x="40" y="3"/>
                      </a:moveTo>
                      <a:lnTo>
                        <a:pt x="40" y="3"/>
                      </a:lnTo>
                      <a:lnTo>
                        <a:pt x="0" y="0"/>
                      </a:lnTo>
                      <a:cubicBezTo>
                        <a:pt x="9" y="1"/>
                        <a:pt x="22" y="2"/>
                        <a:pt x="40" y="3"/>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495" name="Google Shape;495;p74"/>
                <p:cNvSpPr/>
                <p:nvPr/>
              </p:nvSpPr>
              <p:spPr>
                <a:xfrm>
                  <a:off x="5410200" y="1568636"/>
                  <a:ext cx="36512" cy="3693"/>
                </a:xfrm>
                <a:custGeom>
                  <a:rect b="b" l="l" r="r" t="t"/>
                  <a:pathLst>
                    <a:path extrusionOk="0" h="5" w="38">
                      <a:moveTo>
                        <a:pt x="24" y="0"/>
                      </a:moveTo>
                      <a:lnTo>
                        <a:pt x="24" y="0"/>
                      </a:lnTo>
                      <a:lnTo>
                        <a:pt x="0" y="5"/>
                      </a:lnTo>
                      <a:cubicBezTo>
                        <a:pt x="38" y="5"/>
                        <a:pt x="21" y="3"/>
                        <a:pt x="24" y="0"/>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496" name="Google Shape;496;p74"/>
                <p:cNvSpPr/>
                <p:nvPr/>
              </p:nvSpPr>
              <p:spPr>
                <a:xfrm>
                  <a:off x="10206038" y="1530477"/>
                  <a:ext cx="61912" cy="4924"/>
                </a:xfrm>
                <a:custGeom>
                  <a:rect b="b" l="l" r="r" t="t"/>
                  <a:pathLst>
                    <a:path extrusionOk="0" h="6" w="65">
                      <a:moveTo>
                        <a:pt x="65" y="3"/>
                      </a:moveTo>
                      <a:lnTo>
                        <a:pt x="65" y="3"/>
                      </a:lnTo>
                      <a:cubicBezTo>
                        <a:pt x="39" y="1"/>
                        <a:pt x="18" y="0"/>
                        <a:pt x="0" y="0"/>
                      </a:cubicBezTo>
                      <a:cubicBezTo>
                        <a:pt x="32" y="2"/>
                        <a:pt x="57" y="6"/>
                        <a:pt x="65" y="3"/>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497" name="Google Shape;497;p74"/>
                <p:cNvSpPr/>
                <p:nvPr/>
              </p:nvSpPr>
              <p:spPr>
                <a:xfrm>
                  <a:off x="6257925" y="1525554"/>
                  <a:ext cx="19050" cy="2462"/>
                </a:xfrm>
                <a:custGeom>
                  <a:rect b="b" l="l" r="r" t="t"/>
                  <a:pathLst>
                    <a:path extrusionOk="0" h="2" w="21">
                      <a:moveTo>
                        <a:pt x="18" y="0"/>
                      </a:moveTo>
                      <a:lnTo>
                        <a:pt x="18" y="0"/>
                      </a:lnTo>
                      <a:cubicBezTo>
                        <a:pt x="5" y="1"/>
                        <a:pt x="0" y="2"/>
                        <a:pt x="0" y="2"/>
                      </a:cubicBezTo>
                      <a:cubicBezTo>
                        <a:pt x="13" y="2"/>
                        <a:pt x="21" y="1"/>
                        <a:pt x="18" y="0"/>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498" name="Google Shape;498;p74"/>
                <p:cNvSpPr/>
                <p:nvPr/>
              </p:nvSpPr>
              <p:spPr>
                <a:xfrm>
                  <a:off x="10134600" y="1528016"/>
                  <a:ext cx="71437" cy="3693"/>
                </a:xfrm>
                <a:custGeom>
                  <a:rect b="b" l="l" r="r" t="t"/>
                  <a:pathLst>
                    <a:path extrusionOk="0" h="4" w="75">
                      <a:moveTo>
                        <a:pt x="0" y="3"/>
                      </a:moveTo>
                      <a:lnTo>
                        <a:pt x="0" y="3"/>
                      </a:lnTo>
                      <a:lnTo>
                        <a:pt x="13" y="4"/>
                      </a:lnTo>
                      <a:cubicBezTo>
                        <a:pt x="32" y="3"/>
                        <a:pt x="52" y="2"/>
                        <a:pt x="75" y="3"/>
                      </a:cubicBezTo>
                      <a:cubicBezTo>
                        <a:pt x="52" y="1"/>
                        <a:pt x="25" y="0"/>
                        <a:pt x="0" y="3"/>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499" name="Google Shape;499;p74"/>
                <p:cNvSpPr/>
                <p:nvPr/>
              </p:nvSpPr>
              <p:spPr>
                <a:xfrm>
                  <a:off x="2582863" y="1560020"/>
                  <a:ext cx="7937" cy="1231"/>
                </a:xfrm>
                <a:custGeom>
                  <a:rect b="b" l="l" r="r" t="t"/>
                  <a:pathLst>
                    <a:path extrusionOk="0" h="1" w="8">
                      <a:moveTo>
                        <a:pt x="8" y="1"/>
                      </a:moveTo>
                      <a:lnTo>
                        <a:pt x="8" y="1"/>
                      </a:lnTo>
                      <a:lnTo>
                        <a:pt x="1" y="0"/>
                      </a:lnTo>
                      <a:cubicBezTo>
                        <a:pt x="0" y="1"/>
                        <a:pt x="3" y="1"/>
                        <a:pt x="8" y="1"/>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500" name="Google Shape;500;p74"/>
                <p:cNvSpPr/>
                <p:nvPr/>
              </p:nvSpPr>
              <p:spPr>
                <a:xfrm>
                  <a:off x="1762125" y="1521861"/>
                  <a:ext cx="34925" cy="1231"/>
                </a:xfrm>
                <a:custGeom>
                  <a:rect b="b" l="l" r="r" t="t"/>
                  <a:pathLst>
                    <a:path extrusionOk="0" h="1" w="36">
                      <a:moveTo>
                        <a:pt x="0" y="1"/>
                      </a:moveTo>
                      <a:lnTo>
                        <a:pt x="0" y="1"/>
                      </a:lnTo>
                      <a:cubicBezTo>
                        <a:pt x="9" y="1"/>
                        <a:pt x="23" y="1"/>
                        <a:pt x="36" y="1"/>
                      </a:cubicBezTo>
                      <a:cubicBezTo>
                        <a:pt x="29" y="0"/>
                        <a:pt x="19" y="0"/>
                        <a:pt x="0" y="1"/>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501" name="Google Shape;501;p74"/>
                <p:cNvSpPr/>
                <p:nvPr/>
              </p:nvSpPr>
              <p:spPr>
                <a:xfrm>
                  <a:off x="10812463" y="1529246"/>
                  <a:ext cx="19050" cy="1231"/>
                </a:xfrm>
                <a:custGeom>
                  <a:rect b="b" l="l" r="r" t="t"/>
                  <a:pathLst>
                    <a:path extrusionOk="0" h="1" w="20">
                      <a:moveTo>
                        <a:pt x="0" y="1"/>
                      </a:moveTo>
                      <a:lnTo>
                        <a:pt x="0" y="1"/>
                      </a:lnTo>
                      <a:cubicBezTo>
                        <a:pt x="20" y="1"/>
                        <a:pt x="3" y="0"/>
                        <a:pt x="0" y="1"/>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502" name="Google Shape;502;p74"/>
                <p:cNvSpPr/>
                <p:nvPr/>
              </p:nvSpPr>
              <p:spPr>
                <a:xfrm>
                  <a:off x="10896600" y="1545248"/>
                  <a:ext cx="7937" cy="2462"/>
                </a:xfrm>
                <a:custGeom>
                  <a:rect b="b" l="l" r="r" t="t"/>
                  <a:pathLst>
                    <a:path extrusionOk="0" h="3" w="8">
                      <a:moveTo>
                        <a:pt x="8" y="0"/>
                      </a:moveTo>
                      <a:lnTo>
                        <a:pt x="8" y="0"/>
                      </a:lnTo>
                      <a:cubicBezTo>
                        <a:pt x="4" y="1"/>
                        <a:pt x="1" y="2"/>
                        <a:pt x="0" y="3"/>
                      </a:cubicBezTo>
                      <a:cubicBezTo>
                        <a:pt x="2" y="2"/>
                        <a:pt x="4" y="1"/>
                        <a:pt x="8" y="0"/>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503" name="Google Shape;503;p74"/>
                <p:cNvSpPr/>
                <p:nvPr/>
              </p:nvSpPr>
              <p:spPr>
                <a:xfrm>
                  <a:off x="9947275" y="1553865"/>
                  <a:ext cx="4762" cy="1231"/>
                </a:xfrm>
                <a:custGeom>
                  <a:rect b="b" l="l" r="r" t="t"/>
                  <a:pathLst>
                    <a:path extrusionOk="0" h="1" w="5">
                      <a:moveTo>
                        <a:pt x="1" y="0"/>
                      </a:moveTo>
                      <a:lnTo>
                        <a:pt x="1" y="0"/>
                      </a:lnTo>
                      <a:lnTo>
                        <a:pt x="0" y="0"/>
                      </a:lnTo>
                      <a:cubicBezTo>
                        <a:pt x="5" y="1"/>
                        <a:pt x="4" y="0"/>
                        <a:pt x="1" y="0"/>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504" name="Google Shape;504;p74"/>
                <p:cNvSpPr/>
                <p:nvPr/>
              </p:nvSpPr>
              <p:spPr>
                <a:xfrm>
                  <a:off x="10817225" y="1531708"/>
                  <a:ext cx="23812" cy="0"/>
                </a:xfrm>
                <a:custGeom>
                  <a:rect b="b" l="l" r="r" t="t"/>
                  <a:pathLst>
                    <a:path extrusionOk="0" h="1" w="25">
                      <a:moveTo>
                        <a:pt x="25" y="0"/>
                      </a:moveTo>
                      <a:lnTo>
                        <a:pt x="25" y="0"/>
                      </a:lnTo>
                      <a:cubicBezTo>
                        <a:pt x="18" y="0"/>
                        <a:pt x="10" y="0"/>
                        <a:pt x="0" y="0"/>
                      </a:cubicBezTo>
                      <a:cubicBezTo>
                        <a:pt x="5" y="0"/>
                        <a:pt x="12" y="0"/>
                        <a:pt x="25" y="0"/>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505" name="Google Shape;505;p74"/>
                <p:cNvSpPr/>
                <p:nvPr/>
              </p:nvSpPr>
              <p:spPr>
                <a:xfrm>
                  <a:off x="10836275" y="1529246"/>
                  <a:ext cx="19050" cy="1231"/>
                </a:xfrm>
                <a:custGeom>
                  <a:rect b="b" l="l" r="r" t="t"/>
                  <a:pathLst>
                    <a:path extrusionOk="0" h="1" w="20">
                      <a:moveTo>
                        <a:pt x="0" y="1"/>
                      </a:moveTo>
                      <a:lnTo>
                        <a:pt x="0" y="1"/>
                      </a:lnTo>
                      <a:lnTo>
                        <a:pt x="18" y="1"/>
                      </a:lnTo>
                      <a:cubicBezTo>
                        <a:pt x="20" y="1"/>
                        <a:pt x="18" y="0"/>
                        <a:pt x="0" y="1"/>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506" name="Google Shape;506;p74"/>
                <p:cNvSpPr/>
                <p:nvPr/>
              </p:nvSpPr>
              <p:spPr>
                <a:xfrm>
                  <a:off x="10787063" y="1530477"/>
                  <a:ext cx="30162" cy="1231"/>
                </a:xfrm>
                <a:custGeom>
                  <a:rect b="b" l="l" r="r" t="t"/>
                  <a:pathLst>
                    <a:path extrusionOk="0" h="1" w="31">
                      <a:moveTo>
                        <a:pt x="0" y="0"/>
                      </a:moveTo>
                      <a:lnTo>
                        <a:pt x="0" y="0"/>
                      </a:lnTo>
                      <a:cubicBezTo>
                        <a:pt x="11" y="0"/>
                        <a:pt x="21" y="0"/>
                        <a:pt x="31" y="1"/>
                      </a:cubicBezTo>
                      <a:cubicBezTo>
                        <a:pt x="28" y="0"/>
                        <a:pt x="26" y="0"/>
                        <a:pt x="27" y="0"/>
                      </a:cubicBezTo>
                      <a:lnTo>
                        <a:pt x="0" y="0"/>
                      </a:ln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507" name="Google Shape;507;p74"/>
                <p:cNvSpPr/>
                <p:nvPr/>
              </p:nvSpPr>
              <p:spPr>
                <a:xfrm>
                  <a:off x="4092575" y="1552634"/>
                  <a:ext cx="20637" cy="2462"/>
                </a:xfrm>
                <a:custGeom>
                  <a:rect b="b" l="l" r="r" t="t"/>
                  <a:pathLst>
                    <a:path extrusionOk="0" h="2" w="23">
                      <a:moveTo>
                        <a:pt x="23" y="0"/>
                      </a:moveTo>
                      <a:lnTo>
                        <a:pt x="23" y="0"/>
                      </a:lnTo>
                      <a:lnTo>
                        <a:pt x="19" y="0"/>
                      </a:lnTo>
                      <a:cubicBezTo>
                        <a:pt x="0" y="2"/>
                        <a:pt x="8" y="1"/>
                        <a:pt x="23" y="0"/>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508" name="Google Shape;508;p74"/>
                <p:cNvSpPr/>
                <p:nvPr/>
              </p:nvSpPr>
              <p:spPr>
                <a:xfrm>
                  <a:off x="8528050" y="1567405"/>
                  <a:ext cx="3175" cy="1231"/>
                </a:xfrm>
                <a:custGeom>
                  <a:rect b="b" l="l" r="r" t="t"/>
                  <a:pathLst>
                    <a:path extrusionOk="0" h="1" w="3">
                      <a:moveTo>
                        <a:pt x="1" y="1"/>
                      </a:moveTo>
                      <a:lnTo>
                        <a:pt x="1" y="1"/>
                      </a:lnTo>
                      <a:lnTo>
                        <a:pt x="3" y="0"/>
                      </a:lnTo>
                      <a:lnTo>
                        <a:pt x="0" y="0"/>
                      </a:lnTo>
                      <a:lnTo>
                        <a:pt x="1" y="1"/>
                      </a:ln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509" name="Google Shape;509;p74"/>
                <p:cNvSpPr/>
                <p:nvPr/>
              </p:nvSpPr>
              <p:spPr>
                <a:xfrm>
                  <a:off x="8461375" y="1556326"/>
                  <a:ext cx="66675" cy="14771"/>
                </a:xfrm>
                <a:custGeom>
                  <a:rect b="b" l="l" r="r" t="t"/>
                  <a:pathLst>
                    <a:path extrusionOk="0" h="17" w="69">
                      <a:moveTo>
                        <a:pt x="0" y="17"/>
                      </a:moveTo>
                      <a:lnTo>
                        <a:pt x="0" y="17"/>
                      </a:lnTo>
                      <a:cubicBezTo>
                        <a:pt x="30" y="11"/>
                        <a:pt x="47" y="12"/>
                        <a:pt x="69" y="13"/>
                      </a:cubicBezTo>
                      <a:lnTo>
                        <a:pt x="46" y="0"/>
                      </a:lnTo>
                      <a:lnTo>
                        <a:pt x="0" y="17"/>
                      </a:ln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510" name="Google Shape;510;p74"/>
                <p:cNvSpPr/>
                <p:nvPr/>
              </p:nvSpPr>
              <p:spPr>
                <a:xfrm>
                  <a:off x="1562100" y="1514475"/>
                  <a:ext cx="9563100" cy="64008"/>
                </a:xfrm>
                <a:custGeom>
                  <a:rect b="b" l="l" r="r" t="t"/>
                  <a:pathLst>
                    <a:path extrusionOk="0" h="75" w="10030">
                      <a:moveTo>
                        <a:pt x="2469" y="12"/>
                      </a:moveTo>
                      <a:lnTo>
                        <a:pt x="2469" y="12"/>
                      </a:lnTo>
                      <a:lnTo>
                        <a:pt x="2482" y="13"/>
                      </a:lnTo>
                      <a:cubicBezTo>
                        <a:pt x="2453" y="15"/>
                        <a:pt x="2461" y="13"/>
                        <a:pt x="2469" y="12"/>
                      </a:cubicBezTo>
                      <a:close/>
                      <a:moveTo>
                        <a:pt x="9555" y="25"/>
                      </a:moveTo>
                      <a:lnTo>
                        <a:pt x="9555" y="25"/>
                      </a:lnTo>
                      <a:cubicBezTo>
                        <a:pt x="9562" y="24"/>
                        <a:pt x="9561" y="23"/>
                        <a:pt x="9559" y="23"/>
                      </a:cubicBezTo>
                      <a:cubicBezTo>
                        <a:pt x="9554" y="24"/>
                        <a:pt x="9539" y="24"/>
                        <a:pt x="9522" y="24"/>
                      </a:cubicBezTo>
                      <a:cubicBezTo>
                        <a:pt x="9527" y="25"/>
                        <a:pt x="9536" y="26"/>
                        <a:pt x="9555" y="25"/>
                      </a:cubicBezTo>
                      <a:close/>
                      <a:moveTo>
                        <a:pt x="9489" y="23"/>
                      </a:moveTo>
                      <a:lnTo>
                        <a:pt x="9489" y="23"/>
                      </a:lnTo>
                      <a:lnTo>
                        <a:pt x="9488" y="23"/>
                      </a:lnTo>
                      <a:cubicBezTo>
                        <a:pt x="9456" y="21"/>
                        <a:pt x="9467" y="22"/>
                        <a:pt x="9489" y="23"/>
                      </a:cubicBezTo>
                      <a:close/>
                      <a:moveTo>
                        <a:pt x="6376" y="50"/>
                      </a:moveTo>
                      <a:lnTo>
                        <a:pt x="6376" y="50"/>
                      </a:lnTo>
                      <a:cubicBezTo>
                        <a:pt x="6365" y="52"/>
                        <a:pt x="6349" y="51"/>
                        <a:pt x="6330" y="49"/>
                      </a:cubicBezTo>
                      <a:cubicBezTo>
                        <a:pt x="6344" y="49"/>
                        <a:pt x="6359" y="49"/>
                        <a:pt x="6376" y="50"/>
                      </a:cubicBezTo>
                      <a:close/>
                      <a:moveTo>
                        <a:pt x="5258" y="60"/>
                      </a:moveTo>
                      <a:lnTo>
                        <a:pt x="5258" y="60"/>
                      </a:lnTo>
                      <a:cubicBezTo>
                        <a:pt x="5244" y="61"/>
                        <a:pt x="5216" y="64"/>
                        <a:pt x="5205" y="61"/>
                      </a:cubicBezTo>
                      <a:cubicBezTo>
                        <a:pt x="5222" y="55"/>
                        <a:pt x="5234" y="58"/>
                        <a:pt x="5258" y="60"/>
                      </a:cubicBezTo>
                      <a:close/>
                      <a:moveTo>
                        <a:pt x="4523" y="61"/>
                      </a:moveTo>
                      <a:lnTo>
                        <a:pt x="4523" y="61"/>
                      </a:lnTo>
                      <a:lnTo>
                        <a:pt x="4572" y="65"/>
                      </a:lnTo>
                      <a:cubicBezTo>
                        <a:pt x="4513" y="71"/>
                        <a:pt x="4470" y="69"/>
                        <a:pt x="4516" y="75"/>
                      </a:cubicBezTo>
                      <a:cubicBezTo>
                        <a:pt x="4523" y="61"/>
                        <a:pt x="4707" y="74"/>
                        <a:pt x="4714" y="60"/>
                      </a:cubicBezTo>
                      <a:lnTo>
                        <a:pt x="4747" y="63"/>
                      </a:lnTo>
                      <a:cubicBezTo>
                        <a:pt x="4737" y="63"/>
                        <a:pt x="4736" y="64"/>
                        <a:pt x="4727" y="64"/>
                      </a:cubicBezTo>
                      <a:cubicBezTo>
                        <a:pt x="4790" y="70"/>
                        <a:pt x="4774" y="54"/>
                        <a:pt x="4855" y="56"/>
                      </a:cubicBezTo>
                      <a:cubicBezTo>
                        <a:pt x="4883" y="57"/>
                        <a:pt x="4903" y="59"/>
                        <a:pt x="4884" y="61"/>
                      </a:cubicBezTo>
                      <a:lnTo>
                        <a:pt x="4947" y="57"/>
                      </a:lnTo>
                      <a:cubicBezTo>
                        <a:pt x="4965" y="58"/>
                        <a:pt x="4961" y="60"/>
                        <a:pt x="4942" y="60"/>
                      </a:cubicBezTo>
                      <a:lnTo>
                        <a:pt x="5039" y="59"/>
                      </a:lnTo>
                      <a:lnTo>
                        <a:pt x="5038" y="59"/>
                      </a:lnTo>
                      <a:cubicBezTo>
                        <a:pt x="5052" y="57"/>
                        <a:pt x="5083" y="54"/>
                        <a:pt x="5098" y="52"/>
                      </a:cubicBezTo>
                      <a:cubicBezTo>
                        <a:pt x="5122" y="54"/>
                        <a:pt x="5086" y="54"/>
                        <a:pt x="5092" y="56"/>
                      </a:cubicBezTo>
                      <a:lnTo>
                        <a:pt x="5145" y="52"/>
                      </a:lnTo>
                      <a:cubicBezTo>
                        <a:pt x="5167" y="56"/>
                        <a:pt x="5123" y="59"/>
                        <a:pt x="5086" y="59"/>
                      </a:cubicBezTo>
                      <a:cubicBezTo>
                        <a:pt x="5136" y="73"/>
                        <a:pt x="5130" y="55"/>
                        <a:pt x="5238" y="64"/>
                      </a:cubicBezTo>
                      <a:lnTo>
                        <a:pt x="5187" y="65"/>
                      </a:lnTo>
                      <a:cubicBezTo>
                        <a:pt x="5220" y="73"/>
                        <a:pt x="5259" y="70"/>
                        <a:pt x="5316" y="75"/>
                      </a:cubicBezTo>
                      <a:cubicBezTo>
                        <a:pt x="5302" y="73"/>
                        <a:pt x="5202" y="63"/>
                        <a:pt x="5260" y="60"/>
                      </a:cubicBezTo>
                      <a:cubicBezTo>
                        <a:pt x="5276" y="61"/>
                        <a:pt x="5298" y="61"/>
                        <a:pt x="5329" y="59"/>
                      </a:cubicBezTo>
                      <a:cubicBezTo>
                        <a:pt x="5329" y="63"/>
                        <a:pt x="5359" y="62"/>
                        <a:pt x="5398" y="62"/>
                      </a:cubicBezTo>
                      <a:lnTo>
                        <a:pt x="5395" y="69"/>
                      </a:lnTo>
                      <a:cubicBezTo>
                        <a:pt x="5436" y="67"/>
                        <a:pt x="5433" y="64"/>
                        <a:pt x="5457" y="61"/>
                      </a:cubicBezTo>
                      <a:cubicBezTo>
                        <a:pt x="5503" y="61"/>
                        <a:pt x="5513" y="66"/>
                        <a:pt x="5523" y="71"/>
                      </a:cubicBezTo>
                      <a:cubicBezTo>
                        <a:pt x="5597" y="72"/>
                        <a:pt x="5473" y="63"/>
                        <a:pt x="5560" y="62"/>
                      </a:cubicBezTo>
                      <a:cubicBezTo>
                        <a:pt x="5621" y="64"/>
                        <a:pt x="5664" y="62"/>
                        <a:pt x="5737" y="58"/>
                      </a:cubicBezTo>
                      <a:cubicBezTo>
                        <a:pt x="5780" y="60"/>
                        <a:pt x="5730" y="62"/>
                        <a:pt x="5745" y="64"/>
                      </a:cubicBezTo>
                      <a:lnTo>
                        <a:pt x="5783" y="59"/>
                      </a:lnTo>
                      <a:cubicBezTo>
                        <a:pt x="5792" y="59"/>
                        <a:pt x="5789" y="60"/>
                        <a:pt x="5788" y="61"/>
                      </a:cubicBezTo>
                      <a:cubicBezTo>
                        <a:pt x="5820" y="59"/>
                        <a:pt x="5790" y="55"/>
                        <a:pt x="5841" y="53"/>
                      </a:cubicBezTo>
                      <a:cubicBezTo>
                        <a:pt x="5854" y="46"/>
                        <a:pt x="5944" y="64"/>
                        <a:pt x="6006" y="56"/>
                      </a:cubicBezTo>
                      <a:cubicBezTo>
                        <a:pt x="6021" y="58"/>
                        <a:pt x="5999" y="60"/>
                        <a:pt x="6003" y="62"/>
                      </a:cubicBezTo>
                      <a:cubicBezTo>
                        <a:pt x="6089" y="57"/>
                        <a:pt x="6077" y="59"/>
                        <a:pt x="6147" y="52"/>
                      </a:cubicBezTo>
                      <a:lnTo>
                        <a:pt x="6206" y="56"/>
                      </a:lnTo>
                      <a:cubicBezTo>
                        <a:pt x="6163" y="51"/>
                        <a:pt x="6219" y="45"/>
                        <a:pt x="6268" y="41"/>
                      </a:cubicBezTo>
                      <a:cubicBezTo>
                        <a:pt x="6252" y="38"/>
                        <a:pt x="6239" y="36"/>
                        <a:pt x="6230" y="35"/>
                      </a:cubicBezTo>
                      <a:lnTo>
                        <a:pt x="6308" y="32"/>
                      </a:lnTo>
                      <a:cubicBezTo>
                        <a:pt x="6318" y="33"/>
                        <a:pt x="6310" y="35"/>
                        <a:pt x="6297" y="38"/>
                      </a:cubicBezTo>
                      <a:lnTo>
                        <a:pt x="6311" y="36"/>
                      </a:lnTo>
                      <a:cubicBezTo>
                        <a:pt x="6339" y="39"/>
                        <a:pt x="6325" y="43"/>
                        <a:pt x="6305" y="46"/>
                      </a:cubicBezTo>
                      <a:lnTo>
                        <a:pt x="6277" y="42"/>
                      </a:lnTo>
                      <a:cubicBezTo>
                        <a:pt x="6257" y="46"/>
                        <a:pt x="6239" y="50"/>
                        <a:pt x="6243" y="54"/>
                      </a:cubicBezTo>
                      <a:cubicBezTo>
                        <a:pt x="6248" y="53"/>
                        <a:pt x="6258" y="53"/>
                        <a:pt x="6269" y="52"/>
                      </a:cubicBezTo>
                      <a:cubicBezTo>
                        <a:pt x="6264" y="53"/>
                        <a:pt x="6261" y="54"/>
                        <a:pt x="6263" y="55"/>
                      </a:cubicBezTo>
                      <a:cubicBezTo>
                        <a:pt x="6266" y="56"/>
                        <a:pt x="6274" y="54"/>
                        <a:pt x="6287" y="53"/>
                      </a:cubicBezTo>
                      <a:lnTo>
                        <a:pt x="6304" y="60"/>
                      </a:lnTo>
                      <a:lnTo>
                        <a:pt x="6309" y="57"/>
                      </a:lnTo>
                      <a:lnTo>
                        <a:pt x="6411" y="62"/>
                      </a:lnTo>
                      <a:cubicBezTo>
                        <a:pt x="6485" y="55"/>
                        <a:pt x="6548" y="44"/>
                        <a:pt x="6665" y="41"/>
                      </a:cubicBezTo>
                      <a:cubicBezTo>
                        <a:pt x="6636" y="47"/>
                        <a:pt x="6659" y="50"/>
                        <a:pt x="6657" y="56"/>
                      </a:cubicBezTo>
                      <a:cubicBezTo>
                        <a:pt x="6625" y="50"/>
                        <a:pt x="6567" y="59"/>
                        <a:pt x="6507" y="58"/>
                      </a:cubicBezTo>
                      <a:cubicBezTo>
                        <a:pt x="6538" y="58"/>
                        <a:pt x="6531" y="61"/>
                        <a:pt x="6523" y="62"/>
                      </a:cubicBezTo>
                      <a:lnTo>
                        <a:pt x="6631" y="57"/>
                      </a:lnTo>
                      <a:cubicBezTo>
                        <a:pt x="6628" y="62"/>
                        <a:pt x="6654" y="60"/>
                        <a:pt x="6682" y="63"/>
                      </a:cubicBezTo>
                      <a:cubicBezTo>
                        <a:pt x="6660" y="52"/>
                        <a:pt x="6762" y="56"/>
                        <a:pt x="6806" y="53"/>
                      </a:cubicBezTo>
                      <a:cubicBezTo>
                        <a:pt x="6808" y="56"/>
                        <a:pt x="6798" y="60"/>
                        <a:pt x="6744" y="59"/>
                      </a:cubicBezTo>
                      <a:cubicBezTo>
                        <a:pt x="6803" y="67"/>
                        <a:pt x="6821" y="47"/>
                        <a:pt x="6879" y="54"/>
                      </a:cubicBezTo>
                      <a:cubicBezTo>
                        <a:pt x="6865" y="54"/>
                        <a:pt x="6858" y="53"/>
                        <a:pt x="6853" y="55"/>
                      </a:cubicBezTo>
                      <a:cubicBezTo>
                        <a:pt x="6884" y="52"/>
                        <a:pt x="6958" y="55"/>
                        <a:pt x="6941" y="58"/>
                      </a:cubicBezTo>
                      <a:lnTo>
                        <a:pt x="6928" y="58"/>
                      </a:lnTo>
                      <a:cubicBezTo>
                        <a:pt x="7014" y="59"/>
                        <a:pt x="7191" y="58"/>
                        <a:pt x="7204" y="50"/>
                      </a:cubicBezTo>
                      <a:cubicBezTo>
                        <a:pt x="7205" y="51"/>
                        <a:pt x="7193" y="60"/>
                        <a:pt x="7188" y="62"/>
                      </a:cubicBezTo>
                      <a:lnTo>
                        <a:pt x="7342" y="33"/>
                      </a:lnTo>
                      <a:cubicBezTo>
                        <a:pt x="7329" y="41"/>
                        <a:pt x="7381" y="58"/>
                        <a:pt x="7309" y="62"/>
                      </a:cubicBezTo>
                      <a:cubicBezTo>
                        <a:pt x="7330" y="63"/>
                        <a:pt x="7355" y="65"/>
                        <a:pt x="7399" y="62"/>
                      </a:cubicBezTo>
                      <a:cubicBezTo>
                        <a:pt x="7385" y="61"/>
                        <a:pt x="7364" y="51"/>
                        <a:pt x="7383" y="51"/>
                      </a:cubicBezTo>
                      <a:cubicBezTo>
                        <a:pt x="7436" y="59"/>
                        <a:pt x="7420" y="55"/>
                        <a:pt x="7485" y="62"/>
                      </a:cubicBezTo>
                      <a:cubicBezTo>
                        <a:pt x="7463" y="61"/>
                        <a:pt x="7487" y="49"/>
                        <a:pt x="7520" y="50"/>
                      </a:cubicBezTo>
                      <a:cubicBezTo>
                        <a:pt x="7515" y="51"/>
                        <a:pt x="7523" y="61"/>
                        <a:pt x="7511" y="62"/>
                      </a:cubicBezTo>
                      <a:lnTo>
                        <a:pt x="7594" y="51"/>
                      </a:lnTo>
                      <a:cubicBezTo>
                        <a:pt x="7573" y="53"/>
                        <a:pt x="7590" y="61"/>
                        <a:pt x="7609" y="64"/>
                      </a:cubicBezTo>
                      <a:cubicBezTo>
                        <a:pt x="7600" y="62"/>
                        <a:pt x="7680" y="64"/>
                        <a:pt x="7702" y="63"/>
                      </a:cubicBezTo>
                      <a:lnTo>
                        <a:pt x="7667" y="61"/>
                      </a:lnTo>
                      <a:cubicBezTo>
                        <a:pt x="7761" y="63"/>
                        <a:pt x="7760" y="45"/>
                        <a:pt x="7853" y="46"/>
                      </a:cubicBezTo>
                      <a:cubicBezTo>
                        <a:pt x="7842" y="48"/>
                        <a:pt x="7825" y="60"/>
                        <a:pt x="7872" y="62"/>
                      </a:cubicBezTo>
                      <a:cubicBezTo>
                        <a:pt x="7894" y="56"/>
                        <a:pt x="7968" y="34"/>
                        <a:pt x="8050" y="29"/>
                      </a:cubicBezTo>
                      <a:lnTo>
                        <a:pt x="8066" y="33"/>
                      </a:lnTo>
                      <a:lnTo>
                        <a:pt x="8129" y="29"/>
                      </a:lnTo>
                      <a:cubicBezTo>
                        <a:pt x="8090" y="38"/>
                        <a:pt x="7980" y="56"/>
                        <a:pt x="7919" y="63"/>
                      </a:cubicBezTo>
                      <a:cubicBezTo>
                        <a:pt x="7954" y="66"/>
                        <a:pt x="7929" y="67"/>
                        <a:pt x="7982" y="67"/>
                      </a:cubicBezTo>
                      <a:cubicBezTo>
                        <a:pt x="8000" y="70"/>
                        <a:pt x="7953" y="72"/>
                        <a:pt x="7938" y="72"/>
                      </a:cubicBezTo>
                      <a:lnTo>
                        <a:pt x="8060" y="74"/>
                      </a:lnTo>
                      <a:cubicBezTo>
                        <a:pt x="8054" y="67"/>
                        <a:pt x="8153" y="67"/>
                        <a:pt x="8149" y="62"/>
                      </a:cubicBezTo>
                      <a:lnTo>
                        <a:pt x="8016" y="68"/>
                      </a:lnTo>
                      <a:cubicBezTo>
                        <a:pt x="8011" y="62"/>
                        <a:pt x="8093" y="49"/>
                        <a:pt x="8179" y="51"/>
                      </a:cubicBezTo>
                      <a:cubicBezTo>
                        <a:pt x="8201" y="53"/>
                        <a:pt x="8163" y="63"/>
                        <a:pt x="8165" y="65"/>
                      </a:cubicBezTo>
                      <a:cubicBezTo>
                        <a:pt x="8176" y="63"/>
                        <a:pt x="8247" y="61"/>
                        <a:pt x="8255" y="62"/>
                      </a:cubicBezTo>
                      <a:lnTo>
                        <a:pt x="8218" y="66"/>
                      </a:lnTo>
                      <a:cubicBezTo>
                        <a:pt x="8266" y="69"/>
                        <a:pt x="8297" y="57"/>
                        <a:pt x="8355" y="64"/>
                      </a:cubicBezTo>
                      <a:cubicBezTo>
                        <a:pt x="8375" y="64"/>
                        <a:pt x="8414" y="73"/>
                        <a:pt x="8418" y="69"/>
                      </a:cubicBezTo>
                      <a:cubicBezTo>
                        <a:pt x="8385" y="61"/>
                        <a:pt x="8379" y="37"/>
                        <a:pt x="8401" y="31"/>
                      </a:cubicBezTo>
                      <a:cubicBezTo>
                        <a:pt x="8408" y="31"/>
                        <a:pt x="8505" y="38"/>
                        <a:pt x="8528" y="42"/>
                      </a:cubicBezTo>
                      <a:cubicBezTo>
                        <a:pt x="8561" y="48"/>
                        <a:pt x="8479" y="57"/>
                        <a:pt x="8507" y="62"/>
                      </a:cubicBezTo>
                      <a:cubicBezTo>
                        <a:pt x="8508" y="60"/>
                        <a:pt x="8526" y="58"/>
                        <a:pt x="8534" y="57"/>
                      </a:cubicBezTo>
                      <a:cubicBezTo>
                        <a:pt x="8555" y="59"/>
                        <a:pt x="8525" y="63"/>
                        <a:pt x="8571" y="62"/>
                      </a:cubicBezTo>
                      <a:cubicBezTo>
                        <a:pt x="8578" y="55"/>
                        <a:pt x="8664" y="63"/>
                        <a:pt x="8592" y="56"/>
                      </a:cubicBezTo>
                      <a:cubicBezTo>
                        <a:pt x="8637" y="55"/>
                        <a:pt x="8640" y="58"/>
                        <a:pt x="8692" y="58"/>
                      </a:cubicBezTo>
                      <a:cubicBezTo>
                        <a:pt x="8675" y="53"/>
                        <a:pt x="8739" y="43"/>
                        <a:pt x="8784" y="41"/>
                      </a:cubicBezTo>
                      <a:cubicBezTo>
                        <a:pt x="8781" y="42"/>
                        <a:pt x="8791" y="45"/>
                        <a:pt x="8796" y="46"/>
                      </a:cubicBezTo>
                      <a:cubicBezTo>
                        <a:pt x="8888" y="47"/>
                        <a:pt x="8937" y="50"/>
                        <a:pt x="9022" y="50"/>
                      </a:cubicBezTo>
                      <a:cubicBezTo>
                        <a:pt x="9030" y="52"/>
                        <a:pt x="9071" y="54"/>
                        <a:pt x="9054" y="57"/>
                      </a:cubicBezTo>
                      <a:cubicBezTo>
                        <a:pt x="9066" y="56"/>
                        <a:pt x="9077" y="53"/>
                        <a:pt x="9103" y="53"/>
                      </a:cubicBezTo>
                      <a:cubicBezTo>
                        <a:pt x="9154" y="59"/>
                        <a:pt x="9045" y="54"/>
                        <a:pt x="9084" y="61"/>
                      </a:cubicBezTo>
                      <a:cubicBezTo>
                        <a:pt x="9087" y="57"/>
                        <a:pt x="9152" y="56"/>
                        <a:pt x="9189" y="53"/>
                      </a:cubicBezTo>
                      <a:cubicBezTo>
                        <a:pt x="9178" y="47"/>
                        <a:pt x="9103" y="52"/>
                        <a:pt x="9065" y="54"/>
                      </a:cubicBezTo>
                      <a:cubicBezTo>
                        <a:pt x="9065" y="46"/>
                        <a:pt x="9130" y="37"/>
                        <a:pt x="9219" y="33"/>
                      </a:cubicBezTo>
                      <a:cubicBezTo>
                        <a:pt x="9290" y="31"/>
                        <a:pt x="9250" y="39"/>
                        <a:pt x="9262" y="38"/>
                      </a:cubicBezTo>
                      <a:cubicBezTo>
                        <a:pt x="9395" y="39"/>
                        <a:pt x="9376" y="23"/>
                        <a:pt x="9486" y="29"/>
                      </a:cubicBezTo>
                      <a:cubicBezTo>
                        <a:pt x="9530" y="35"/>
                        <a:pt x="9488" y="40"/>
                        <a:pt x="9498" y="44"/>
                      </a:cubicBezTo>
                      <a:cubicBezTo>
                        <a:pt x="9440" y="46"/>
                        <a:pt x="9409" y="40"/>
                        <a:pt x="9370" y="40"/>
                      </a:cubicBezTo>
                      <a:lnTo>
                        <a:pt x="9418" y="43"/>
                      </a:lnTo>
                      <a:cubicBezTo>
                        <a:pt x="9400" y="45"/>
                        <a:pt x="9361" y="46"/>
                        <a:pt x="9340" y="45"/>
                      </a:cubicBezTo>
                      <a:cubicBezTo>
                        <a:pt x="9377" y="50"/>
                        <a:pt x="9565" y="46"/>
                        <a:pt x="9668" y="51"/>
                      </a:cubicBezTo>
                      <a:cubicBezTo>
                        <a:pt x="9686" y="49"/>
                        <a:pt x="9718" y="47"/>
                        <a:pt x="9703" y="45"/>
                      </a:cubicBezTo>
                      <a:lnTo>
                        <a:pt x="9670" y="45"/>
                      </a:lnTo>
                      <a:cubicBezTo>
                        <a:pt x="9640" y="41"/>
                        <a:pt x="9732" y="39"/>
                        <a:pt x="9690" y="37"/>
                      </a:cubicBezTo>
                      <a:cubicBezTo>
                        <a:pt x="9734" y="34"/>
                        <a:pt x="9783" y="29"/>
                        <a:pt x="9844" y="32"/>
                      </a:cubicBezTo>
                      <a:lnTo>
                        <a:pt x="9856" y="38"/>
                      </a:lnTo>
                      <a:cubicBezTo>
                        <a:pt x="9854" y="36"/>
                        <a:pt x="9816" y="35"/>
                        <a:pt x="9798" y="36"/>
                      </a:cubicBezTo>
                      <a:cubicBezTo>
                        <a:pt x="9824" y="34"/>
                        <a:pt x="9892" y="45"/>
                        <a:pt x="9920" y="37"/>
                      </a:cubicBezTo>
                      <a:lnTo>
                        <a:pt x="9877" y="32"/>
                      </a:lnTo>
                      <a:cubicBezTo>
                        <a:pt x="9921" y="29"/>
                        <a:pt x="9975" y="23"/>
                        <a:pt x="10030" y="25"/>
                      </a:cubicBezTo>
                      <a:cubicBezTo>
                        <a:pt x="10005" y="19"/>
                        <a:pt x="10017" y="26"/>
                        <a:pt x="9979" y="18"/>
                      </a:cubicBezTo>
                      <a:cubicBezTo>
                        <a:pt x="10012" y="27"/>
                        <a:pt x="9839" y="18"/>
                        <a:pt x="9893" y="27"/>
                      </a:cubicBezTo>
                      <a:cubicBezTo>
                        <a:pt x="9854" y="19"/>
                        <a:pt x="9825" y="24"/>
                        <a:pt x="9773" y="16"/>
                      </a:cubicBezTo>
                      <a:cubicBezTo>
                        <a:pt x="9774" y="18"/>
                        <a:pt x="9791" y="20"/>
                        <a:pt x="9746" y="19"/>
                      </a:cubicBezTo>
                      <a:cubicBezTo>
                        <a:pt x="9743" y="20"/>
                        <a:pt x="9739" y="21"/>
                        <a:pt x="9735" y="21"/>
                      </a:cubicBezTo>
                      <a:lnTo>
                        <a:pt x="9732" y="21"/>
                      </a:lnTo>
                      <a:lnTo>
                        <a:pt x="9735" y="21"/>
                      </a:lnTo>
                      <a:cubicBezTo>
                        <a:pt x="9733" y="21"/>
                        <a:pt x="9733" y="22"/>
                        <a:pt x="9736" y="21"/>
                      </a:cubicBezTo>
                      <a:cubicBezTo>
                        <a:pt x="9747" y="22"/>
                        <a:pt x="9756" y="23"/>
                        <a:pt x="9759" y="24"/>
                      </a:cubicBezTo>
                      <a:cubicBezTo>
                        <a:pt x="9736" y="29"/>
                        <a:pt x="9664" y="29"/>
                        <a:pt x="9639" y="31"/>
                      </a:cubicBezTo>
                      <a:cubicBezTo>
                        <a:pt x="9612" y="30"/>
                        <a:pt x="9651" y="29"/>
                        <a:pt x="9636" y="27"/>
                      </a:cubicBezTo>
                      <a:lnTo>
                        <a:pt x="9599" y="30"/>
                      </a:lnTo>
                      <a:cubicBezTo>
                        <a:pt x="9596" y="26"/>
                        <a:pt x="9527" y="23"/>
                        <a:pt x="9591" y="20"/>
                      </a:cubicBezTo>
                      <a:lnTo>
                        <a:pt x="9534" y="20"/>
                      </a:lnTo>
                      <a:cubicBezTo>
                        <a:pt x="9500" y="17"/>
                        <a:pt x="9453" y="16"/>
                        <a:pt x="9425" y="18"/>
                      </a:cubicBezTo>
                      <a:cubicBezTo>
                        <a:pt x="9398" y="17"/>
                        <a:pt x="9356" y="23"/>
                        <a:pt x="9380" y="19"/>
                      </a:cubicBezTo>
                      <a:lnTo>
                        <a:pt x="9290" y="22"/>
                      </a:lnTo>
                      <a:lnTo>
                        <a:pt x="9289" y="21"/>
                      </a:lnTo>
                      <a:cubicBezTo>
                        <a:pt x="9200" y="20"/>
                        <a:pt x="9106" y="28"/>
                        <a:pt x="9004" y="20"/>
                      </a:cubicBezTo>
                      <a:cubicBezTo>
                        <a:pt x="8974" y="21"/>
                        <a:pt x="8944" y="22"/>
                        <a:pt x="8893" y="21"/>
                      </a:cubicBezTo>
                      <a:lnTo>
                        <a:pt x="8884" y="17"/>
                      </a:lnTo>
                      <a:cubicBezTo>
                        <a:pt x="8845" y="18"/>
                        <a:pt x="8768" y="13"/>
                        <a:pt x="8752" y="17"/>
                      </a:cubicBezTo>
                      <a:cubicBezTo>
                        <a:pt x="8710" y="7"/>
                        <a:pt x="8565" y="14"/>
                        <a:pt x="8498" y="12"/>
                      </a:cubicBezTo>
                      <a:lnTo>
                        <a:pt x="8495" y="17"/>
                      </a:lnTo>
                      <a:cubicBezTo>
                        <a:pt x="8449" y="17"/>
                        <a:pt x="8404" y="18"/>
                        <a:pt x="8346" y="20"/>
                      </a:cubicBezTo>
                      <a:lnTo>
                        <a:pt x="8350" y="25"/>
                      </a:lnTo>
                      <a:cubicBezTo>
                        <a:pt x="8300" y="28"/>
                        <a:pt x="8222" y="21"/>
                        <a:pt x="8143" y="22"/>
                      </a:cubicBezTo>
                      <a:cubicBezTo>
                        <a:pt x="8149" y="20"/>
                        <a:pt x="8169" y="20"/>
                        <a:pt x="8183" y="21"/>
                      </a:cubicBezTo>
                      <a:cubicBezTo>
                        <a:pt x="8089" y="11"/>
                        <a:pt x="7984" y="28"/>
                        <a:pt x="7899" y="21"/>
                      </a:cubicBezTo>
                      <a:cubicBezTo>
                        <a:pt x="7878" y="22"/>
                        <a:pt x="7862" y="22"/>
                        <a:pt x="7848" y="21"/>
                      </a:cubicBezTo>
                      <a:cubicBezTo>
                        <a:pt x="7850" y="21"/>
                        <a:pt x="7851" y="21"/>
                        <a:pt x="7853" y="20"/>
                      </a:cubicBezTo>
                      <a:lnTo>
                        <a:pt x="7844" y="20"/>
                      </a:lnTo>
                      <a:lnTo>
                        <a:pt x="7815" y="18"/>
                      </a:lnTo>
                      <a:cubicBezTo>
                        <a:pt x="7823" y="19"/>
                        <a:pt x="7832" y="20"/>
                        <a:pt x="7839" y="20"/>
                      </a:cubicBezTo>
                      <a:cubicBezTo>
                        <a:pt x="7823" y="20"/>
                        <a:pt x="7798" y="21"/>
                        <a:pt x="7774" y="22"/>
                      </a:cubicBezTo>
                      <a:lnTo>
                        <a:pt x="7763" y="17"/>
                      </a:lnTo>
                      <a:lnTo>
                        <a:pt x="7758" y="17"/>
                      </a:lnTo>
                      <a:cubicBezTo>
                        <a:pt x="7734" y="15"/>
                        <a:pt x="7739" y="19"/>
                        <a:pt x="7751" y="23"/>
                      </a:cubicBezTo>
                      <a:cubicBezTo>
                        <a:pt x="7739" y="24"/>
                        <a:pt x="7728" y="25"/>
                        <a:pt x="7719" y="26"/>
                      </a:cubicBezTo>
                      <a:cubicBezTo>
                        <a:pt x="7700" y="18"/>
                        <a:pt x="7655" y="29"/>
                        <a:pt x="7629" y="20"/>
                      </a:cubicBezTo>
                      <a:cubicBezTo>
                        <a:pt x="7612" y="24"/>
                        <a:pt x="7506" y="23"/>
                        <a:pt x="7493" y="32"/>
                      </a:cubicBezTo>
                      <a:cubicBezTo>
                        <a:pt x="7492" y="30"/>
                        <a:pt x="7485" y="30"/>
                        <a:pt x="7498" y="30"/>
                      </a:cubicBezTo>
                      <a:cubicBezTo>
                        <a:pt x="7471" y="29"/>
                        <a:pt x="7444" y="28"/>
                        <a:pt x="7420" y="30"/>
                      </a:cubicBezTo>
                      <a:lnTo>
                        <a:pt x="7408" y="24"/>
                      </a:lnTo>
                      <a:lnTo>
                        <a:pt x="7349" y="32"/>
                      </a:lnTo>
                      <a:cubicBezTo>
                        <a:pt x="7313" y="28"/>
                        <a:pt x="7298" y="26"/>
                        <a:pt x="7334" y="21"/>
                      </a:cubicBezTo>
                      <a:cubicBezTo>
                        <a:pt x="7247" y="28"/>
                        <a:pt x="7263" y="24"/>
                        <a:pt x="7190" y="31"/>
                      </a:cubicBezTo>
                      <a:lnTo>
                        <a:pt x="7194" y="27"/>
                      </a:lnTo>
                      <a:cubicBezTo>
                        <a:pt x="7167" y="27"/>
                        <a:pt x="7125" y="32"/>
                        <a:pt x="7109" y="29"/>
                      </a:cubicBezTo>
                      <a:cubicBezTo>
                        <a:pt x="7051" y="21"/>
                        <a:pt x="6819" y="27"/>
                        <a:pt x="6668" y="20"/>
                      </a:cubicBezTo>
                      <a:cubicBezTo>
                        <a:pt x="6697" y="32"/>
                        <a:pt x="6598" y="14"/>
                        <a:pt x="6592" y="24"/>
                      </a:cubicBezTo>
                      <a:cubicBezTo>
                        <a:pt x="6583" y="21"/>
                        <a:pt x="6562" y="19"/>
                        <a:pt x="6586" y="17"/>
                      </a:cubicBezTo>
                      <a:cubicBezTo>
                        <a:pt x="6509" y="19"/>
                        <a:pt x="6471" y="12"/>
                        <a:pt x="6418" y="20"/>
                      </a:cubicBezTo>
                      <a:cubicBezTo>
                        <a:pt x="6409" y="17"/>
                        <a:pt x="6434" y="16"/>
                        <a:pt x="6426" y="14"/>
                      </a:cubicBezTo>
                      <a:cubicBezTo>
                        <a:pt x="6420" y="14"/>
                        <a:pt x="6402" y="16"/>
                        <a:pt x="6394" y="15"/>
                      </a:cubicBezTo>
                      <a:cubicBezTo>
                        <a:pt x="6386" y="13"/>
                        <a:pt x="6405" y="12"/>
                        <a:pt x="6417" y="11"/>
                      </a:cubicBezTo>
                      <a:cubicBezTo>
                        <a:pt x="6339" y="11"/>
                        <a:pt x="6331" y="20"/>
                        <a:pt x="6325" y="28"/>
                      </a:cubicBezTo>
                      <a:cubicBezTo>
                        <a:pt x="6285" y="24"/>
                        <a:pt x="6265" y="25"/>
                        <a:pt x="6236" y="30"/>
                      </a:cubicBezTo>
                      <a:cubicBezTo>
                        <a:pt x="6223" y="27"/>
                        <a:pt x="6199" y="24"/>
                        <a:pt x="6248" y="24"/>
                      </a:cubicBezTo>
                      <a:cubicBezTo>
                        <a:pt x="6221" y="23"/>
                        <a:pt x="6080" y="19"/>
                        <a:pt x="6078" y="26"/>
                      </a:cubicBezTo>
                      <a:cubicBezTo>
                        <a:pt x="6069" y="24"/>
                        <a:pt x="6039" y="25"/>
                        <a:pt x="6032" y="26"/>
                      </a:cubicBezTo>
                      <a:cubicBezTo>
                        <a:pt x="5970" y="25"/>
                        <a:pt x="5965" y="25"/>
                        <a:pt x="5904" y="25"/>
                      </a:cubicBezTo>
                      <a:lnTo>
                        <a:pt x="5921" y="26"/>
                      </a:lnTo>
                      <a:cubicBezTo>
                        <a:pt x="5897" y="34"/>
                        <a:pt x="5871" y="28"/>
                        <a:pt x="5822" y="29"/>
                      </a:cubicBezTo>
                      <a:lnTo>
                        <a:pt x="5823" y="28"/>
                      </a:lnTo>
                      <a:cubicBezTo>
                        <a:pt x="5711" y="22"/>
                        <a:pt x="5775" y="31"/>
                        <a:pt x="5665" y="24"/>
                      </a:cubicBezTo>
                      <a:lnTo>
                        <a:pt x="5671" y="29"/>
                      </a:lnTo>
                      <a:cubicBezTo>
                        <a:pt x="5660" y="39"/>
                        <a:pt x="5573" y="22"/>
                        <a:pt x="5509" y="26"/>
                      </a:cubicBezTo>
                      <a:lnTo>
                        <a:pt x="5532" y="29"/>
                      </a:lnTo>
                      <a:cubicBezTo>
                        <a:pt x="5497" y="33"/>
                        <a:pt x="5434" y="15"/>
                        <a:pt x="5399" y="13"/>
                      </a:cubicBezTo>
                      <a:cubicBezTo>
                        <a:pt x="5391" y="12"/>
                        <a:pt x="5411" y="12"/>
                        <a:pt x="5422" y="11"/>
                      </a:cubicBezTo>
                      <a:cubicBezTo>
                        <a:pt x="5330" y="6"/>
                        <a:pt x="5410" y="17"/>
                        <a:pt x="5341" y="19"/>
                      </a:cubicBezTo>
                      <a:cubicBezTo>
                        <a:pt x="5328" y="15"/>
                        <a:pt x="5357" y="10"/>
                        <a:pt x="5311" y="9"/>
                      </a:cubicBezTo>
                      <a:cubicBezTo>
                        <a:pt x="5288" y="7"/>
                        <a:pt x="5177" y="20"/>
                        <a:pt x="5114" y="13"/>
                      </a:cubicBezTo>
                      <a:cubicBezTo>
                        <a:pt x="5128" y="16"/>
                        <a:pt x="5142" y="19"/>
                        <a:pt x="5110" y="21"/>
                      </a:cubicBezTo>
                      <a:cubicBezTo>
                        <a:pt x="5061" y="21"/>
                        <a:pt x="4978" y="10"/>
                        <a:pt x="4934" y="19"/>
                      </a:cubicBezTo>
                      <a:cubicBezTo>
                        <a:pt x="4928" y="18"/>
                        <a:pt x="4925" y="17"/>
                        <a:pt x="4925" y="16"/>
                      </a:cubicBezTo>
                      <a:cubicBezTo>
                        <a:pt x="4888" y="19"/>
                        <a:pt x="4804" y="20"/>
                        <a:pt x="4781" y="24"/>
                      </a:cubicBezTo>
                      <a:cubicBezTo>
                        <a:pt x="4747" y="8"/>
                        <a:pt x="4549" y="32"/>
                        <a:pt x="4550" y="16"/>
                      </a:cubicBezTo>
                      <a:lnTo>
                        <a:pt x="4435" y="17"/>
                      </a:lnTo>
                      <a:lnTo>
                        <a:pt x="4438" y="15"/>
                      </a:lnTo>
                      <a:cubicBezTo>
                        <a:pt x="4365" y="14"/>
                        <a:pt x="4339" y="18"/>
                        <a:pt x="4313" y="22"/>
                      </a:cubicBezTo>
                      <a:cubicBezTo>
                        <a:pt x="4296" y="20"/>
                        <a:pt x="4309" y="19"/>
                        <a:pt x="4310" y="18"/>
                      </a:cubicBezTo>
                      <a:cubicBezTo>
                        <a:pt x="4203" y="15"/>
                        <a:pt x="4192" y="15"/>
                        <a:pt x="4102" y="23"/>
                      </a:cubicBezTo>
                      <a:lnTo>
                        <a:pt x="4093" y="18"/>
                      </a:lnTo>
                      <a:cubicBezTo>
                        <a:pt x="4068" y="21"/>
                        <a:pt x="3938" y="10"/>
                        <a:pt x="3833" y="15"/>
                      </a:cubicBezTo>
                      <a:cubicBezTo>
                        <a:pt x="3834" y="15"/>
                        <a:pt x="3836" y="14"/>
                        <a:pt x="3844" y="13"/>
                      </a:cubicBezTo>
                      <a:cubicBezTo>
                        <a:pt x="3726" y="19"/>
                        <a:pt x="3561" y="0"/>
                        <a:pt x="3518" y="17"/>
                      </a:cubicBezTo>
                      <a:lnTo>
                        <a:pt x="3439" y="21"/>
                      </a:lnTo>
                      <a:cubicBezTo>
                        <a:pt x="3540" y="23"/>
                        <a:pt x="3424" y="29"/>
                        <a:pt x="3466" y="32"/>
                      </a:cubicBezTo>
                      <a:cubicBezTo>
                        <a:pt x="3426" y="33"/>
                        <a:pt x="3363" y="27"/>
                        <a:pt x="3412" y="26"/>
                      </a:cubicBezTo>
                      <a:lnTo>
                        <a:pt x="3420" y="27"/>
                      </a:lnTo>
                      <a:cubicBezTo>
                        <a:pt x="3438" y="17"/>
                        <a:pt x="3294" y="23"/>
                        <a:pt x="3297" y="16"/>
                      </a:cubicBezTo>
                      <a:cubicBezTo>
                        <a:pt x="3098" y="17"/>
                        <a:pt x="2904" y="11"/>
                        <a:pt x="2718" y="10"/>
                      </a:cubicBezTo>
                      <a:lnTo>
                        <a:pt x="2740" y="18"/>
                      </a:lnTo>
                      <a:lnTo>
                        <a:pt x="2675" y="17"/>
                      </a:lnTo>
                      <a:cubicBezTo>
                        <a:pt x="2658" y="15"/>
                        <a:pt x="2652" y="11"/>
                        <a:pt x="2698" y="12"/>
                      </a:cubicBezTo>
                      <a:cubicBezTo>
                        <a:pt x="2674" y="8"/>
                        <a:pt x="2620" y="15"/>
                        <a:pt x="2619" y="17"/>
                      </a:cubicBezTo>
                      <a:cubicBezTo>
                        <a:pt x="2528" y="14"/>
                        <a:pt x="2655" y="9"/>
                        <a:pt x="2627" y="9"/>
                      </a:cubicBezTo>
                      <a:lnTo>
                        <a:pt x="2589" y="9"/>
                      </a:lnTo>
                      <a:lnTo>
                        <a:pt x="2597" y="9"/>
                      </a:lnTo>
                      <a:cubicBezTo>
                        <a:pt x="2567" y="12"/>
                        <a:pt x="2564" y="15"/>
                        <a:pt x="2508" y="15"/>
                      </a:cubicBezTo>
                      <a:cubicBezTo>
                        <a:pt x="2473" y="13"/>
                        <a:pt x="2490" y="10"/>
                        <a:pt x="2476" y="10"/>
                      </a:cubicBezTo>
                      <a:cubicBezTo>
                        <a:pt x="2477" y="10"/>
                        <a:pt x="2472" y="9"/>
                        <a:pt x="2455" y="10"/>
                      </a:cubicBezTo>
                      <a:lnTo>
                        <a:pt x="2373" y="9"/>
                      </a:lnTo>
                      <a:lnTo>
                        <a:pt x="2406" y="15"/>
                      </a:lnTo>
                      <a:cubicBezTo>
                        <a:pt x="2370" y="18"/>
                        <a:pt x="2329" y="15"/>
                        <a:pt x="2367" y="21"/>
                      </a:cubicBezTo>
                      <a:cubicBezTo>
                        <a:pt x="2311" y="11"/>
                        <a:pt x="2062" y="17"/>
                        <a:pt x="2028" y="14"/>
                      </a:cubicBezTo>
                      <a:cubicBezTo>
                        <a:pt x="1977" y="18"/>
                        <a:pt x="1927" y="18"/>
                        <a:pt x="1864" y="17"/>
                      </a:cubicBezTo>
                      <a:cubicBezTo>
                        <a:pt x="1880" y="19"/>
                        <a:pt x="1889" y="25"/>
                        <a:pt x="1836" y="24"/>
                      </a:cubicBezTo>
                      <a:cubicBezTo>
                        <a:pt x="1855" y="11"/>
                        <a:pt x="1737" y="18"/>
                        <a:pt x="1694" y="9"/>
                      </a:cubicBezTo>
                      <a:cubicBezTo>
                        <a:pt x="1733" y="15"/>
                        <a:pt x="1542" y="10"/>
                        <a:pt x="1603" y="19"/>
                      </a:cubicBezTo>
                      <a:cubicBezTo>
                        <a:pt x="1558" y="18"/>
                        <a:pt x="1600" y="14"/>
                        <a:pt x="1566" y="11"/>
                      </a:cubicBezTo>
                      <a:cubicBezTo>
                        <a:pt x="1460" y="16"/>
                        <a:pt x="1331" y="8"/>
                        <a:pt x="1200" y="9"/>
                      </a:cubicBezTo>
                      <a:cubicBezTo>
                        <a:pt x="1198" y="11"/>
                        <a:pt x="1220" y="13"/>
                        <a:pt x="1192" y="16"/>
                      </a:cubicBezTo>
                      <a:lnTo>
                        <a:pt x="1122" y="8"/>
                      </a:lnTo>
                      <a:cubicBezTo>
                        <a:pt x="1096" y="9"/>
                        <a:pt x="1098" y="17"/>
                        <a:pt x="1051" y="11"/>
                      </a:cubicBezTo>
                      <a:cubicBezTo>
                        <a:pt x="1058" y="13"/>
                        <a:pt x="1068" y="15"/>
                        <a:pt x="1050" y="15"/>
                      </a:cubicBezTo>
                      <a:cubicBezTo>
                        <a:pt x="792" y="7"/>
                        <a:pt x="524" y="22"/>
                        <a:pt x="262" y="7"/>
                      </a:cubicBezTo>
                      <a:cubicBezTo>
                        <a:pt x="297" y="9"/>
                        <a:pt x="274" y="10"/>
                        <a:pt x="247" y="10"/>
                      </a:cubicBezTo>
                      <a:cubicBezTo>
                        <a:pt x="264" y="11"/>
                        <a:pt x="246" y="14"/>
                        <a:pt x="250" y="17"/>
                      </a:cubicBezTo>
                      <a:lnTo>
                        <a:pt x="140" y="10"/>
                      </a:lnTo>
                      <a:cubicBezTo>
                        <a:pt x="120" y="17"/>
                        <a:pt x="23" y="10"/>
                        <a:pt x="11" y="17"/>
                      </a:cubicBezTo>
                      <a:lnTo>
                        <a:pt x="46" y="15"/>
                      </a:lnTo>
                      <a:cubicBezTo>
                        <a:pt x="0" y="23"/>
                        <a:pt x="111" y="32"/>
                        <a:pt x="104" y="42"/>
                      </a:cubicBezTo>
                      <a:cubicBezTo>
                        <a:pt x="156" y="33"/>
                        <a:pt x="240" y="55"/>
                        <a:pt x="325" y="43"/>
                      </a:cubicBezTo>
                      <a:cubicBezTo>
                        <a:pt x="344" y="45"/>
                        <a:pt x="309" y="46"/>
                        <a:pt x="319" y="48"/>
                      </a:cubicBezTo>
                      <a:cubicBezTo>
                        <a:pt x="340" y="44"/>
                        <a:pt x="366" y="43"/>
                        <a:pt x="414" y="45"/>
                      </a:cubicBezTo>
                      <a:lnTo>
                        <a:pt x="409" y="46"/>
                      </a:lnTo>
                      <a:cubicBezTo>
                        <a:pt x="544" y="45"/>
                        <a:pt x="602" y="49"/>
                        <a:pt x="754" y="52"/>
                      </a:cubicBezTo>
                      <a:lnTo>
                        <a:pt x="742" y="47"/>
                      </a:lnTo>
                      <a:cubicBezTo>
                        <a:pt x="775" y="48"/>
                        <a:pt x="782" y="49"/>
                        <a:pt x="797" y="50"/>
                      </a:cubicBezTo>
                      <a:cubicBezTo>
                        <a:pt x="835" y="43"/>
                        <a:pt x="706" y="50"/>
                        <a:pt x="740" y="42"/>
                      </a:cubicBezTo>
                      <a:cubicBezTo>
                        <a:pt x="783" y="52"/>
                        <a:pt x="970" y="42"/>
                        <a:pt x="999" y="53"/>
                      </a:cubicBezTo>
                      <a:cubicBezTo>
                        <a:pt x="1049" y="54"/>
                        <a:pt x="984" y="48"/>
                        <a:pt x="1034" y="48"/>
                      </a:cubicBezTo>
                      <a:lnTo>
                        <a:pt x="1048" y="51"/>
                      </a:lnTo>
                      <a:lnTo>
                        <a:pt x="1060" y="47"/>
                      </a:lnTo>
                      <a:cubicBezTo>
                        <a:pt x="1093" y="48"/>
                        <a:pt x="1110" y="52"/>
                        <a:pt x="1111" y="54"/>
                      </a:cubicBezTo>
                      <a:cubicBezTo>
                        <a:pt x="1103" y="54"/>
                        <a:pt x="1088" y="55"/>
                        <a:pt x="1080" y="55"/>
                      </a:cubicBezTo>
                      <a:cubicBezTo>
                        <a:pt x="1122" y="59"/>
                        <a:pt x="1200" y="54"/>
                        <a:pt x="1215" y="55"/>
                      </a:cubicBezTo>
                      <a:lnTo>
                        <a:pt x="1166" y="53"/>
                      </a:lnTo>
                      <a:cubicBezTo>
                        <a:pt x="1303" y="50"/>
                        <a:pt x="1470" y="55"/>
                        <a:pt x="1603" y="49"/>
                      </a:cubicBezTo>
                      <a:lnTo>
                        <a:pt x="1593" y="46"/>
                      </a:lnTo>
                      <a:cubicBezTo>
                        <a:pt x="1694" y="42"/>
                        <a:pt x="1674" y="49"/>
                        <a:pt x="1784" y="47"/>
                      </a:cubicBezTo>
                      <a:lnTo>
                        <a:pt x="1780" y="48"/>
                      </a:lnTo>
                      <a:cubicBezTo>
                        <a:pt x="1803" y="45"/>
                        <a:pt x="1832" y="44"/>
                        <a:pt x="1863" y="45"/>
                      </a:cubicBezTo>
                      <a:cubicBezTo>
                        <a:pt x="1835" y="47"/>
                        <a:pt x="1915" y="50"/>
                        <a:pt x="1879" y="53"/>
                      </a:cubicBezTo>
                      <a:cubicBezTo>
                        <a:pt x="1988" y="48"/>
                        <a:pt x="1933" y="49"/>
                        <a:pt x="2005" y="41"/>
                      </a:cubicBezTo>
                      <a:lnTo>
                        <a:pt x="2022" y="45"/>
                      </a:lnTo>
                      <a:cubicBezTo>
                        <a:pt x="2046" y="41"/>
                        <a:pt x="2048" y="40"/>
                        <a:pt x="2104" y="39"/>
                      </a:cubicBezTo>
                      <a:cubicBezTo>
                        <a:pt x="2058" y="42"/>
                        <a:pt x="2139" y="44"/>
                        <a:pt x="2088" y="49"/>
                      </a:cubicBezTo>
                      <a:cubicBezTo>
                        <a:pt x="2205" y="57"/>
                        <a:pt x="2261" y="41"/>
                        <a:pt x="2314" y="53"/>
                      </a:cubicBezTo>
                      <a:cubicBezTo>
                        <a:pt x="2368" y="42"/>
                        <a:pt x="2214" y="47"/>
                        <a:pt x="2244" y="45"/>
                      </a:cubicBezTo>
                      <a:cubicBezTo>
                        <a:pt x="2219" y="41"/>
                        <a:pt x="2288" y="37"/>
                        <a:pt x="2324" y="38"/>
                      </a:cubicBezTo>
                      <a:cubicBezTo>
                        <a:pt x="2361" y="38"/>
                        <a:pt x="2387" y="51"/>
                        <a:pt x="2481" y="51"/>
                      </a:cubicBezTo>
                      <a:cubicBezTo>
                        <a:pt x="2471" y="51"/>
                        <a:pt x="2471" y="52"/>
                        <a:pt x="2461" y="52"/>
                      </a:cubicBezTo>
                      <a:cubicBezTo>
                        <a:pt x="2496" y="55"/>
                        <a:pt x="2530" y="48"/>
                        <a:pt x="2573" y="53"/>
                      </a:cubicBezTo>
                      <a:cubicBezTo>
                        <a:pt x="2597" y="47"/>
                        <a:pt x="2628" y="53"/>
                        <a:pt x="2635" y="45"/>
                      </a:cubicBezTo>
                      <a:lnTo>
                        <a:pt x="2550" y="47"/>
                      </a:lnTo>
                      <a:cubicBezTo>
                        <a:pt x="2598" y="45"/>
                        <a:pt x="2644" y="36"/>
                        <a:pt x="2724" y="40"/>
                      </a:cubicBezTo>
                      <a:cubicBezTo>
                        <a:pt x="2718" y="42"/>
                        <a:pt x="2694" y="44"/>
                        <a:pt x="2677" y="45"/>
                      </a:cubicBezTo>
                      <a:cubicBezTo>
                        <a:pt x="2701" y="48"/>
                        <a:pt x="2722" y="44"/>
                        <a:pt x="2747" y="46"/>
                      </a:cubicBezTo>
                      <a:cubicBezTo>
                        <a:pt x="2740" y="54"/>
                        <a:pt x="2643" y="48"/>
                        <a:pt x="2591" y="54"/>
                      </a:cubicBezTo>
                      <a:cubicBezTo>
                        <a:pt x="2616" y="57"/>
                        <a:pt x="2689" y="48"/>
                        <a:pt x="2663" y="57"/>
                      </a:cubicBezTo>
                      <a:cubicBezTo>
                        <a:pt x="2700" y="46"/>
                        <a:pt x="2755" y="58"/>
                        <a:pt x="2818" y="50"/>
                      </a:cubicBezTo>
                      <a:lnTo>
                        <a:pt x="2814" y="55"/>
                      </a:lnTo>
                      <a:cubicBezTo>
                        <a:pt x="2824" y="54"/>
                        <a:pt x="2845" y="52"/>
                        <a:pt x="2863" y="52"/>
                      </a:cubicBezTo>
                      <a:lnTo>
                        <a:pt x="2830" y="58"/>
                      </a:lnTo>
                      <a:cubicBezTo>
                        <a:pt x="2881" y="53"/>
                        <a:pt x="2928" y="63"/>
                        <a:pt x="2977" y="60"/>
                      </a:cubicBezTo>
                      <a:cubicBezTo>
                        <a:pt x="2875" y="60"/>
                        <a:pt x="2954" y="54"/>
                        <a:pt x="2911" y="51"/>
                      </a:cubicBezTo>
                      <a:cubicBezTo>
                        <a:pt x="3038" y="45"/>
                        <a:pt x="2984" y="64"/>
                        <a:pt x="3126" y="62"/>
                      </a:cubicBezTo>
                      <a:cubicBezTo>
                        <a:pt x="3107" y="62"/>
                        <a:pt x="3054" y="58"/>
                        <a:pt x="3084" y="56"/>
                      </a:cubicBezTo>
                      <a:cubicBezTo>
                        <a:pt x="3111" y="57"/>
                        <a:pt x="3146" y="59"/>
                        <a:pt x="3163" y="62"/>
                      </a:cubicBezTo>
                      <a:cubicBezTo>
                        <a:pt x="3257" y="61"/>
                        <a:pt x="3149" y="57"/>
                        <a:pt x="3189" y="54"/>
                      </a:cubicBezTo>
                      <a:cubicBezTo>
                        <a:pt x="3221" y="60"/>
                        <a:pt x="3235" y="52"/>
                        <a:pt x="3276" y="50"/>
                      </a:cubicBezTo>
                      <a:lnTo>
                        <a:pt x="3276" y="55"/>
                      </a:lnTo>
                      <a:cubicBezTo>
                        <a:pt x="3384" y="58"/>
                        <a:pt x="3305" y="45"/>
                        <a:pt x="3401" y="49"/>
                      </a:cubicBezTo>
                      <a:lnTo>
                        <a:pt x="3361" y="55"/>
                      </a:lnTo>
                      <a:lnTo>
                        <a:pt x="3411" y="54"/>
                      </a:lnTo>
                      <a:lnTo>
                        <a:pt x="3400" y="59"/>
                      </a:lnTo>
                      <a:cubicBezTo>
                        <a:pt x="3455" y="55"/>
                        <a:pt x="3472" y="56"/>
                        <a:pt x="3526" y="58"/>
                      </a:cubicBezTo>
                      <a:cubicBezTo>
                        <a:pt x="3513" y="54"/>
                        <a:pt x="3533" y="49"/>
                        <a:pt x="3580" y="49"/>
                      </a:cubicBezTo>
                      <a:cubicBezTo>
                        <a:pt x="3613" y="52"/>
                        <a:pt x="3562" y="54"/>
                        <a:pt x="3630" y="53"/>
                      </a:cubicBezTo>
                      <a:cubicBezTo>
                        <a:pt x="3614" y="56"/>
                        <a:pt x="3598" y="60"/>
                        <a:pt x="3568" y="55"/>
                      </a:cubicBezTo>
                      <a:cubicBezTo>
                        <a:pt x="3565" y="57"/>
                        <a:pt x="3553" y="58"/>
                        <a:pt x="3550" y="60"/>
                      </a:cubicBezTo>
                      <a:cubicBezTo>
                        <a:pt x="3585" y="63"/>
                        <a:pt x="3638" y="61"/>
                        <a:pt x="3662" y="61"/>
                      </a:cubicBezTo>
                      <a:cubicBezTo>
                        <a:pt x="3653" y="61"/>
                        <a:pt x="3642" y="60"/>
                        <a:pt x="3636" y="60"/>
                      </a:cubicBezTo>
                      <a:lnTo>
                        <a:pt x="3734" y="53"/>
                      </a:lnTo>
                      <a:cubicBezTo>
                        <a:pt x="3749" y="55"/>
                        <a:pt x="3737" y="56"/>
                        <a:pt x="3725" y="58"/>
                      </a:cubicBezTo>
                      <a:cubicBezTo>
                        <a:pt x="3744" y="57"/>
                        <a:pt x="3758" y="55"/>
                        <a:pt x="3787" y="55"/>
                      </a:cubicBezTo>
                      <a:cubicBezTo>
                        <a:pt x="3780" y="59"/>
                        <a:pt x="3781" y="63"/>
                        <a:pt x="3740" y="65"/>
                      </a:cubicBezTo>
                      <a:lnTo>
                        <a:pt x="3833" y="60"/>
                      </a:lnTo>
                      <a:cubicBezTo>
                        <a:pt x="3839" y="62"/>
                        <a:pt x="3881" y="65"/>
                        <a:pt x="3869" y="67"/>
                      </a:cubicBezTo>
                      <a:cubicBezTo>
                        <a:pt x="3920" y="69"/>
                        <a:pt x="3995" y="59"/>
                        <a:pt x="4064" y="62"/>
                      </a:cubicBezTo>
                      <a:cubicBezTo>
                        <a:pt x="4067" y="62"/>
                        <a:pt x="4074" y="61"/>
                        <a:pt x="4089" y="60"/>
                      </a:cubicBezTo>
                      <a:cubicBezTo>
                        <a:pt x="4153" y="62"/>
                        <a:pt x="4210" y="67"/>
                        <a:pt x="4286" y="61"/>
                      </a:cubicBezTo>
                      <a:lnTo>
                        <a:pt x="4329" y="68"/>
                      </a:lnTo>
                      <a:cubicBezTo>
                        <a:pt x="4389" y="67"/>
                        <a:pt x="4271" y="59"/>
                        <a:pt x="4370" y="57"/>
                      </a:cubicBezTo>
                      <a:cubicBezTo>
                        <a:pt x="4440" y="55"/>
                        <a:pt x="4396" y="63"/>
                        <a:pt x="4421" y="65"/>
                      </a:cubicBezTo>
                      <a:cubicBezTo>
                        <a:pt x="4456" y="62"/>
                        <a:pt x="4517" y="54"/>
                        <a:pt x="4581" y="60"/>
                      </a:cubicBezTo>
                      <a:cubicBezTo>
                        <a:pt x="4560" y="62"/>
                        <a:pt x="4543" y="60"/>
                        <a:pt x="4523" y="61"/>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511" name="Google Shape;511;p74"/>
                <p:cNvSpPr/>
                <p:nvPr/>
              </p:nvSpPr>
              <p:spPr>
                <a:xfrm>
                  <a:off x="7508875" y="1560020"/>
                  <a:ext cx="11112" cy="3693"/>
                </a:xfrm>
                <a:custGeom>
                  <a:rect b="b" l="l" r="r" t="t"/>
                  <a:pathLst>
                    <a:path extrusionOk="0" h="3" w="12">
                      <a:moveTo>
                        <a:pt x="12" y="3"/>
                      </a:moveTo>
                      <a:lnTo>
                        <a:pt x="12" y="3"/>
                      </a:lnTo>
                      <a:cubicBezTo>
                        <a:pt x="8" y="2"/>
                        <a:pt x="7" y="1"/>
                        <a:pt x="6" y="0"/>
                      </a:cubicBezTo>
                      <a:cubicBezTo>
                        <a:pt x="1" y="1"/>
                        <a:pt x="0" y="2"/>
                        <a:pt x="12" y="3"/>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512" name="Google Shape;512;p74"/>
                <p:cNvSpPr/>
                <p:nvPr/>
              </p:nvSpPr>
              <p:spPr>
                <a:xfrm>
                  <a:off x="5434013" y="1567405"/>
                  <a:ext cx="4762" cy="1231"/>
                </a:xfrm>
                <a:custGeom>
                  <a:rect b="b" l="l" r="r" t="t"/>
                  <a:pathLst>
                    <a:path extrusionOk="0" h="1" w="5">
                      <a:moveTo>
                        <a:pt x="5" y="1"/>
                      </a:moveTo>
                      <a:lnTo>
                        <a:pt x="5" y="1"/>
                      </a:lnTo>
                      <a:lnTo>
                        <a:pt x="3" y="0"/>
                      </a:lnTo>
                      <a:cubicBezTo>
                        <a:pt x="1" y="1"/>
                        <a:pt x="1" y="1"/>
                        <a:pt x="0" y="1"/>
                      </a:cubicBezTo>
                      <a:lnTo>
                        <a:pt x="5" y="1"/>
                      </a:ln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513" name="Google Shape;513;p74"/>
                <p:cNvSpPr/>
                <p:nvPr/>
              </p:nvSpPr>
              <p:spPr>
                <a:xfrm>
                  <a:off x="9672638" y="1567405"/>
                  <a:ext cx="25400" cy="2462"/>
                </a:xfrm>
                <a:custGeom>
                  <a:rect b="b" l="l" r="r" t="t"/>
                  <a:pathLst>
                    <a:path extrusionOk="0" h="3" w="27">
                      <a:moveTo>
                        <a:pt x="27" y="3"/>
                      </a:moveTo>
                      <a:lnTo>
                        <a:pt x="27" y="3"/>
                      </a:lnTo>
                      <a:cubicBezTo>
                        <a:pt x="13" y="2"/>
                        <a:pt x="6" y="1"/>
                        <a:pt x="1" y="0"/>
                      </a:cubicBezTo>
                      <a:cubicBezTo>
                        <a:pt x="0" y="1"/>
                        <a:pt x="6" y="2"/>
                        <a:pt x="27" y="3"/>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514" name="Google Shape;514;p74"/>
                <p:cNvSpPr/>
                <p:nvPr/>
              </p:nvSpPr>
              <p:spPr>
                <a:xfrm>
                  <a:off x="10966450" y="1529246"/>
                  <a:ext cx="39687" cy="2462"/>
                </a:xfrm>
                <a:custGeom>
                  <a:rect b="b" l="l" r="r" t="t"/>
                  <a:pathLst>
                    <a:path extrusionOk="0" h="3" w="42">
                      <a:moveTo>
                        <a:pt x="42" y="0"/>
                      </a:moveTo>
                      <a:lnTo>
                        <a:pt x="42" y="0"/>
                      </a:lnTo>
                      <a:lnTo>
                        <a:pt x="0" y="1"/>
                      </a:lnTo>
                      <a:cubicBezTo>
                        <a:pt x="20" y="1"/>
                        <a:pt x="27" y="2"/>
                        <a:pt x="38" y="3"/>
                      </a:cubicBezTo>
                      <a:cubicBezTo>
                        <a:pt x="37" y="2"/>
                        <a:pt x="29" y="0"/>
                        <a:pt x="42" y="0"/>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515" name="Google Shape;515;p74"/>
                <p:cNvSpPr/>
                <p:nvPr/>
              </p:nvSpPr>
              <p:spPr>
                <a:xfrm>
                  <a:off x="11329988" y="1552634"/>
                  <a:ext cx="44450" cy="2462"/>
                </a:xfrm>
                <a:custGeom>
                  <a:rect b="b" l="l" r="r" t="t"/>
                  <a:pathLst>
                    <a:path extrusionOk="0" h="3" w="46">
                      <a:moveTo>
                        <a:pt x="27" y="3"/>
                      </a:moveTo>
                      <a:lnTo>
                        <a:pt x="27" y="3"/>
                      </a:lnTo>
                      <a:cubicBezTo>
                        <a:pt x="33" y="2"/>
                        <a:pt x="40" y="3"/>
                        <a:pt x="46" y="2"/>
                      </a:cubicBezTo>
                      <a:lnTo>
                        <a:pt x="44" y="0"/>
                      </a:lnTo>
                      <a:cubicBezTo>
                        <a:pt x="18" y="0"/>
                        <a:pt x="0" y="2"/>
                        <a:pt x="27" y="3"/>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516" name="Google Shape;516;p74"/>
                <p:cNvSpPr/>
                <p:nvPr/>
              </p:nvSpPr>
              <p:spPr>
                <a:xfrm>
                  <a:off x="11042650" y="1540325"/>
                  <a:ext cx="60325" cy="6155"/>
                </a:xfrm>
                <a:custGeom>
                  <a:rect b="b" l="l" r="r" t="t"/>
                  <a:pathLst>
                    <a:path extrusionOk="0" h="7" w="63">
                      <a:moveTo>
                        <a:pt x="0" y="3"/>
                      </a:moveTo>
                      <a:lnTo>
                        <a:pt x="0" y="3"/>
                      </a:lnTo>
                      <a:cubicBezTo>
                        <a:pt x="3" y="7"/>
                        <a:pt x="30" y="6"/>
                        <a:pt x="60" y="5"/>
                      </a:cubicBezTo>
                      <a:lnTo>
                        <a:pt x="54" y="5"/>
                      </a:lnTo>
                      <a:cubicBezTo>
                        <a:pt x="63" y="0"/>
                        <a:pt x="31" y="1"/>
                        <a:pt x="0" y="3"/>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517" name="Google Shape;517;p74"/>
                <p:cNvSpPr/>
                <p:nvPr/>
              </p:nvSpPr>
              <p:spPr>
                <a:xfrm>
                  <a:off x="11106150" y="1542787"/>
                  <a:ext cx="28575" cy="1231"/>
                </a:xfrm>
                <a:custGeom>
                  <a:rect b="b" l="l" r="r" t="t"/>
                  <a:pathLst>
                    <a:path extrusionOk="0" h="2" w="31">
                      <a:moveTo>
                        <a:pt x="0" y="2"/>
                      </a:moveTo>
                      <a:lnTo>
                        <a:pt x="0" y="2"/>
                      </a:lnTo>
                      <a:cubicBezTo>
                        <a:pt x="10" y="2"/>
                        <a:pt x="19" y="2"/>
                        <a:pt x="28" y="2"/>
                      </a:cubicBezTo>
                      <a:cubicBezTo>
                        <a:pt x="31" y="0"/>
                        <a:pt x="17" y="2"/>
                        <a:pt x="0" y="2"/>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518" name="Google Shape;518;p74"/>
                <p:cNvSpPr/>
                <p:nvPr/>
              </p:nvSpPr>
              <p:spPr>
                <a:xfrm>
                  <a:off x="10679113" y="1525554"/>
                  <a:ext cx="103187" cy="9847"/>
                </a:xfrm>
                <a:custGeom>
                  <a:rect b="b" l="l" r="r" t="t"/>
                  <a:pathLst>
                    <a:path extrusionOk="0" h="12" w="109">
                      <a:moveTo>
                        <a:pt x="77" y="9"/>
                      </a:moveTo>
                      <a:lnTo>
                        <a:pt x="77" y="9"/>
                      </a:lnTo>
                      <a:cubicBezTo>
                        <a:pt x="91" y="10"/>
                        <a:pt x="86" y="4"/>
                        <a:pt x="94" y="6"/>
                      </a:cubicBezTo>
                      <a:cubicBezTo>
                        <a:pt x="109" y="0"/>
                        <a:pt x="0" y="12"/>
                        <a:pt x="77" y="9"/>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519" name="Google Shape;519;p74"/>
                <p:cNvSpPr/>
                <p:nvPr/>
              </p:nvSpPr>
              <p:spPr>
                <a:xfrm>
                  <a:off x="11039475" y="1550172"/>
                  <a:ext cx="26987" cy="4924"/>
                </a:xfrm>
                <a:custGeom>
                  <a:rect b="b" l="l" r="r" t="t"/>
                  <a:pathLst>
                    <a:path extrusionOk="0" h="5" w="27">
                      <a:moveTo>
                        <a:pt x="27" y="5"/>
                      </a:moveTo>
                      <a:lnTo>
                        <a:pt x="27" y="5"/>
                      </a:lnTo>
                      <a:lnTo>
                        <a:pt x="16" y="0"/>
                      </a:lnTo>
                      <a:lnTo>
                        <a:pt x="0" y="4"/>
                      </a:lnTo>
                      <a:lnTo>
                        <a:pt x="27" y="5"/>
                      </a:ln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520" name="Google Shape;520;p74"/>
                <p:cNvSpPr/>
                <p:nvPr/>
              </p:nvSpPr>
              <p:spPr>
                <a:xfrm>
                  <a:off x="10841038" y="1548941"/>
                  <a:ext cx="58737" cy="2462"/>
                </a:xfrm>
                <a:custGeom>
                  <a:rect b="b" l="l" r="r" t="t"/>
                  <a:pathLst>
                    <a:path extrusionOk="0" h="3" w="61">
                      <a:moveTo>
                        <a:pt x="1" y="2"/>
                      </a:moveTo>
                      <a:lnTo>
                        <a:pt x="1" y="2"/>
                      </a:lnTo>
                      <a:lnTo>
                        <a:pt x="49" y="3"/>
                      </a:lnTo>
                      <a:cubicBezTo>
                        <a:pt x="48" y="2"/>
                        <a:pt x="54" y="2"/>
                        <a:pt x="61" y="2"/>
                      </a:cubicBezTo>
                      <a:cubicBezTo>
                        <a:pt x="32" y="1"/>
                        <a:pt x="0" y="0"/>
                        <a:pt x="1" y="2"/>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521" name="Google Shape;521;p74"/>
                <p:cNvSpPr/>
                <p:nvPr/>
              </p:nvSpPr>
              <p:spPr>
                <a:xfrm>
                  <a:off x="10899775" y="1550172"/>
                  <a:ext cx="36512" cy="1231"/>
                </a:xfrm>
                <a:custGeom>
                  <a:rect b="b" l="l" r="r" t="t"/>
                  <a:pathLst>
                    <a:path extrusionOk="0" h="1" w="38">
                      <a:moveTo>
                        <a:pt x="0" y="1"/>
                      </a:moveTo>
                      <a:lnTo>
                        <a:pt x="0" y="1"/>
                      </a:lnTo>
                      <a:cubicBezTo>
                        <a:pt x="15" y="1"/>
                        <a:pt x="30" y="1"/>
                        <a:pt x="38" y="0"/>
                      </a:cubicBezTo>
                      <a:cubicBezTo>
                        <a:pt x="30" y="0"/>
                        <a:pt x="12" y="0"/>
                        <a:pt x="0" y="1"/>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522" name="Google Shape;522;p74"/>
                <p:cNvSpPr/>
                <p:nvPr/>
              </p:nvSpPr>
              <p:spPr>
                <a:xfrm>
                  <a:off x="10958513" y="1555096"/>
                  <a:ext cx="46037" cy="0"/>
                </a:xfrm>
                <a:custGeom>
                  <a:rect b="b" l="l" r="r" t="t"/>
                  <a:pathLst>
                    <a:path extrusionOk="0" h="1" w="47">
                      <a:moveTo>
                        <a:pt x="47" y="0"/>
                      </a:moveTo>
                      <a:lnTo>
                        <a:pt x="47" y="0"/>
                      </a:lnTo>
                      <a:lnTo>
                        <a:pt x="33" y="0"/>
                      </a:lnTo>
                      <a:lnTo>
                        <a:pt x="0" y="0"/>
                      </a:lnTo>
                      <a:lnTo>
                        <a:pt x="47" y="0"/>
                      </a:ln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523" name="Google Shape;523;p74"/>
                <p:cNvSpPr/>
                <p:nvPr/>
              </p:nvSpPr>
              <p:spPr>
                <a:xfrm>
                  <a:off x="10304463" y="1548941"/>
                  <a:ext cx="61912" cy="3693"/>
                </a:xfrm>
                <a:custGeom>
                  <a:rect b="b" l="l" r="r" t="t"/>
                  <a:pathLst>
                    <a:path extrusionOk="0" h="4" w="65">
                      <a:moveTo>
                        <a:pt x="57" y="0"/>
                      </a:moveTo>
                      <a:lnTo>
                        <a:pt x="57" y="0"/>
                      </a:lnTo>
                      <a:lnTo>
                        <a:pt x="5" y="1"/>
                      </a:lnTo>
                      <a:cubicBezTo>
                        <a:pt x="0" y="3"/>
                        <a:pt x="14" y="4"/>
                        <a:pt x="33" y="4"/>
                      </a:cubicBezTo>
                      <a:cubicBezTo>
                        <a:pt x="45" y="2"/>
                        <a:pt x="65" y="2"/>
                        <a:pt x="57" y="0"/>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524" name="Google Shape;524;p74"/>
                <p:cNvSpPr/>
                <p:nvPr/>
              </p:nvSpPr>
              <p:spPr>
                <a:xfrm>
                  <a:off x="10483850" y="1557558"/>
                  <a:ext cx="23812" cy="6155"/>
                </a:xfrm>
                <a:custGeom>
                  <a:rect b="b" l="l" r="r" t="t"/>
                  <a:pathLst>
                    <a:path extrusionOk="0" h="7" w="25">
                      <a:moveTo>
                        <a:pt x="25" y="4"/>
                      </a:moveTo>
                      <a:lnTo>
                        <a:pt x="25" y="4"/>
                      </a:lnTo>
                      <a:cubicBezTo>
                        <a:pt x="11" y="3"/>
                        <a:pt x="10" y="2"/>
                        <a:pt x="2" y="0"/>
                      </a:cubicBezTo>
                      <a:lnTo>
                        <a:pt x="0" y="7"/>
                      </a:lnTo>
                      <a:lnTo>
                        <a:pt x="25" y="4"/>
                      </a:ln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525" name="Google Shape;525;p74"/>
                <p:cNvSpPr/>
                <p:nvPr/>
              </p:nvSpPr>
              <p:spPr>
                <a:xfrm>
                  <a:off x="10291763" y="1563712"/>
                  <a:ext cx="117475" cy="2462"/>
                </a:xfrm>
                <a:custGeom>
                  <a:rect b="b" l="l" r="r" t="t"/>
                  <a:pathLst>
                    <a:path extrusionOk="0" h="4" w="123">
                      <a:moveTo>
                        <a:pt x="75" y="0"/>
                      </a:moveTo>
                      <a:lnTo>
                        <a:pt x="75" y="0"/>
                      </a:lnTo>
                      <a:cubicBezTo>
                        <a:pt x="70" y="1"/>
                        <a:pt x="0" y="4"/>
                        <a:pt x="66" y="4"/>
                      </a:cubicBezTo>
                      <a:cubicBezTo>
                        <a:pt x="71" y="2"/>
                        <a:pt x="123" y="1"/>
                        <a:pt x="75" y="0"/>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526" name="Google Shape;526;p74"/>
                <p:cNvSpPr/>
                <p:nvPr/>
              </p:nvSpPr>
              <p:spPr>
                <a:xfrm>
                  <a:off x="9621838" y="1546479"/>
                  <a:ext cx="11112" cy="8617"/>
                </a:xfrm>
                <a:custGeom>
                  <a:rect b="b" l="l" r="r" t="t"/>
                  <a:pathLst>
                    <a:path extrusionOk="0" h="10" w="13">
                      <a:moveTo>
                        <a:pt x="0" y="10"/>
                      </a:moveTo>
                      <a:lnTo>
                        <a:pt x="0" y="10"/>
                      </a:lnTo>
                      <a:lnTo>
                        <a:pt x="13" y="10"/>
                      </a:lnTo>
                      <a:lnTo>
                        <a:pt x="12" y="0"/>
                      </a:lnTo>
                      <a:lnTo>
                        <a:pt x="0" y="10"/>
                      </a:ln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527" name="Google Shape;527;p74"/>
                <p:cNvSpPr/>
                <p:nvPr/>
              </p:nvSpPr>
              <p:spPr>
                <a:xfrm>
                  <a:off x="8951913" y="1568636"/>
                  <a:ext cx="96837" cy="8617"/>
                </a:xfrm>
                <a:custGeom>
                  <a:rect b="b" l="l" r="r" t="t"/>
                  <a:pathLst>
                    <a:path extrusionOk="0" h="10" w="101">
                      <a:moveTo>
                        <a:pt x="16" y="8"/>
                      </a:moveTo>
                      <a:lnTo>
                        <a:pt x="16" y="8"/>
                      </a:lnTo>
                      <a:cubicBezTo>
                        <a:pt x="78" y="10"/>
                        <a:pt x="31" y="1"/>
                        <a:pt x="86" y="4"/>
                      </a:cubicBezTo>
                      <a:cubicBezTo>
                        <a:pt x="101" y="2"/>
                        <a:pt x="41" y="2"/>
                        <a:pt x="56" y="0"/>
                      </a:cubicBezTo>
                      <a:cubicBezTo>
                        <a:pt x="19" y="2"/>
                        <a:pt x="0" y="1"/>
                        <a:pt x="16" y="8"/>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528" name="Google Shape;528;p74"/>
                <p:cNvSpPr/>
                <p:nvPr/>
              </p:nvSpPr>
              <p:spPr>
                <a:xfrm>
                  <a:off x="9005888" y="1566174"/>
                  <a:ext cx="17462" cy="2462"/>
                </a:xfrm>
                <a:custGeom>
                  <a:rect b="b" l="l" r="r" t="t"/>
                  <a:pathLst>
                    <a:path extrusionOk="0" h="2" w="19">
                      <a:moveTo>
                        <a:pt x="0" y="2"/>
                      </a:moveTo>
                      <a:lnTo>
                        <a:pt x="0" y="2"/>
                      </a:lnTo>
                      <a:lnTo>
                        <a:pt x="19" y="0"/>
                      </a:lnTo>
                      <a:cubicBezTo>
                        <a:pt x="8" y="1"/>
                        <a:pt x="3" y="1"/>
                        <a:pt x="0" y="2"/>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529" name="Google Shape;529;p74"/>
                <p:cNvSpPr/>
                <p:nvPr/>
              </p:nvSpPr>
              <p:spPr>
                <a:xfrm>
                  <a:off x="1587500" y="1516937"/>
                  <a:ext cx="38100" cy="3693"/>
                </a:xfrm>
                <a:custGeom>
                  <a:rect b="b" l="l" r="r" t="t"/>
                  <a:pathLst>
                    <a:path extrusionOk="0" h="4" w="39">
                      <a:moveTo>
                        <a:pt x="39" y="2"/>
                      </a:moveTo>
                      <a:lnTo>
                        <a:pt x="39" y="2"/>
                      </a:lnTo>
                      <a:lnTo>
                        <a:pt x="0" y="0"/>
                      </a:lnTo>
                      <a:lnTo>
                        <a:pt x="25" y="4"/>
                      </a:lnTo>
                      <a:lnTo>
                        <a:pt x="39" y="2"/>
                      </a:ln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530" name="Google Shape;530;p74"/>
                <p:cNvSpPr/>
                <p:nvPr/>
              </p:nvSpPr>
              <p:spPr>
                <a:xfrm>
                  <a:off x="1522413" y="1519399"/>
                  <a:ext cx="30162" cy="4924"/>
                </a:xfrm>
                <a:custGeom>
                  <a:rect b="b" l="l" r="r" t="t"/>
                  <a:pathLst>
                    <a:path extrusionOk="0" h="6" w="32">
                      <a:moveTo>
                        <a:pt x="32" y="6"/>
                      </a:moveTo>
                      <a:lnTo>
                        <a:pt x="32" y="6"/>
                      </a:lnTo>
                      <a:lnTo>
                        <a:pt x="23" y="0"/>
                      </a:lnTo>
                      <a:lnTo>
                        <a:pt x="0" y="5"/>
                      </a:lnTo>
                      <a:cubicBezTo>
                        <a:pt x="8" y="5"/>
                        <a:pt x="26" y="5"/>
                        <a:pt x="32" y="6"/>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531" name="Google Shape;531;p74"/>
                <p:cNvSpPr/>
                <p:nvPr/>
              </p:nvSpPr>
              <p:spPr>
                <a:xfrm>
                  <a:off x="6650038" y="1573559"/>
                  <a:ext cx="33337" cy="3693"/>
                </a:xfrm>
                <a:custGeom>
                  <a:rect b="b" l="l" r="r" t="t"/>
                  <a:pathLst>
                    <a:path extrusionOk="0" h="4" w="34">
                      <a:moveTo>
                        <a:pt x="31" y="4"/>
                      </a:moveTo>
                      <a:lnTo>
                        <a:pt x="31" y="4"/>
                      </a:lnTo>
                      <a:lnTo>
                        <a:pt x="34" y="2"/>
                      </a:lnTo>
                      <a:cubicBezTo>
                        <a:pt x="28" y="1"/>
                        <a:pt x="18" y="1"/>
                        <a:pt x="0" y="0"/>
                      </a:cubicBezTo>
                      <a:lnTo>
                        <a:pt x="31" y="4"/>
                      </a:ln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532" name="Google Shape;532;p74"/>
                <p:cNvSpPr/>
                <p:nvPr/>
              </p:nvSpPr>
              <p:spPr>
                <a:xfrm>
                  <a:off x="6162675" y="1566174"/>
                  <a:ext cx="15875" cy="4924"/>
                </a:xfrm>
                <a:custGeom>
                  <a:rect b="b" l="l" r="r" t="t"/>
                  <a:pathLst>
                    <a:path extrusionOk="0" h="6" w="17">
                      <a:moveTo>
                        <a:pt x="8" y="6"/>
                      </a:moveTo>
                      <a:lnTo>
                        <a:pt x="8" y="6"/>
                      </a:lnTo>
                      <a:lnTo>
                        <a:pt x="17" y="6"/>
                      </a:lnTo>
                      <a:lnTo>
                        <a:pt x="0" y="0"/>
                      </a:lnTo>
                      <a:lnTo>
                        <a:pt x="8" y="6"/>
                      </a:ln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533" name="Google Shape;533;p74"/>
                <p:cNvSpPr/>
                <p:nvPr/>
              </p:nvSpPr>
              <p:spPr>
                <a:xfrm>
                  <a:off x="5738813" y="1571097"/>
                  <a:ext cx="60325" cy="6155"/>
                </a:xfrm>
                <a:custGeom>
                  <a:rect b="b" l="l" r="r" t="t"/>
                  <a:pathLst>
                    <a:path extrusionOk="0" h="8" w="63">
                      <a:moveTo>
                        <a:pt x="5" y="7"/>
                      </a:moveTo>
                      <a:lnTo>
                        <a:pt x="5" y="7"/>
                      </a:lnTo>
                      <a:cubicBezTo>
                        <a:pt x="23" y="8"/>
                        <a:pt x="45" y="6"/>
                        <a:pt x="63" y="7"/>
                      </a:cubicBezTo>
                      <a:cubicBezTo>
                        <a:pt x="23" y="8"/>
                        <a:pt x="0" y="0"/>
                        <a:pt x="5" y="7"/>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grpSp>
          <p:grpSp>
            <p:nvGrpSpPr>
              <p:cNvPr id="534" name="Google Shape;534;p74"/>
              <p:cNvGrpSpPr/>
              <p:nvPr/>
            </p:nvGrpSpPr>
            <p:grpSpPr>
              <a:xfrm flipH="1" rot="-5400000">
                <a:off x="6492229" y="2755658"/>
                <a:ext cx="4114800" cy="36576"/>
                <a:chOff x="1522413" y="1514475"/>
                <a:chExt cx="10569575" cy="64008"/>
              </a:xfrm>
            </p:grpSpPr>
            <p:sp>
              <p:nvSpPr>
                <p:cNvPr id="535" name="Google Shape;535;p74"/>
                <p:cNvSpPr/>
                <p:nvPr/>
              </p:nvSpPr>
              <p:spPr>
                <a:xfrm>
                  <a:off x="12028488" y="1525554"/>
                  <a:ext cx="63500" cy="4924"/>
                </a:xfrm>
                <a:custGeom>
                  <a:rect b="b" l="l" r="r" t="t"/>
                  <a:pathLst>
                    <a:path extrusionOk="0" h="6" w="67">
                      <a:moveTo>
                        <a:pt x="30" y="6"/>
                      </a:moveTo>
                      <a:lnTo>
                        <a:pt x="30" y="6"/>
                      </a:lnTo>
                      <a:lnTo>
                        <a:pt x="67" y="3"/>
                      </a:lnTo>
                      <a:cubicBezTo>
                        <a:pt x="60" y="2"/>
                        <a:pt x="26" y="1"/>
                        <a:pt x="39" y="0"/>
                      </a:cubicBezTo>
                      <a:cubicBezTo>
                        <a:pt x="0" y="1"/>
                        <a:pt x="8" y="3"/>
                        <a:pt x="30" y="6"/>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536" name="Google Shape;536;p74"/>
                <p:cNvSpPr/>
                <p:nvPr/>
              </p:nvSpPr>
              <p:spPr>
                <a:xfrm>
                  <a:off x="12022138" y="1532939"/>
                  <a:ext cx="19050" cy="1231"/>
                </a:xfrm>
                <a:custGeom>
                  <a:rect b="b" l="l" r="r" t="t"/>
                  <a:pathLst>
                    <a:path extrusionOk="0" h="2" w="20">
                      <a:moveTo>
                        <a:pt x="0" y="2"/>
                      </a:moveTo>
                      <a:lnTo>
                        <a:pt x="0" y="2"/>
                      </a:lnTo>
                      <a:lnTo>
                        <a:pt x="20" y="1"/>
                      </a:lnTo>
                      <a:cubicBezTo>
                        <a:pt x="16" y="0"/>
                        <a:pt x="11" y="0"/>
                        <a:pt x="0" y="2"/>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537" name="Google Shape;537;p74"/>
                <p:cNvSpPr/>
                <p:nvPr/>
              </p:nvSpPr>
              <p:spPr>
                <a:xfrm>
                  <a:off x="12041188" y="1531708"/>
                  <a:ext cx="39687" cy="6155"/>
                </a:xfrm>
                <a:custGeom>
                  <a:rect b="b" l="l" r="r" t="t"/>
                  <a:pathLst>
                    <a:path extrusionOk="0" h="6" w="41">
                      <a:moveTo>
                        <a:pt x="41" y="0"/>
                      </a:moveTo>
                      <a:lnTo>
                        <a:pt x="41" y="0"/>
                      </a:lnTo>
                      <a:lnTo>
                        <a:pt x="0" y="2"/>
                      </a:lnTo>
                      <a:cubicBezTo>
                        <a:pt x="5" y="3"/>
                        <a:pt x="6" y="6"/>
                        <a:pt x="19" y="1"/>
                      </a:cubicBezTo>
                      <a:cubicBezTo>
                        <a:pt x="15" y="3"/>
                        <a:pt x="23" y="1"/>
                        <a:pt x="41" y="0"/>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538" name="Google Shape;538;p74"/>
                <p:cNvSpPr/>
                <p:nvPr/>
              </p:nvSpPr>
              <p:spPr>
                <a:xfrm>
                  <a:off x="11831638" y="1526784"/>
                  <a:ext cx="42862" cy="4924"/>
                </a:xfrm>
                <a:custGeom>
                  <a:rect b="b" l="l" r="r" t="t"/>
                  <a:pathLst>
                    <a:path extrusionOk="0" h="6" w="45">
                      <a:moveTo>
                        <a:pt x="2" y="0"/>
                      </a:moveTo>
                      <a:lnTo>
                        <a:pt x="2" y="0"/>
                      </a:lnTo>
                      <a:cubicBezTo>
                        <a:pt x="0" y="1"/>
                        <a:pt x="15" y="4"/>
                        <a:pt x="18" y="6"/>
                      </a:cubicBezTo>
                      <a:lnTo>
                        <a:pt x="45" y="4"/>
                      </a:lnTo>
                      <a:cubicBezTo>
                        <a:pt x="31" y="3"/>
                        <a:pt x="4" y="2"/>
                        <a:pt x="2" y="0"/>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539" name="Google Shape;539;p74"/>
                <p:cNvSpPr/>
                <p:nvPr/>
              </p:nvSpPr>
              <p:spPr>
                <a:xfrm>
                  <a:off x="11809413" y="1531708"/>
                  <a:ext cx="41275" cy="2462"/>
                </a:xfrm>
                <a:custGeom>
                  <a:rect b="b" l="l" r="r" t="t"/>
                  <a:pathLst>
                    <a:path extrusionOk="0" h="3" w="44">
                      <a:moveTo>
                        <a:pt x="42" y="0"/>
                      </a:moveTo>
                      <a:lnTo>
                        <a:pt x="42" y="0"/>
                      </a:lnTo>
                      <a:lnTo>
                        <a:pt x="0" y="3"/>
                      </a:lnTo>
                      <a:cubicBezTo>
                        <a:pt x="37" y="3"/>
                        <a:pt x="44" y="2"/>
                        <a:pt x="42" y="0"/>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540" name="Google Shape;540;p74"/>
                <p:cNvSpPr/>
                <p:nvPr/>
              </p:nvSpPr>
              <p:spPr>
                <a:xfrm>
                  <a:off x="12003088" y="1537863"/>
                  <a:ext cx="77787" cy="3693"/>
                </a:xfrm>
                <a:custGeom>
                  <a:rect b="b" l="l" r="r" t="t"/>
                  <a:pathLst>
                    <a:path extrusionOk="0" h="5" w="82">
                      <a:moveTo>
                        <a:pt x="14" y="5"/>
                      </a:moveTo>
                      <a:lnTo>
                        <a:pt x="14" y="5"/>
                      </a:lnTo>
                      <a:lnTo>
                        <a:pt x="82" y="0"/>
                      </a:lnTo>
                      <a:lnTo>
                        <a:pt x="0" y="5"/>
                      </a:lnTo>
                      <a:lnTo>
                        <a:pt x="14" y="5"/>
                      </a:ln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541" name="Google Shape;541;p74"/>
                <p:cNvSpPr/>
                <p:nvPr/>
              </p:nvSpPr>
              <p:spPr>
                <a:xfrm>
                  <a:off x="11664950" y="1523092"/>
                  <a:ext cx="39687" cy="4924"/>
                </a:xfrm>
                <a:custGeom>
                  <a:rect b="b" l="l" r="r" t="t"/>
                  <a:pathLst>
                    <a:path extrusionOk="0" h="5" w="42">
                      <a:moveTo>
                        <a:pt x="19" y="4"/>
                      </a:moveTo>
                      <a:lnTo>
                        <a:pt x="19" y="4"/>
                      </a:lnTo>
                      <a:lnTo>
                        <a:pt x="42" y="0"/>
                      </a:lnTo>
                      <a:lnTo>
                        <a:pt x="0" y="5"/>
                      </a:lnTo>
                      <a:lnTo>
                        <a:pt x="19" y="4"/>
                      </a:ln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542" name="Google Shape;542;p74"/>
                <p:cNvSpPr/>
                <p:nvPr/>
              </p:nvSpPr>
              <p:spPr>
                <a:xfrm>
                  <a:off x="11506200" y="1521861"/>
                  <a:ext cx="92075" cy="4924"/>
                </a:xfrm>
                <a:custGeom>
                  <a:rect b="b" l="l" r="r" t="t"/>
                  <a:pathLst>
                    <a:path extrusionOk="0" h="6" w="98">
                      <a:moveTo>
                        <a:pt x="81" y="6"/>
                      </a:moveTo>
                      <a:lnTo>
                        <a:pt x="81" y="6"/>
                      </a:lnTo>
                      <a:cubicBezTo>
                        <a:pt x="98" y="3"/>
                        <a:pt x="57" y="1"/>
                        <a:pt x="75" y="0"/>
                      </a:cubicBezTo>
                      <a:cubicBezTo>
                        <a:pt x="47" y="0"/>
                        <a:pt x="22" y="2"/>
                        <a:pt x="0" y="5"/>
                      </a:cubicBezTo>
                      <a:cubicBezTo>
                        <a:pt x="24" y="3"/>
                        <a:pt x="49" y="4"/>
                        <a:pt x="81" y="6"/>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543" name="Google Shape;543;p74"/>
                <p:cNvSpPr/>
                <p:nvPr/>
              </p:nvSpPr>
              <p:spPr>
                <a:xfrm>
                  <a:off x="11471275" y="1525554"/>
                  <a:ext cx="34925" cy="3693"/>
                </a:xfrm>
                <a:custGeom>
                  <a:rect b="b" l="l" r="r" t="t"/>
                  <a:pathLst>
                    <a:path extrusionOk="0" h="3" w="36">
                      <a:moveTo>
                        <a:pt x="0" y="3"/>
                      </a:moveTo>
                      <a:lnTo>
                        <a:pt x="0" y="3"/>
                      </a:lnTo>
                      <a:cubicBezTo>
                        <a:pt x="11" y="2"/>
                        <a:pt x="23" y="1"/>
                        <a:pt x="36" y="0"/>
                      </a:cubicBezTo>
                      <a:cubicBezTo>
                        <a:pt x="24" y="0"/>
                        <a:pt x="12" y="1"/>
                        <a:pt x="0" y="3"/>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544" name="Google Shape;544;p74"/>
                <p:cNvSpPr/>
                <p:nvPr/>
              </p:nvSpPr>
              <p:spPr>
                <a:xfrm>
                  <a:off x="11710988" y="1529246"/>
                  <a:ext cx="30162" cy="4924"/>
                </a:xfrm>
                <a:custGeom>
                  <a:rect b="b" l="l" r="r" t="t"/>
                  <a:pathLst>
                    <a:path extrusionOk="0" h="5" w="32">
                      <a:moveTo>
                        <a:pt x="32" y="5"/>
                      </a:moveTo>
                      <a:lnTo>
                        <a:pt x="32" y="5"/>
                      </a:lnTo>
                      <a:cubicBezTo>
                        <a:pt x="29" y="4"/>
                        <a:pt x="23" y="1"/>
                        <a:pt x="0" y="0"/>
                      </a:cubicBezTo>
                      <a:lnTo>
                        <a:pt x="16" y="5"/>
                      </a:lnTo>
                      <a:lnTo>
                        <a:pt x="32" y="5"/>
                      </a:ln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545" name="Google Shape;545;p74"/>
                <p:cNvSpPr/>
                <p:nvPr/>
              </p:nvSpPr>
              <p:spPr>
                <a:xfrm>
                  <a:off x="11691938" y="1532939"/>
                  <a:ext cx="34925" cy="1231"/>
                </a:xfrm>
                <a:custGeom>
                  <a:rect b="b" l="l" r="r" t="t"/>
                  <a:pathLst>
                    <a:path extrusionOk="0" h="1" w="36">
                      <a:moveTo>
                        <a:pt x="36" y="1"/>
                      </a:moveTo>
                      <a:lnTo>
                        <a:pt x="36" y="1"/>
                      </a:lnTo>
                      <a:lnTo>
                        <a:pt x="35" y="1"/>
                      </a:lnTo>
                      <a:lnTo>
                        <a:pt x="0" y="0"/>
                      </a:lnTo>
                      <a:lnTo>
                        <a:pt x="36" y="1"/>
                      </a:ln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546" name="Google Shape;546;p74"/>
                <p:cNvSpPr/>
                <p:nvPr/>
              </p:nvSpPr>
              <p:spPr>
                <a:xfrm>
                  <a:off x="11741150" y="1534170"/>
                  <a:ext cx="4762" cy="0"/>
                </a:xfrm>
                <a:custGeom>
                  <a:rect b="b" l="l" r="r" t="t"/>
                  <a:pathLst>
                    <a:path extrusionOk="0" h="120000" w="5">
                      <a:moveTo>
                        <a:pt x="5" y="0"/>
                      </a:moveTo>
                      <a:lnTo>
                        <a:pt x="5" y="0"/>
                      </a:lnTo>
                      <a:lnTo>
                        <a:pt x="0" y="0"/>
                      </a:lnTo>
                      <a:cubicBezTo>
                        <a:pt x="2" y="0"/>
                        <a:pt x="3" y="0"/>
                        <a:pt x="5" y="0"/>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547" name="Google Shape;547;p74"/>
                <p:cNvSpPr/>
                <p:nvPr/>
              </p:nvSpPr>
              <p:spPr>
                <a:xfrm>
                  <a:off x="11841163" y="1537863"/>
                  <a:ext cx="71437" cy="8617"/>
                </a:xfrm>
                <a:custGeom>
                  <a:rect b="b" l="l" r="r" t="t"/>
                  <a:pathLst>
                    <a:path extrusionOk="0" h="9" w="75">
                      <a:moveTo>
                        <a:pt x="75" y="0"/>
                      </a:moveTo>
                      <a:lnTo>
                        <a:pt x="75" y="0"/>
                      </a:lnTo>
                      <a:cubicBezTo>
                        <a:pt x="51" y="3"/>
                        <a:pt x="0" y="5"/>
                        <a:pt x="49" y="9"/>
                      </a:cubicBezTo>
                      <a:cubicBezTo>
                        <a:pt x="66" y="6"/>
                        <a:pt x="38" y="4"/>
                        <a:pt x="75" y="0"/>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548" name="Google Shape;548;p74"/>
                <p:cNvSpPr/>
                <p:nvPr/>
              </p:nvSpPr>
              <p:spPr>
                <a:xfrm>
                  <a:off x="11764963" y="1535401"/>
                  <a:ext cx="44450" cy="3693"/>
                </a:xfrm>
                <a:custGeom>
                  <a:rect b="b" l="l" r="r" t="t"/>
                  <a:pathLst>
                    <a:path extrusionOk="0" h="4" w="47">
                      <a:moveTo>
                        <a:pt x="0" y="3"/>
                      </a:moveTo>
                      <a:lnTo>
                        <a:pt x="0" y="3"/>
                      </a:lnTo>
                      <a:lnTo>
                        <a:pt x="44" y="4"/>
                      </a:lnTo>
                      <a:cubicBezTo>
                        <a:pt x="43" y="3"/>
                        <a:pt x="35" y="1"/>
                        <a:pt x="47" y="0"/>
                      </a:cubicBezTo>
                      <a:lnTo>
                        <a:pt x="0" y="3"/>
                      </a:ln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549" name="Google Shape;549;p74"/>
                <p:cNvSpPr/>
                <p:nvPr/>
              </p:nvSpPr>
              <p:spPr>
                <a:xfrm>
                  <a:off x="11744325" y="1537863"/>
                  <a:ext cx="20637" cy="2462"/>
                </a:xfrm>
                <a:custGeom>
                  <a:rect b="b" l="l" r="r" t="t"/>
                  <a:pathLst>
                    <a:path extrusionOk="0" h="2" w="22">
                      <a:moveTo>
                        <a:pt x="0" y="2"/>
                      </a:moveTo>
                      <a:lnTo>
                        <a:pt x="0" y="2"/>
                      </a:lnTo>
                      <a:lnTo>
                        <a:pt x="22" y="0"/>
                      </a:lnTo>
                      <a:lnTo>
                        <a:pt x="5" y="0"/>
                      </a:lnTo>
                      <a:lnTo>
                        <a:pt x="0" y="2"/>
                      </a:ln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550" name="Google Shape;550;p74"/>
                <p:cNvSpPr/>
                <p:nvPr/>
              </p:nvSpPr>
              <p:spPr>
                <a:xfrm>
                  <a:off x="11482388" y="1531708"/>
                  <a:ext cx="85725" cy="3693"/>
                </a:xfrm>
                <a:custGeom>
                  <a:rect b="b" l="l" r="r" t="t"/>
                  <a:pathLst>
                    <a:path extrusionOk="0" h="4" w="90">
                      <a:moveTo>
                        <a:pt x="63" y="0"/>
                      </a:moveTo>
                      <a:lnTo>
                        <a:pt x="63" y="0"/>
                      </a:lnTo>
                      <a:cubicBezTo>
                        <a:pt x="44" y="2"/>
                        <a:pt x="23" y="2"/>
                        <a:pt x="0" y="2"/>
                      </a:cubicBezTo>
                      <a:cubicBezTo>
                        <a:pt x="25" y="3"/>
                        <a:pt x="51" y="4"/>
                        <a:pt x="76" y="4"/>
                      </a:cubicBezTo>
                      <a:cubicBezTo>
                        <a:pt x="79" y="2"/>
                        <a:pt x="90" y="0"/>
                        <a:pt x="63" y="0"/>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551" name="Google Shape;551;p74"/>
                <p:cNvSpPr/>
                <p:nvPr/>
              </p:nvSpPr>
              <p:spPr>
                <a:xfrm>
                  <a:off x="11626850" y="1532939"/>
                  <a:ext cx="4762" cy="1231"/>
                </a:xfrm>
                <a:custGeom>
                  <a:rect b="b" l="l" r="r" t="t"/>
                  <a:pathLst>
                    <a:path extrusionOk="0" h="1" w="5">
                      <a:moveTo>
                        <a:pt x="5" y="0"/>
                      </a:moveTo>
                      <a:lnTo>
                        <a:pt x="5" y="0"/>
                      </a:lnTo>
                      <a:lnTo>
                        <a:pt x="0" y="1"/>
                      </a:lnTo>
                      <a:cubicBezTo>
                        <a:pt x="3" y="1"/>
                        <a:pt x="5" y="1"/>
                        <a:pt x="5" y="0"/>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552" name="Google Shape;552;p74"/>
                <p:cNvSpPr/>
                <p:nvPr/>
              </p:nvSpPr>
              <p:spPr>
                <a:xfrm>
                  <a:off x="11261725" y="1534170"/>
                  <a:ext cx="4762" cy="0"/>
                </a:xfrm>
                <a:custGeom>
                  <a:rect b="b" l="l" r="r" t="t"/>
                  <a:pathLst>
                    <a:path extrusionOk="0" h="1" w="5">
                      <a:moveTo>
                        <a:pt x="0" y="0"/>
                      </a:moveTo>
                      <a:lnTo>
                        <a:pt x="0" y="0"/>
                      </a:lnTo>
                      <a:lnTo>
                        <a:pt x="4" y="0"/>
                      </a:lnTo>
                      <a:cubicBezTo>
                        <a:pt x="4" y="0"/>
                        <a:pt x="4" y="0"/>
                        <a:pt x="5" y="0"/>
                      </a:cubicBezTo>
                      <a:lnTo>
                        <a:pt x="0" y="0"/>
                      </a:ln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553" name="Google Shape;553;p74"/>
                <p:cNvSpPr/>
                <p:nvPr/>
              </p:nvSpPr>
              <p:spPr>
                <a:xfrm>
                  <a:off x="11553825" y="1534170"/>
                  <a:ext cx="44450" cy="2462"/>
                </a:xfrm>
                <a:custGeom>
                  <a:rect b="b" l="l" r="r" t="t"/>
                  <a:pathLst>
                    <a:path extrusionOk="0" h="2" w="47">
                      <a:moveTo>
                        <a:pt x="6" y="2"/>
                      </a:moveTo>
                      <a:lnTo>
                        <a:pt x="6" y="2"/>
                      </a:lnTo>
                      <a:cubicBezTo>
                        <a:pt x="25" y="2"/>
                        <a:pt x="36" y="1"/>
                        <a:pt x="47" y="0"/>
                      </a:cubicBezTo>
                      <a:cubicBezTo>
                        <a:pt x="33" y="0"/>
                        <a:pt x="18" y="1"/>
                        <a:pt x="2" y="1"/>
                      </a:cubicBezTo>
                      <a:cubicBezTo>
                        <a:pt x="0" y="1"/>
                        <a:pt x="0" y="2"/>
                        <a:pt x="6" y="2"/>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554" name="Google Shape;554;p74"/>
                <p:cNvSpPr/>
                <p:nvPr/>
              </p:nvSpPr>
              <p:spPr>
                <a:xfrm>
                  <a:off x="11409363" y="1529246"/>
                  <a:ext cx="31750" cy="2462"/>
                </a:xfrm>
                <a:custGeom>
                  <a:rect b="b" l="l" r="r" t="t"/>
                  <a:pathLst>
                    <a:path extrusionOk="0" h="3" w="33">
                      <a:moveTo>
                        <a:pt x="0" y="1"/>
                      </a:moveTo>
                      <a:lnTo>
                        <a:pt x="0" y="1"/>
                      </a:lnTo>
                      <a:cubicBezTo>
                        <a:pt x="10" y="2"/>
                        <a:pt x="21" y="3"/>
                        <a:pt x="33" y="3"/>
                      </a:cubicBezTo>
                      <a:cubicBezTo>
                        <a:pt x="23" y="2"/>
                        <a:pt x="3" y="0"/>
                        <a:pt x="0" y="1"/>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555" name="Google Shape;555;p74"/>
                <p:cNvSpPr/>
                <p:nvPr/>
              </p:nvSpPr>
              <p:spPr>
                <a:xfrm>
                  <a:off x="11618913" y="1531708"/>
                  <a:ext cx="6350" cy="0"/>
                </a:xfrm>
                <a:custGeom>
                  <a:rect b="b" l="l" r="r" t="t"/>
                  <a:pathLst>
                    <a:path extrusionOk="0" h="1" w="6">
                      <a:moveTo>
                        <a:pt x="3" y="0"/>
                      </a:moveTo>
                      <a:lnTo>
                        <a:pt x="3" y="0"/>
                      </a:lnTo>
                      <a:lnTo>
                        <a:pt x="6" y="0"/>
                      </a:lnTo>
                      <a:cubicBezTo>
                        <a:pt x="0" y="0"/>
                        <a:pt x="0" y="0"/>
                        <a:pt x="3" y="0"/>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556" name="Google Shape;556;p74"/>
                <p:cNvSpPr/>
                <p:nvPr/>
              </p:nvSpPr>
              <p:spPr>
                <a:xfrm>
                  <a:off x="11598275" y="1531708"/>
                  <a:ext cx="28575" cy="2462"/>
                </a:xfrm>
                <a:custGeom>
                  <a:rect b="b" l="l" r="r" t="t"/>
                  <a:pathLst>
                    <a:path extrusionOk="0" h="3" w="31">
                      <a:moveTo>
                        <a:pt x="25" y="0"/>
                      </a:moveTo>
                      <a:lnTo>
                        <a:pt x="25" y="0"/>
                      </a:lnTo>
                      <a:cubicBezTo>
                        <a:pt x="15" y="1"/>
                        <a:pt x="8" y="2"/>
                        <a:pt x="0" y="3"/>
                      </a:cubicBezTo>
                      <a:cubicBezTo>
                        <a:pt x="11" y="3"/>
                        <a:pt x="22" y="2"/>
                        <a:pt x="31" y="2"/>
                      </a:cubicBezTo>
                      <a:cubicBezTo>
                        <a:pt x="29" y="1"/>
                        <a:pt x="27" y="1"/>
                        <a:pt x="25" y="0"/>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557" name="Google Shape;557;p74"/>
                <p:cNvSpPr/>
                <p:nvPr/>
              </p:nvSpPr>
              <p:spPr>
                <a:xfrm>
                  <a:off x="11137900" y="1534170"/>
                  <a:ext cx="188912" cy="23388"/>
                </a:xfrm>
                <a:custGeom>
                  <a:rect b="b" l="l" r="r" t="t"/>
                  <a:pathLst>
                    <a:path extrusionOk="0" h="27" w="198">
                      <a:moveTo>
                        <a:pt x="60" y="27"/>
                      </a:moveTo>
                      <a:lnTo>
                        <a:pt x="60" y="27"/>
                      </a:lnTo>
                      <a:cubicBezTo>
                        <a:pt x="63" y="23"/>
                        <a:pt x="113" y="19"/>
                        <a:pt x="156" y="24"/>
                      </a:cubicBezTo>
                      <a:cubicBezTo>
                        <a:pt x="198" y="21"/>
                        <a:pt x="171" y="7"/>
                        <a:pt x="134" y="0"/>
                      </a:cubicBezTo>
                      <a:cubicBezTo>
                        <a:pt x="133" y="2"/>
                        <a:pt x="133" y="3"/>
                        <a:pt x="89" y="6"/>
                      </a:cubicBezTo>
                      <a:cubicBezTo>
                        <a:pt x="104" y="8"/>
                        <a:pt x="186" y="11"/>
                        <a:pt x="149" y="14"/>
                      </a:cubicBezTo>
                      <a:cubicBezTo>
                        <a:pt x="91" y="16"/>
                        <a:pt x="102" y="13"/>
                        <a:pt x="74" y="11"/>
                      </a:cubicBezTo>
                      <a:cubicBezTo>
                        <a:pt x="97" y="16"/>
                        <a:pt x="0" y="18"/>
                        <a:pt x="13" y="25"/>
                      </a:cubicBezTo>
                      <a:lnTo>
                        <a:pt x="63" y="23"/>
                      </a:lnTo>
                      <a:cubicBezTo>
                        <a:pt x="64" y="24"/>
                        <a:pt x="46" y="26"/>
                        <a:pt x="60" y="27"/>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558" name="Google Shape;558;p74"/>
                <p:cNvSpPr/>
                <p:nvPr/>
              </p:nvSpPr>
              <p:spPr>
                <a:xfrm>
                  <a:off x="11266488" y="1529246"/>
                  <a:ext cx="95250" cy="4924"/>
                </a:xfrm>
                <a:custGeom>
                  <a:rect b="b" l="l" r="r" t="t"/>
                  <a:pathLst>
                    <a:path extrusionOk="0" h="6" w="100">
                      <a:moveTo>
                        <a:pt x="82" y="6"/>
                      </a:moveTo>
                      <a:lnTo>
                        <a:pt x="82" y="6"/>
                      </a:lnTo>
                      <a:lnTo>
                        <a:pt x="100" y="6"/>
                      </a:lnTo>
                      <a:cubicBezTo>
                        <a:pt x="79" y="5"/>
                        <a:pt x="65" y="4"/>
                        <a:pt x="38" y="0"/>
                      </a:cubicBezTo>
                      <a:cubicBezTo>
                        <a:pt x="8" y="2"/>
                        <a:pt x="2" y="4"/>
                        <a:pt x="0" y="5"/>
                      </a:cubicBezTo>
                      <a:lnTo>
                        <a:pt x="88" y="6"/>
                      </a:lnTo>
                      <a:lnTo>
                        <a:pt x="82" y="6"/>
                      </a:ln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559" name="Google Shape;559;p74"/>
                <p:cNvSpPr/>
                <p:nvPr/>
              </p:nvSpPr>
              <p:spPr>
                <a:xfrm>
                  <a:off x="11361738" y="1531708"/>
                  <a:ext cx="134937" cy="12309"/>
                </a:xfrm>
                <a:custGeom>
                  <a:rect b="b" l="l" r="r" t="t"/>
                  <a:pathLst>
                    <a:path extrusionOk="0" h="14" w="142">
                      <a:moveTo>
                        <a:pt x="80" y="3"/>
                      </a:moveTo>
                      <a:lnTo>
                        <a:pt x="80" y="3"/>
                      </a:lnTo>
                      <a:cubicBezTo>
                        <a:pt x="66" y="7"/>
                        <a:pt x="23" y="9"/>
                        <a:pt x="49" y="14"/>
                      </a:cubicBezTo>
                      <a:cubicBezTo>
                        <a:pt x="102" y="14"/>
                        <a:pt x="86" y="10"/>
                        <a:pt x="118" y="8"/>
                      </a:cubicBezTo>
                      <a:cubicBezTo>
                        <a:pt x="33" y="9"/>
                        <a:pt x="142" y="6"/>
                        <a:pt x="81" y="3"/>
                      </a:cubicBezTo>
                      <a:cubicBezTo>
                        <a:pt x="97" y="3"/>
                        <a:pt x="112" y="2"/>
                        <a:pt x="127" y="2"/>
                      </a:cubicBezTo>
                      <a:cubicBezTo>
                        <a:pt x="111" y="2"/>
                        <a:pt x="97" y="1"/>
                        <a:pt x="83" y="0"/>
                      </a:cubicBezTo>
                      <a:lnTo>
                        <a:pt x="85" y="1"/>
                      </a:lnTo>
                      <a:lnTo>
                        <a:pt x="85" y="1"/>
                      </a:lnTo>
                      <a:cubicBezTo>
                        <a:pt x="85" y="1"/>
                        <a:pt x="85" y="1"/>
                        <a:pt x="85" y="1"/>
                      </a:cubicBezTo>
                      <a:cubicBezTo>
                        <a:pt x="89" y="1"/>
                        <a:pt x="90" y="1"/>
                        <a:pt x="86" y="1"/>
                      </a:cubicBezTo>
                      <a:lnTo>
                        <a:pt x="84" y="1"/>
                      </a:lnTo>
                      <a:cubicBezTo>
                        <a:pt x="83" y="2"/>
                        <a:pt x="82" y="2"/>
                        <a:pt x="80" y="3"/>
                      </a:cubicBezTo>
                      <a:cubicBezTo>
                        <a:pt x="56" y="2"/>
                        <a:pt x="76" y="2"/>
                        <a:pt x="84" y="1"/>
                      </a:cubicBezTo>
                      <a:cubicBezTo>
                        <a:pt x="84" y="1"/>
                        <a:pt x="85" y="1"/>
                        <a:pt x="85" y="1"/>
                      </a:cubicBezTo>
                      <a:lnTo>
                        <a:pt x="85" y="1"/>
                      </a:lnTo>
                      <a:lnTo>
                        <a:pt x="0" y="3"/>
                      </a:lnTo>
                      <a:cubicBezTo>
                        <a:pt x="18" y="3"/>
                        <a:pt x="40" y="3"/>
                        <a:pt x="80" y="3"/>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560" name="Google Shape;560;p74"/>
                <p:cNvSpPr/>
                <p:nvPr/>
              </p:nvSpPr>
              <p:spPr>
                <a:xfrm>
                  <a:off x="11834813" y="1552634"/>
                  <a:ext cx="9525" cy="1231"/>
                </a:xfrm>
                <a:custGeom>
                  <a:rect b="b" l="l" r="r" t="t"/>
                  <a:pathLst>
                    <a:path extrusionOk="0" h="1" w="11">
                      <a:moveTo>
                        <a:pt x="11" y="1"/>
                      </a:moveTo>
                      <a:lnTo>
                        <a:pt x="11" y="1"/>
                      </a:lnTo>
                      <a:cubicBezTo>
                        <a:pt x="8" y="1"/>
                        <a:pt x="8" y="1"/>
                        <a:pt x="8" y="0"/>
                      </a:cubicBezTo>
                      <a:cubicBezTo>
                        <a:pt x="2" y="1"/>
                        <a:pt x="0" y="1"/>
                        <a:pt x="11" y="1"/>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561" name="Google Shape;561;p74"/>
                <p:cNvSpPr/>
                <p:nvPr/>
              </p:nvSpPr>
              <p:spPr>
                <a:xfrm>
                  <a:off x="11764963" y="1542787"/>
                  <a:ext cx="117475" cy="9847"/>
                </a:xfrm>
                <a:custGeom>
                  <a:rect b="b" l="l" r="r" t="t"/>
                  <a:pathLst>
                    <a:path extrusionOk="0" h="12" w="122">
                      <a:moveTo>
                        <a:pt x="48" y="11"/>
                      </a:moveTo>
                      <a:lnTo>
                        <a:pt x="48" y="11"/>
                      </a:lnTo>
                      <a:cubicBezTo>
                        <a:pt x="54" y="10"/>
                        <a:pt x="59" y="8"/>
                        <a:pt x="79" y="9"/>
                      </a:cubicBezTo>
                      <a:cubicBezTo>
                        <a:pt x="96" y="10"/>
                        <a:pt x="79" y="11"/>
                        <a:pt x="80" y="12"/>
                      </a:cubicBezTo>
                      <a:cubicBezTo>
                        <a:pt x="92" y="11"/>
                        <a:pt x="122" y="9"/>
                        <a:pt x="84" y="7"/>
                      </a:cubicBezTo>
                      <a:lnTo>
                        <a:pt x="78" y="8"/>
                      </a:lnTo>
                      <a:cubicBezTo>
                        <a:pt x="44" y="6"/>
                        <a:pt x="0" y="1"/>
                        <a:pt x="6" y="0"/>
                      </a:cubicBezTo>
                      <a:cubicBezTo>
                        <a:pt x="16" y="4"/>
                        <a:pt x="25" y="7"/>
                        <a:pt x="48" y="11"/>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562" name="Google Shape;562;p74"/>
                <p:cNvSpPr/>
                <p:nvPr/>
              </p:nvSpPr>
              <p:spPr>
                <a:xfrm>
                  <a:off x="11555413" y="1544017"/>
                  <a:ext cx="69850" cy="4924"/>
                </a:xfrm>
                <a:custGeom>
                  <a:rect b="b" l="l" r="r" t="t"/>
                  <a:pathLst>
                    <a:path extrusionOk="0" h="6" w="74">
                      <a:moveTo>
                        <a:pt x="70" y="0"/>
                      </a:moveTo>
                      <a:lnTo>
                        <a:pt x="70" y="0"/>
                      </a:lnTo>
                      <a:lnTo>
                        <a:pt x="0" y="2"/>
                      </a:lnTo>
                      <a:lnTo>
                        <a:pt x="36" y="6"/>
                      </a:lnTo>
                      <a:lnTo>
                        <a:pt x="34" y="4"/>
                      </a:lnTo>
                      <a:cubicBezTo>
                        <a:pt x="74" y="4"/>
                        <a:pt x="65" y="2"/>
                        <a:pt x="70" y="0"/>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563" name="Google Shape;563;p74"/>
                <p:cNvSpPr/>
                <p:nvPr/>
              </p:nvSpPr>
              <p:spPr>
                <a:xfrm>
                  <a:off x="11223625" y="1528016"/>
                  <a:ext cx="38100" cy="6155"/>
                </a:xfrm>
                <a:custGeom>
                  <a:rect b="b" l="l" r="r" t="t"/>
                  <a:pathLst>
                    <a:path extrusionOk="0" h="7" w="40">
                      <a:moveTo>
                        <a:pt x="31" y="5"/>
                      </a:moveTo>
                      <a:lnTo>
                        <a:pt x="31" y="5"/>
                      </a:lnTo>
                      <a:lnTo>
                        <a:pt x="40" y="0"/>
                      </a:lnTo>
                      <a:lnTo>
                        <a:pt x="0" y="7"/>
                      </a:lnTo>
                      <a:lnTo>
                        <a:pt x="31" y="5"/>
                      </a:ln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564" name="Google Shape;564;p74"/>
                <p:cNvSpPr/>
                <p:nvPr/>
              </p:nvSpPr>
              <p:spPr>
                <a:xfrm>
                  <a:off x="11145838" y="1529246"/>
                  <a:ext cx="22225" cy="2462"/>
                </a:xfrm>
                <a:custGeom>
                  <a:rect b="b" l="l" r="r" t="t"/>
                  <a:pathLst>
                    <a:path extrusionOk="0" h="4" w="24">
                      <a:moveTo>
                        <a:pt x="21" y="4"/>
                      </a:moveTo>
                      <a:lnTo>
                        <a:pt x="21" y="4"/>
                      </a:lnTo>
                      <a:lnTo>
                        <a:pt x="24" y="0"/>
                      </a:lnTo>
                      <a:lnTo>
                        <a:pt x="0" y="3"/>
                      </a:lnTo>
                      <a:lnTo>
                        <a:pt x="21" y="4"/>
                      </a:ln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565" name="Google Shape;565;p74"/>
                <p:cNvSpPr/>
                <p:nvPr/>
              </p:nvSpPr>
              <p:spPr>
                <a:xfrm>
                  <a:off x="6197600" y="1566174"/>
                  <a:ext cx="20637" cy="1231"/>
                </a:xfrm>
                <a:custGeom>
                  <a:rect b="b" l="l" r="r" t="t"/>
                  <a:pathLst>
                    <a:path extrusionOk="0" h="1" w="21">
                      <a:moveTo>
                        <a:pt x="21" y="0"/>
                      </a:moveTo>
                      <a:lnTo>
                        <a:pt x="21" y="0"/>
                      </a:lnTo>
                      <a:lnTo>
                        <a:pt x="0" y="1"/>
                      </a:lnTo>
                      <a:cubicBezTo>
                        <a:pt x="10" y="0"/>
                        <a:pt x="16" y="0"/>
                        <a:pt x="21" y="0"/>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566" name="Google Shape;566;p74"/>
                <p:cNvSpPr/>
                <p:nvPr/>
              </p:nvSpPr>
              <p:spPr>
                <a:xfrm>
                  <a:off x="6356350" y="1564943"/>
                  <a:ext cx="9525" cy="1231"/>
                </a:xfrm>
                <a:custGeom>
                  <a:rect b="b" l="l" r="r" t="t"/>
                  <a:pathLst>
                    <a:path extrusionOk="0" h="2" w="10">
                      <a:moveTo>
                        <a:pt x="6" y="2"/>
                      </a:moveTo>
                      <a:lnTo>
                        <a:pt x="6" y="2"/>
                      </a:lnTo>
                      <a:lnTo>
                        <a:pt x="10" y="0"/>
                      </a:lnTo>
                      <a:cubicBezTo>
                        <a:pt x="3" y="1"/>
                        <a:pt x="0" y="2"/>
                        <a:pt x="6" y="2"/>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567" name="Google Shape;567;p74"/>
                <p:cNvSpPr/>
                <p:nvPr/>
              </p:nvSpPr>
              <p:spPr>
                <a:xfrm>
                  <a:off x="8950325" y="1521861"/>
                  <a:ext cx="61912" cy="7386"/>
                </a:xfrm>
                <a:custGeom>
                  <a:rect b="b" l="l" r="r" t="t"/>
                  <a:pathLst>
                    <a:path extrusionOk="0" h="9" w="65">
                      <a:moveTo>
                        <a:pt x="65" y="9"/>
                      </a:moveTo>
                      <a:lnTo>
                        <a:pt x="65" y="9"/>
                      </a:lnTo>
                      <a:cubicBezTo>
                        <a:pt x="34" y="5"/>
                        <a:pt x="0" y="0"/>
                        <a:pt x="4" y="4"/>
                      </a:cubicBezTo>
                      <a:lnTo>
                        <a:pt x="13" y="8"/>
                      </a:lnTo>
                      <a:cubicBezTo>
                        <a:pt x="35" y="7"/>
                        <a:pt x="51" y="8"/>
                        <a:pt x="65" y="9"/>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568" name="Google Shape;568;p74"/>
                <p:cNvSpPr/>
                <p:nvPr/>
              </p:nvSpPr>
              <p:spPr>
                <a:xfrm>
                  <a:off x="7537450" y="1546479"/>
                  <a:ext cx="28575" cy="3693"/>
                </a:xfrm>
                <a:custGeom>
                  <a:rect b="b" l="l" r="r" t="t"/>
                  <a:pathLst>
                    <a:path extrusionOk="0" h="4" w="29">
                      <a:moveTo>
                        <a:pt x="0" y="3"/>
                      </a:moveTo>
                      <a:lnTo>
                        <a:pt x="0" y="3"/>
                      </a:lnTo>
                      <a:lnTo>
                        <a:pt x="9" y="4"/>
                      </a:lnTo>
                      <a:lnTo>
                        <a:pt x="29" y="0"/>
                      </a:lnTo>
                      <a:lnTo>
                        <a:pt x="0" y="3"/>
                      </a:ln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569" name="Google Shape;569;p74"/>
                <p:cNvSpPr/>
                <p:nvPr/>
              </p:nvSpPr>
              <p:spPr>
                <a:xfrm>
                  <a:off x="7478713" y="1562481"/>
                  <a:ext cx="38100" cy="2462"/>
                </a:xfrm>
                <a:custGeom>
                  <a:rect b="b" l="l" r="r" t="t"/>
                  <a:pathLst>
                    <a:path extrusionOk="0" h="3" w="40">
                      <a:moveTo>
                        <a:pt x="40" y="3"/>
                      </a:moveTo>
                      <a:lnTo>
                        <a:pt x="40" y="3"/>
                      </a:lnTo>
                      <a:lnTo>
                        <a:pt x="0" y="0"/>
                      </a:lnTo>
                      <a:cubicBezTo>
                        <a:pt x="9" y="1"/>
                        <a:pt x="22" y="2"/>
                        <a:pt x="40" y="3"/>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570" name="Google Shape;570;p74"/>
                <p:cNvSpPr/>
                <p:nvPr/>
              </p:nvSpPr>
              <p:spPr>
                <a:xfrm>
                  <a:off x="5410200" y="1568636"/>
                  <a:ext cx="36512" cy="3693"/>
                </a:xfrm>
                <a:custGeom>
                  <a:rect b="b" l="l" r="r" t="t"/>
                  <a:pathLst>
                    <a:path extrusionOk="0" h="5" w="38">
                      <a:moveTo>
                        <a:pt x="24" y="0"/>
                      </a:moveTo>
                      <a:lnTo>
                        <a:pt x="24" y="0"/>
                      </a:lnTo>
                      <a:lnTo>
                        <a:pt x="0" y="5"/>
                      </a:lnTo>
                      <a:cubicBezTo>
                        <a:pt x="38" y="5"/>
                        <a:pt x="21" y="3"/>
                        <a:pt x="24" y="0"/>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571" name="Google Shape;571;p74"/>
                <p:cNvSpPr/>
                <p:nvPr/>
              </p:nvSpPr>
              <p:spPr>
                <a:xfrm>
                  <a:off x="10206038" y="1530477"/>
                  <a:ext cx="61912" cy="4924"/>
                </a:xfrm>
                <a:custGeom>
                  <a:rect b="b" l="l" r="r" t="t"/>
                  <a:pathLst>
                    <a:path extrusionOk="0" h="6" w="65">
                      <a:moveTo>
                        <a:pt x="65" y="3"/>
                      </a:moveTo>
                      <a:lnTo>
                        <a:pt x="65" y="3"/>
                      </a:lnTo>
                      <a:cubicBezTo>
                        <a:pt x="39" y="1"/>
                        <a:pt x="18" y="0"/>
                        <a:pt x="0" y="0"/>
                      </a:cubicBezTo>
                      <a:cubicBezTo>
                        <a:pt x="32" y="2"/>
                        <a:pt x="57" y="6"/>
                        <a:pt x="65" y="3"/>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572" name="Google Shape;572;p74"/>
                <p:cNvSpPr/>
                <p:nvPr/>
              </p:nvSpPr>
              <p:spPr>
                <a:xfrm>
                  <a:off x="6257925" y="1525554"/>
                  <a:ext cx="19050" cy="2462"/>
                </a:xfrm>
                <a:custGeom>
                  <a:rect b="b" l="l" r="r" t="t"/>
                  <a:pathLst>
                    <a:path extrusionOk="0" h="2" w="21">
                      <a:moveTo>
                        <a:pt x="18" y="0"/>
                      </a:moveTo>
                      <a:lnTo>
                        <a:pt x="18" y="0"/>
                      </a:lnTo>
                      <a:cubicBezTo>
                        <a:pt x="5" y="1"/>
                        <a:pt x="0" y="2"/>
                        <a:pt x="0" y="2"/>
                      </a:cubicBezTo>
                      <a:cubicBezTo>
                        <a:pt x="13" y="2"/>
                        <a:pt x="21" y="1"/>
                        <a:pt x="18" y="0"/>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573" name="Google Shape;573;p74"/>
                <p:cNvSpPr/>
                <p:nvPr/>
              </p:nvSpPr>
              <p:spPr>
                <a:xfrm>
                  <a:off x="10134600" y="1528016"/>
                  <a:ext cx="71437" cy="3693"/>
                </a:xfrm>
                <a:custGeom>
                  <a:rect b="b" l="l" r="r" t="t"/>
                  <a:pathLst>
                    <a:path extrusionOk="0" h="4" w="75">
                      <a:moveTo>
                        <a:pt x="0" y="3"/>
                      </a:moveTo>
                      <a:lnTo>
                        <a:pt x="0" y="3"/>
                      </a:lnTo>
                      <a:lnTo>
                        <a:pt x="13" y="4"/>
                      </a:lnTo>
                      <a:cubicBezTo>
                        <a:pt x="32" y="3"/>
                        <a:pt x="52" y="2"/>
                        <a:pt x="75" y="3"/>
                      </a:cubicBezTo>
                      <a:cubicBezTo>
                        <a:pt x="52" y="1"/>
                        <a:pt x="25" y="0"/>
                        <a:pt x="0" y="3"/>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574" name="Google Shape;574;p74"/>
                <p:cNvSpPr/>
                <p:nvPr/>
              </p:nvSpPr>
              <p:spPr>
                <a:xfrm>
                  <a:off x="2582863" y="1560020"/>
                  <a:ext cx="7937" cy="1231"/>
                </a:xfrm>
                <a:custGeom>
                  <a:rect b="b" l="l" r="r" t="t"/>
                  <a:pathLst>
                    <a:path extrusionOk="0" h="1" w="8">
                      <a:moveTo>
                        <a:pt x="8" y="1"/>
                      </a:moveTo>
                      <a:lnTo>
                        <a:pt x="8" y="1"/>
                      </a:lnTo>
                      <a:lnTo>
                        <a:pt x="1" y="0"/>
                      </a:lnTo>
                      <a:cubicBezTo>
                        <a:pt x="0" y="1"/>
                        <a:pt x="3" y="1"/>
                        <a:pt x="8" y="1"/>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575" name="Google Shape;575;p74"/>
                <p:cNvSpPr/>
                <p:nvPr/>
              </p:nvSpPr>
              <p:spPr>
                <a:xfrm>
                  <a:off x="1762125" y="1521861"/>
                  <a:ext cx="34925" cy="1231"/>
                </a:xfrm>
                <a:custGeom>
                  <a:rect b="b" l="l" r="r" t="t"/>
                  <a:pathLst>
                    <a:path extrusionOk="0" h="1" w="36">
                      <a:moveTo>
                        <a:pt x="0" y="1"/>
                      </a:moveTo>
                      <a:lnTo>
                        <a:pt x="0" y="1"/>
                      </a:lnTo>
                      <a:cubicBezTo>
                        <a:pt x="9" y="1"/>
                        <a:pt x="23" y="1"/>
                        <a:pt x="36" y="1"/>
                      </a:cubicBezTo>
                      <a:cubicBezTo>
                        <a:pt x="29" y="0"/>
                        <a:pt x="19" y="0"/>
                        <a:pt x="0" y="1"/>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576" name="Google Shape;576;p74"/>
                <p:cNvSpPr/>
                <p:nvPr/>
              </p:nvSpPr>
              <p:spPr>
                <a:xfrm>
                  <a:off x="10812463" y="1529246"/>
                  <a:ext cx="19050" cy="1231"/>
                </a:xfrm>
                <a:custGeom>
                  <a:rect b="b" l="l" r="r" t="t"/>
                  <a:pathLst>
                    <a:path extrusionOk="0" h="1" w="20">
                      <a:moveTo>
                        <a:pt x="0" y="1"/>
                      </a:moveTo>
                      <a:lnTo>
                        <a:pt x="0" y="1"/>
                      </a:lnTo>
                      <a:cubicBezTo>
                        <a:pt x="20" y="1"/>
                        <a:pt x="3" y="0"/>
                        <a:pt x="0" y="1"/>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577" name="Google Shape;577;p74"/>
                <p:cNvSpPr/>
                <p:nvPr/>
              </p:nvSpPr>
              <p:spPr>
                <a:xfrm>
                  <a:off x="10896600" y="1545248"/>
                  <a:ext cx="7937" cy="2462"/>
                </a:xfrm>
                <a:custGeom>
                  <a:rect b="b" l="l" r="r" t="t"/>
                  <a:pathLst>
                    <a:path extrusionOk="0" h="3" w="8">
                      <a:moveTo>
                        <a:pt x="8" y="0"/>
                      </a:moveTo>
                      <a:lnTo>
                        <a:pt x="8" y="0"/>
                      </a:lnTo>
                      <a:cubicBezTo>
                        <a:pt x="4" y="1"/>
                        <a:pt x="1" y="2"/>
                        <a:pt x="0" y="3"/>
                      </a:cubicBezTo>
                      <a:cubicBezTo>
                        <a:pt x="2" y="2"/>
                        <a:pt x="4" y="1"/>
                        <a:pt x="8" y="0"/>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578" name="Google Shape;578;p74"/>
                <p:cNvSpPr/>
                <p:nvPr/>
              </p:nvSpPr>
              <p:spPr>
                <a:xfrm>
                  <a:off x="9947275" y="1553865"/>
                  <a:ext cx="4762" cy="1231"/>
                </a:xfrm>
                <a:custGeom>
                  <a:rect b="b" l="l" r="r" t="t"/>
                  <a:pathLst>
                    <a:path extrusionOk="0" h="1" w="5">
                      <a:moveTo>
                        <a:pt x="1" y="0"/>
                      </a:moveTo>
                      <a:lnTo>
                        <a:pt x="1" y="0"/>
                      </a:lnTo>
                      <a:lnTo>
                        <a:pt x="0" y="0"/>
                      </a:lnTo>
                      <a:cubicBezTo>
                        <a:pt x="5" y="1"/>
                        <a:pt x="4" y="0"/>
                        <a:pt x="1" y="0"/>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579" name="Google Shape;579;p74"/>
                <p:cNvSpPr/>
                <p:nvPr/>
              </p:nvSpPr>
              <p:spPr>
                <a:xfrm>
                  <a:off x="10817225" y="1531708"/>
                  <a:ext cx="23812" cy="0"/>
                </a:xfrm>
                <a:custGeom>
                  <a:rect b="b" l="l" r="r" t="t"/>
                  <a:pathLst>
                    <a:path extrusionOk="0" h="1" w="25">
                      <a:moveTo>
                        <a:pt x="25" y="0"/>
                      </a:moveTo>
                      <a:lnTo>
                        <a:pt x="25" y="0"/>
                      </a:lnTo>
                      <a:cubicBezTo>
                        <a:pt x="18" y="0"/>
                        <a:pt x="10" y="0"/>
                        <a:pt x="0" y="0"/>
                      </a:cubicBezTo>
                      <a:cubicBezTo>
                        <a:pt x="5" y="0"/>
                        <a:pt x="12" y="0"/>
                        <a:pt x="25" y="0"/>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580" name="Google Shape;580;p74"/>
                <p:cNvSpPr/>
                <p:nvPr/>
              </p:nvSpPr>
              <p:spPr>
                <a:xfrm>
                  <a:off x="10836275" y="1529246"/>
                  <a:ext cx="19050" cy="1231"/>
                </a:xfrm>
                <a:custGeom>
                  <a:rect b="b" l="l" r="r" t="t"/>
                  <a:pathLst>
                    <a:path extrusionOk="0" h="1" w="20">
                      <a:moveTo>
                        <a:pt x="0" y="1"/>
                      </a:moveTo>
                      <a:lnTo>
                        <a:pt x="0" y="1"/>
                      </a:lnTo>
                      <a:lnTo>
                        <a:pt x="18" y="1"/>
                      </a:lnTo>
                      <a:cubicBezTo>
                        <a:pt x="20" y="1"/>
                        <a:pt x="18" y="0"/>
                        <a:pt x="0" y="1"/>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581" name="Google Shape;581;p74"/>
                <p:cNvSpPr/>
                <p:nvPr/>
              </p:nvSpPr>
              <p:spPr>
                <a:xfrm>
                  <a:off x="10787063" y="1530477"/>
                  <a:ext cx="30162" cy="1231"/>
                </a:xfrm>
                <a:custGeom>
                  <a:rect b="b" l="l" r="r" t="t"/>
                  <a:pathLst>
                    <a:path extrusionOk="0" h="1" w="31">
                      <a:moveTo>
                        <a:pt x="0" y="0"/>
                      </a:moveTo>
                      <a:lnTo>
                        <a:pt x="0" y="0"/>
                      </a:lnTo>
                      <a:cubicBezTo>
                        <a:pt x="11" y="0"/>
                        <a:pt x="21" y="0"/>
                        <a:pt x="31" y="1"/>
                      </a:cubicBezTo>
                      <a:cubicBezTo>
                        <a:pt x="28" y="0"/>
                        <a:pt x="26" y="0"/>
                        <a:pt x="27" y="0"/>
                      </a:cubicBezTo>
                      <a:lnTo>
                        <a:pt x="0" y="0"/>
                      </a:ln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582" name="Google Shape;582;p74"/>
                <p:cNvSpPr/>
                <p:nvPr/>
              </p:nvSpPr>
              <p:spPr>
                <a:xfrm>
                  <a:off x="4092575" y="1552634"/>
                  <a:ext cx="20637" cy="2462"/>
                </a:xfrm>
                <a:custGeom>
                  <a:rect b="b" l="l" r="r" t="t"/>
                  <a:pathLst>
                    <a:path extrusionOk="0" h="2" w="23">
                      <a:moveTo>
                        <a:pt x="23" y="0"/>
                      </a:moveTo>
                      <a:lnTo>
                        <a:pt x="23" y="0"/>
                      </a:lnTo>
                      <a:lnTo>
                        <a:pt x="19" y="0"/>
                      </a:lnTo>
                      <a:cubicBezTo>
                        <a:pt x="0" y="2"/>
                        <a:pt x="8" y="1"/>
                        <a:pt x="23" y="0"/>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583" name="Google Shape;583;p74"/>
                <p:cNvSpPr/>
                <p:nvPr/>
              </p:nvSpPr>
              <p:spPr>
                <a:xfrm>
                  <a:off x="8528050" y="1567405"/>
                  <a:ext cx="3175" cy="1231"/>
                </a:xfrm>
                <a:custGeom>
                  <a:rect b="b" l="l" r="r" t="t"/>
                  <a:pathLst>
                    <a:path extrusionOk="0" h="1" w="3">
                      <a:moveTo>
                        <a:pt x="1" y="1"/>
                      </a:moveTo>
                      <a:lnTo>
                        <a:pt x="1" y="1"/>
                      </a:lnTo>
                      <a:lnTo>
                        <a:pt x="3" y="0"/>
                      </a:lnTo>
                      <a:lnTo>
                        <a:pt x="0" y="0"/>
                      </a:lnTo>
                      <a:lnTo>
                        <a:pt x="1" y="1"/>
                      </a:ln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584" name="Google Shape;584;p74"/>
                <p:cNvSpPr/>
                <p:nvPr/>
              </p:nvSpPr>
              <p:spPr>
                <a:xfrm>
                  <a:off x="8461375" y="1556326"/>
                  <a:ext cx="66675" cy="14771"/>
                </a:xfrm>
                <a:custGeom>
                  <a:rect b="b" l="l" r="r" t="t"/>
                  <a:pathLst>
                    <a:path extrusionOk="0" h="17" w="69">
                      <a:moveTo>
                        <a:pt x="0" y="17"/>
                      </a:moveTo>
                      <a:lnTo>
                        <a:pt x="0" y="17"/>
                      </a:lnTo>
                      <a:cubicBezTo>
                        <a:pt x="30" y="11"/>
                        <a:pt x="47" y="12"/>
                        <a:pt x="69" y="13"/>
                      </a:cubicBezTo>
                      <a:lnTo>
                        <a:pt x="46" y="0"/>
                      </a:lnTo>
                      <a:lnTo>
                        <a:pt x="0" y="17"/>
                      </a:ln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585" name="Google Shape;585;p74"/>
                <p:cNvSpPr/>
                <p:nvPr/>
              </p:nvSpPr>
              <p:spPr>
                <a:xfrm>
                  <a:off x="1562100" y="1514475"/>
                  <a:ext cx="9563100" cy="64008"/>
                </a:xfrm>
                <a:custGeom>
                  <a:rect b="b" l="l" r="r" t="t"/>
                  <a:pathLst>
                    <a:path extrusionOk="0" h="75" w="10030">
                      <a:moveTo>
                        <a:pt x="2469" y="12"/>
                      </a:moveTo>
                      <a:lnTo>
                        <a:pt x="2469" y="12"/>
                      </a:lnTo>
                      <a:lnTo>
                        <a:pt x="2482" y="13"/>
                      </a:lnTo>
                      <a:cubicBezTo>
                        <a:pt x="2453" y="15"/>
                        <a:pt x="2461" y="13"/>
                        <a:pt x="2469" y="12"/>
                      </a:cubicBezTo>
                      <a:close/>
                      <a:moveTo>
                        <a:pt x="9555" y="25"/>
                      </a:moveTo>
                      <a:lnTo>
                        <a:pt x="9555" y="25"/>
                      </a:lnTo>
                      <a:cubicBezTo>
                        <a:pt x="9562" y="24"/>
                        <a:pt x="9561" y="23"/>
                        <a:pt x="9559" y="23"/>
                      </a:cubicBezTo>
                      <a:cubicBezTo>
                        <a:pt x="9554" y="24"/>
                        <a:pt x="9539" y="24"/>
                        <a:pt x="9522" y="24"/>
                      </a:cubicBezTo>
                      <a:cubicBezTo>
                        <a:pt x="9527" y="25"/>
                        <a:pt x="9536" y="26"/>
                        <a:pt x="9555" y="25"/>
                      </a:cubicBezTo>
                      <a:close/>
                      <a:moveTo>
                        <a:pt x="9489" y="23"/>
                      </a:moveTo>
                      <a:lnTo>
                        <a:pt x="9489" y="23"/>
                      </a:lnTo>
                      <a:lnTo>
                        <a:pt x="9488" y="23"/>
                      </a:lnTo>
                      <a:cubicBezTo>
                        <a:pt x="9456" y="21"/>
                        <a:pt x="9467" y="22"/>
                        <a:pt x="9489" y="23"/>
                      </a:cubicBezTo>
                      <a:close/>
                      <a:moveTo>
                        <a:pt x="6376" y="50"/>
                      </a:moveTo>
                      <a:lnTo>
                        <a:pt x="6376" y="50"/>
                      </a:lnTo>
                      <a:cubicBezTo>
                        <a:pt x="6365" y="52"/>
                        <a:pt x="6349" y="51"/>
                        <a:pt x="6330" y="49"/>
                      </a:cubicBezTo>
                      <a:cubicBezTo>
                        <a:pt x="6344" y="49"/>
                        <a:pt x="6359" y="49"/>
                        <a:pt x="6376" y="50"/>
                      </a:cubicBezTo>
                      <a:close/>
                      <a:moveTo>
                        <a:pt x="5258" y="60"/>
                      </a:moveTo>
                      <a:lnTo>
                        <a:pt x="5258" y="60"/>
                      </a:lnTo>
                      <a:cubicBezTo>
                        <a:pt x="5244" y="61"/>
                        <a:pt x="5216" y="64"/>
                        <a:pt x="5205" y="61"/>
                      </a:cubicBezTo>
                      <a:cubicBezTo>
                        <a:pt x="5222" y="55"/>
                        <a:pt x="5234" y="58"/>
                        <a:pt x="5258" y="60"/>
                      </a:cubicBezTo>
                      <a:close/>
                      <a:moveTo>
                        <a:pt x="4523" y="61"/>
                      </a:moveTo>
                      <a:lnTo>
                        <a:pt x="4523" y="61"/>
                      </a:lnTo>
                      <a:lnTo>
                        <a:pt x="4572" y="65"/>
                      </a:lnTo>
                      <a:cubicBezTo>
                        <a:pt x="4513" y="71"/>
                        <a:pt x="4470" y="69"/>
                        <a:pt x="4516" y="75"/>
                      </a:cubicBezTo>
                      <a:cubicBezTo>
                        <a:pt x="4523" y="61"/>
                        <a:pt x="4707" y="74"/>
                        <a:pt x="4714" y="60"/>
                      </a:cubicBezTo>
                      <a:lnTo>
                        <a:pt x="4747" y="63"/>
                      </a:lnTo>
                      <a:cubicBezTo>
                        <a:pt x="4737" y="63"/>
                        <a:pt x="4736" y="64"/>
                        <a:pt x="4727" y="64"/>
                      </a:cubicBezTo>
                      <a:cubicBezTo>
                        <a:pt x="4790" y="70"/>
                        <a:pt x="4774" y="54"/>
                        <a:pt x="4855" y="56"/>
                      </a:cubicBezTo>
                      <a:cubicBezTo>
                        <a:pt x="4883" y="57"/>
                        <a:pt x="4903" y="59"/>
                        <a:pt x="4884" y="61"/>
                      </a:cubicBezTo>
                      <a:lnTo>
                        <a:pt x="4947" y="57"/>
                      </a:lnTo>
                      <a:cubicBezTo>
                        <a:pt x="4965" y="58"/>
                        <a:pt x="4961" y="60"/>
                        <a:pt x="4942" y="60"/>
                      </a:cubicBezTo>
                      <a:lnTo>
                        <a:pt x="5039" y="59"/>
                      </a:lnTo>
                      <a:lnTo>
                        <a:pt x="5038" y="59"/>
                      </a:lnTo>
                      <a:cubicBezTo>
                        <a:pt x="5052" y="57"/>
                        <a:pt x="5083" y="54"/>
                        <a:pt x="5098" y="52"/>
                      </a:cubicBezTo>
                      <a:cubicBezTo>
                        <a:pt x="5122" y="54"/>
                        <a:pt x="5086" y="54"/>
                        <a:pt x="5092" y="56"/>
                      </a:cubicBezTo>
                      <a:lnTo>
                        <a:pt x="5145" y="52"/>
                      </a:lnTo>
                      <a:cubicBezTo>
                        <a:pt x="5167" y="56"/>
                        <a:pt x="5123" y="59"/>
                        <a:pt x="5086" y="59"/>
                      </a:cubicBezTo>
                      <a:cubicBezTo>
                        <a:pt x="5136" y="73"/>
                        <a:pt x="5130" y="55"/>
                        <a:pt x="5238" y="64"/>
                      </a:cubicBezTo>
                      <a:lnTo>
                        <a:pt x="5187" y="65"/>
                      </a:lnTo>
                      <a:cubicBezTo>
                        <a:pt x="5220" y="73"/>
                        <a:pt x="5259" y="70"/>
                        <a:pt x="5316" y="75"/>
                      </a:cubicBezTo>
                      <a:cubicBezTo>
                        <a:pt x="5302" y="73"/>
                        <a:pt x="5202" y="63"/>
                        <a:pt x="5260" y="60"/>
                      </a:cubicBezTo>
                      <a:cubicBezTo>
                        <a:pt x="5276" y="61"/>
                        <a:pt x="5298" y="61"/>
                        <a:pt x="5329" y="59"/>
                      </a:cubicBezTo>
                      <a:cubicBezTo>
                        <a:pt x="5329" y="63"/>
                        <a:pt x="5359" y="62"/>
                        <a:pt x="5398" y="62"/>
                      </a:cubicBezTo>
                      <a:lnTo>
                        <a:pt x="5395" y="69"/>
                      </a:lnTo>
                      <a:cubicBezTo>
                        <a:pt x="5436" y="67"/>
                        <a:pt x="5433" y="64"/>
                        <a:pt x="5457" y="61"/>
                      </a:cubicBezTo>
                      <a:cubicBezTo>
                        <a:pt x="5503" y="61"/>
                        <a:pt x="5513" y="66"/>
                        <a:pt x="5523" y="71"/>
                      </a:cubicBezTo>
                      <a:cubicBezTo>
                        <a:pt x="5597" y="72"/>
                        <a:pt x="5473" y="63"/>
                        <a:pt x="5560" y="62"/>
                      </a:cubicBezTo>
                      <a:cubicBezTo>
                        <a:pt x="5621" y="64"/>
                        <a:pt x="5664" y="62"/>
                        <a:pt x="5737" y="58"/>
                      </a:cubicBezTo>
                      <a:cubicBezTo>
                        <a:pt x="5780" y="60"/>
                        <a:pt x="5730" y="62"/>
                        <a:pt x="5745" y="64"/>
                      </a:cubicBezTo>
                      <a:lnTo>
                        <a:pt x="5783" y="59"/>
                      </a:lnTo>
                      <a:cubicBezTo>
                        <a:pt x="5792" y="59"/>
                        <a:pt x="5789" y="60"/>
                        <a:pt x="5788" y="61"/>
                      </a:cubicBezTo>
                      <a:cubicBezTo>
                        <a:pt x="5820" y="59"/>
                        <a:pt x="5790" y="55"/>
                        <a:pt x="5841" y="53"/>
                      </a:cubicBezTo>
                      <a:cubicBezTo>
                        <a:pt x="5854" y="46"/>
                        <a:pt x="5944" y="64"/>
                        <a:pt x="6006" y="56"/>
                      </a:cubicBezTo>
                      <a:cubicBezTo>
                        <a:pt x="6021" y="58"/>
                        <a:pt x="5999" y="60"/>
                        <a:pt x="6003" y="62"/>
                      </a:cubicBezTo>
                      <a:cubicBezTo>
                        <a:pt x="6089" y="57"/>
                        <a:pt x="6077" y="59"/>
                        <a:pt x="6147" y="52"/>
                      </a:cubicBezTo>
                      <a:lnTo>
                        <a:pt x="6206" y="56"/>
                      </a:lnTo>
                      <a:cubicBezTo>
                        <a:pt x="6163" y="51"/>
                        <a:pt x="6219" y="45"/>
                        <a:pt x="6268" y="41"/>
                      </a:cubicBezTo>
                      <a:cubicBezTo>
                        <a:pt x="6252" y="38"/>
                        <a:pt x="6239" y="36"/>
                        <a:pt x="6230" y="35"/>
                      </a:cubicBezTo>
                      <a:lnTo>
                        <a:pt x="6308" y="32"/>
                      </a:lnTo>
                      <a:cubicBezTo>
                        <a:pt x="6318" y="33"/>
                        <a:pt x="6310" y="35"/>
                        <a:pt x="6297" y="38"/>
                      </a:cubicBezTo>
                      <a:lnTo>
                        <a:pt x="6311" y="36"/>
                      </a:lnTo>
                      <a:cubicBezTo>
                        <a:pt x="6339" y="39"/>
                        <a:pt x="6325" y="43"/>
                        <a:pt x="6305" y="46"/>
                      </a:cubicBezTo>
                      <a:lnTo>
                        <a:pt x="6277" y="42"/>
                      </a:lnTo>
                      <a:cubicBezTo>
                        <a:pt x="6257" y="46"/>
                        <a:pt x="6239" y="50"/>
                        <a:pt x="6243" y="54"/>
                      </a:cubicBezTo>
                      <a:cubicBezTo>
                        <a:pt x="6248" y="53"/>
                        <a:pt x="6258" y="53"/>
                        <a:pt x="6269" y="52"/>
                      </a:cubicBezTo>
                      <a:cubicBezTo>
                        <a:pt x="6264" y="53"/>
                        <a:pt x="6261" y="54"/>
                        <a:pt x="6263" y="55"/>
                      </a:cubicBezTo>
                      <a:cubicBezTo>
                        <a:pt x="6266" y="56"/>
                        <a:pt x="6274" y="54"/>
                        <a:pt x="6287" y="53"/>
                      </a:cubicBezTo>
                      <a:lnTo>
                        <a:pt x="6304" y="60"/>
                      </a:lnTo>
                      <a:lnTo>
                        <a:pt x="6309" y="57"/>
                      </a:lnTo>
                      <a:lnTo>
                        <a:pt x="6411" y="62"/>
                      </a:lnTo>
                      <a:cubicBezTo>
                        <a:pt x="6485" y="55"/>
                        <a:pt x="6548" y="44"/>
                        <a:pt x="6665" y="41"/>
                      </a:cubicBezTo>
                      <a:cubicBezTo>
                        <a:pt x="6636" y="47"/>
                        <a:pt x="6659" y="50"/>
                        <a:pt x="6657" y="56"/>
                      </a:cubicBezTo>
                      <a:cubicBezTo>
                        <a:pt x="6625" y="50"/>
                        <a:pt x="6567" y="59"/>
                        <a:pt x="6507" y="58"/>
                      </a:cubicBezTo>
                      <a:cubicBezTo>
                        <a:pt x="6538" y="58"/>
                        <a:pt x="6531" y="61"/>
                        <a:pt x="6523" y="62"/>
                      </a:cubicBezTo>
                      <a:lnTo>
                        <a:pt x="6631" y="57"/>
                      </a:lnTo>
                      <a:cubicBezTo>
                        <a:pt x="6628" y="62"/>
                        <a:pt x="6654" y="60"/>
                        <a:pt x="6682" y="63"/>
                      </a:cubicBezTo>
                      <a:cubicBezTo>
                        <a:pt x="6660" y="52"/>
                        <a:pt x="6762" y="56"/>
                        <a:pt x="6806" y="53"/>
                      </a:cubicBezTo>
                      <a:cubicBezTo>
                        <a:pt x="6808" y="56"/>
                        <a:pt x="6798" y="60"/>
                        <a:pt x="6744" y="59"/>
                      </a:cubicBezTo>
                      <a:cubicBezTo>
                        <a:pt x="6803" y="67"/>
                        <a:pt x="6821" y="47"/>
                        <a:pt x="6879" y="54"/>
                      </a:cubicBezTo>
                      <a:cubicBezTo>
                        <a:pt x="6865" y="54"/>
                        <a:pt x="6858" y="53"/>
                        <a:pt x="6853" y="55"/>
                      </a:cubicBezTo>
                      <a:cubicBezTo>
                        <a:pt x="6884" y="52"/>
                        <a:pt x="6958" y="55"/>
                        <a:pt x="6941" y="58"/>
                      </a:cubicBezTo>
                      <a:lnTo>
                        <a:pt x="6928" y="58"/>
                      </a:lnTo>
                      <a:cubicBezTo>
                        <a:pt x="7014" y="59"/>
                        <a:pt x="7191" y="58"/>
                        <a:pt x="7204" y="50"/>
                      </a:cubicBezTo>
                      <a:cubicBezTo>
                        <a:pt x="7205" y="51"/>
                        <a:pt x="7193" y="60"/>
                        <a:pt x="7188" y="62"/>
                      </a:cubicBezTo>
                      <a:lnTo>
                        <a:pt x="7342" y="33"/>
                      </a:lnTo>
                      <a:cubicBezTo>
                        <a:pt x="7329" y="41"/>
                        <a:pt x="7381" y="58"/>
                        <a:pt x="7309" y="62"/>
                      </a:cubicBezTo>
                      <a:cubicBezTo>
                        <a:pt x="7330" y="63"/>
                        <a:pt x="7355" y="65"/>
                        <a:pt x="7399" y="62"/>
                      </a:cubicBezTo>
                      <a:cubicBezTo>
                        <a:pt x="7385" y="61"/>
                        <a:pt x="7364" y="51"/>
                        <a:pt x="7383" y="51"/>
                      </a:cubicBezTo>
                      <a:cubicBezTo>
                        <a:pt x="7436" y="59"/>
                        <a:pt x="7420" y="55"/>
                        <a:pt x="7485" y="62"/>
                      </a:cubicBezTo>
                      <a:cubicBezTo>
                        <a:pt x="7463" y="61"/>
                        <a:pt x="7487" y="49"/>
                        <a:pt x="7520" y="50"/>
                      </a:cubicBezTo>
                      <a:cubicBezTo>
                        <a:pt x="7515" y="51"/>
                        <a:pt x="7523" y="61"/>
                        <a:pt x="7511" y="62"/>
                      </a:cubicBezTo>
                      <a:lnTo>
                        <a:pt x="7594" y="51"/>
                      </a:lnTo>
                      <a:cubicBezTo>
                        <a:pt x="7573" y="53"/>
                        <a:pt x="7590" y="61"/>
                        <a:pt x="7609" y="64"/>
                      </a:cubicBezTo>
                      <a:cubicBezTo>
                        <a:pt x="7600" y="62"/>
                        <a:pt x="7680" y="64"/>
                        <a:pt x="7702" y="63"/>
                      </a:cubicBezTo>
                      <a:lnTo>
                        <a:pt x="7667" y="61"/>
                      </a:lnTo>
                      <a:cubicBezTo>
                        <a:pt x="7761" y="63"/>
                        <a:pt x="7760" y="45"/>
                        <a:pt x="7853" y="46"/>
                      </a:cubicBezTo>
                      <a:cubicBezTo>
                        <a:pt x="7842" y="48"/>
                        <a:pt x="7825" y="60"/>
                        <a:pt x="7872" y="62"/>
                      </a:cubicBezTo>
                      <a:cubicBezTo>
                        <a:pt x="7894" y="56"/>
                        <a:pt x="7968" y="34"/>
                        <a:pt x="8050" y="29"/>
                      </a:cubicBezTo>
                      <a:lnTo>
                        <a:pt x="8066" y="33"/>
                      </a:lnTo>
                      <a:lnTo>
                        <a:pt x="8129" y="29"/>
                      </a:lnTo>
                      <a:cubicBezTo>
                        <a:pt x="8090" y="38"/>
                        <a:pt x="7980" y="56"/>
                        <a:pt x="7919" y="63"/>
                      </a:cubicBezTo>
                      <a:cubicBezTo>
                        <a:pt x="7954" y="66"/>
                        <a:pt x="7929" y="67"/>
                        <a:pt x="7982" y="67"/>
                      </a:cubicBezTo>
                      <a:cubicBezTo>
                        <a:pt x="8000" y="70"/>
                        <a:pt x="7953" y="72"/>
                        <a:pt x="7938" y="72"/>
                      </a:cubicBezTo>
                      <a:lnTo>
                        <a:pt x="8060" y="74"/>
                      </a:lnTo>
                      <a:cubicBezTo>
                        <a:pt x="8054" y="67"/>
                        <a:pt x="8153" y="67"/>
                        <a:pt x="8149" y="62"/>
                      </a:cubicBezTo>
                      <a:lnTo>
                        <a:pt x="8016" y="68"/>
                      </a:lnTo>
                      <a:cubicBezTo>
                        <a:pt x="8011" y="62"/>
                        <a:pt x="8093" y="49"/>
                        <a:pt x="8179" y="51"/>
                      </a:cubicBezTo>
                      <a:cubicBezTo>
                        <a:pt x="8201" y="53"/>
                        <a:pt x="8163" y="63"/>
                        <a:pt x="8165" y="65"/>
                      </a:cubicBezTo>
                      <a:cubicBezTo>
                        <a:pt x="8176" y="63"/>
                        <a:pt x="8247" y="61"/>
                        <a:pt x="8255" y="62"/>
                      </a:cubicBezTo>
                      <a:lnTo>
                        <a:pt x="8218" y="66"/>
                      </a:lnTo>
                      <a:cubicBezTo>
                        <a:pt x="8266" y="69"/>
                        <a:pt x="8297" y="57"/>
                        <a:pt x="8355" y="64"/>
                      </a:cubicBezTo>
                      <a:cubicBezTo>
                        <a:pt x="8375" y="64"/>
                        <a:pt x="8414" y="73"/>
                        <a:pt x="8418" y="69"/>
                      </a:cubicBezTo>
                      <a:cubicBezTo>
                        <a:pt x="8385" y="61"/>
                        <a:pt x="8379" y="37"/>
                        <a:pt x="8401" y="31"/>
                      </a:cubicBezTo>
                      <a:cubicBezTo>
                        <a:pt x="8408" y="31"/>
                        <a:pt x="8505" y="38"/>
                        <a:pt x="8528" y="42"/>
                      </a:cubicBezTo>
                      <a:cubicBezTo>
                        <a:pt x="8561" y="48"/>
                        <a:pt x="8479" y="57"/>
                        <a:pt x="8507" y="62"/>
                      </a:cubicBezTo>
                      <a:cubicBezTo>
                        <a:pt x="8508" y="60"/>
                        <a:pt x="8526" y="58"/>
                        <a:pt x="8534" y="57"/>
                      </a:cubicBezTo>
                      <a:cubicBezTo>
                        <a:pt x="8555" y="59"/>
                        <a:pt x="8525" y="63"/>
                        <a:pt x="8571" y="62"/>
                      </a:cubicBezTo>
                      <a:cubicBezTo>
                        <a:pt x="8578" y="55"/>
                        <a:pt x="8664" y="63"/>
                        <a:pt x="8592" y="56"/>
                      </a:cubicBezTo>
                      <a:cubicBezTo>
                        <a:pt x="8637" y="55"/>
                        <a:pt x="8640" y="58"/>
                        <a:pt x="8692" y="58"/>
                      </a:cubicBezTo>
                      <a:cubicBezTo>
                        <a:pt x="8675" y="53"/>
                        <a:pt x="8739" y="43"/>
                        <a:pt x="8784" y="41"/>
                      </a:cubicBezTo>
                      <a:cubicBezTo>
                        <a:pt x="8781" y="42"/>
                        <a:pt x="8791" y="45"/>
                        <a:pt x="8796" y="46"/>
                      </a:cubicBezTo>
                      <a:cubicBezTo>
                        <a:pt x="8888" y="47"/>
                        <a:pt x="8937" y="50"/>
                        <a:pt x="9022" y="50"/>
                      </a:cubicBezTo>
                      <a:cubicBezTo>
                        <a:pt x="9030" y="52"/>
                        <a:pt x="9071" y="54"/>
                        <a:pt x="9054" y="57"/>
                      </a:cubicBezTo>
                      <a:cubicBezTo>
                        <a:pt x="9066" y="56"/>
                        <a:pt x="9077" y="53"/>
                        <a:pt x="9103" y="53"/>
                      </a:cubicBezTo>
                      <a:cubicBezTo>
                        <a:pt x="9154" y="59"/>
                        <a:pt x="9045" y="54"/>
                        <a:pt x="9084" y="61"/>
                      </a:cubicBezTo>
                      <a:cubicBezTo>
                        <a:pt x="9087" y="57"/>
                        <a:pt x="9152" y="56"/>
                        <a:pt x="9189" y="53"/>
                      </a:cubicBezTo>
                      <a:cubicBezTo>
                        <a:pt x="9178" y="47"/>
                        <a:pt x="9103" y="52"/>
                        <a:pt x="9065" y="54"/>
                      </a:cubicBezTo>
                      <a:cubicBezTo>
                        <a:pt x="9065" y="46"/>
                        <a:pt x="9130" y="37"/>
                        <a:pt x="9219" y="33"/>
                      </a:cubicBezTo>
                      <a:cubicBezTo>
                        <a:pt x="9290" y="31"/>
                        <a:pt x="9250" y="39"/>
                        <a:pt x="9262" y="38"/>
                      </a:cubicBezTo>
                      <a:cubicBezTo>
                        <a:pt x="9395" y="39"/>
                        <a:pt x="9376" y="23"/>
                        <a:pt x="9486" y="29"/>
                      </a:cubicBezTo>
                      <a:cubicBezTo>
                        <a:pt x="9530" y="35"/>
                        <a:pt x="9488" y="40"/>
                        <a:pt x="9498" y="44"/>
                      </a:cubicBezTo>
                      <a:cubicBezTo>
                        <a:pt x="9440" y="46"/>
                        <a:pt x="9409" y="40"/>
                        <a:pt x="9370" y="40"/>
                      </a:cubicBezTo>
                      <a:lnTo>
                        <a:pt x="9418" y="43"/>
                      </a:lnTo>
                      <a:cubicBezTo>
                        <a:pt x="9400" y="45"/>
                        <a:pt x="9361" y="46"/>
                        <a:pt x="9340" y="45"/>
                      </a:cubicBezTo>
                      <a:cubicBezTo>
                        <a:pt x="9377" y="50"/>
                        <a:pt x="9565" y="46"/>
                        <a:pt x="9668" y="51"/>
                      </a:cubicBezTo>
                      <a:cubicBezTo>
                        <a:pt x="9686" y="49"/>
                        <a:pt x="9718" y="47"/>
                        <a:pt x="9703" y="45"/>
                      </a:cubicBezTo>
                      <a:lnTo>
                        <a:pt x="9670" y="45"/>
                      </a:lnTo>
                      <a:cubicBezTo>
                        <a:pt x="9640" y="41"/>
                        <a:pt x="9732" y="39"/>
                        <a:pt x="9690" y="37"/>
                      </a:cubicBezTo>
                      <a:cubicBezTo>
                        <a:pt x="9734" y="34"/>
                        <a:pt x="9783" y="29"/>
                        <a:pt x="9844" y="32"/>
                      </a:cubicBezTo>
                      <a:lnTo>
                        <a:pt x="9856" y="38"/>
                      </a:lnTo>
                      <a:cubicBezTo>
                        <a:pt x="9854" y="36"/>
                        <a:pt x="9816" y="35"/>
                        <a:pt x="9798" y="36"/>
                      </a:cubicBezTo>
                      <a:cubicBezTo>
                        <a:pt x="9824" y="34"/>
                        <a:pt x="9892" y="45"/>
                        <a:pt x="9920" y="37"/>
                      </a:cubicBezTo>
                      <a:lnTo>
                        <a:pt x="9877" y="32"/>
                      </a:lnTo>
                      <a:cubicBezTo>
                        <a:pt x="9921" y="29"/>
                        <a:pt x="9975" y="23"/>
                        <a:pt x="10030" y="25"/>
                      </a:cubicBezTo>
                      <a:cubicBezTo>
                        <a:pt x="10005" y="19"/>
                        <a:pt x="10017" y="26"/>
                        <a:pt x="9979" y="18"/>
                      </a:cubicBezTo>
                      <a:cubicBezTo>
                        <a:pt x="10012" y="27"/>
                        <a:pt x="9839" y="18"/>
                        <a:pt x="9893" y="27"/>
                      </a:cubicBezTo>
                      <a:cubicBezTo>
                        <a:pt x="9854" y="19"/>
                        <a:pt x="9825" y="24"/>
                        <a:pt x="9773" y="16"/>
                      </a:cubicBezTo>
                      <a:cubicBezTo>
                        <a:pt x="9774" y="18"/>
                        <a:pt x="9791" y="20"/>
                        <a:pt x="9746" y="19"/>
                      </a:cubicBezTo>
                      <a:cubicBezTo>
                        <a:pt x="9743" y="20"/>
                        <a:pt x="9739" y="21"/>
                        <a:pt x="9735" y="21"/>
                      </a:cubicBezTo>
                      <a:lnTo>
                        <a:pt x="9732" y="21"/>
                      </a:lnTo>
                      <a:lnTo>
                        <a:pt x="9735" y="21"/>
                      </a:lnTo>
                      <a:cubicBezTo>
                        <a:pt x="9733" y="21"/>
                        <a:pt x="9733" y="22"/>
                        <a:pt x="9736" y="21"/>
                      </a:cubicBezTo>
                      <a:cubicBezTo>
                        <a:pt x="9747" y="22"/>
                        <a:pt x="9756" y="23"/>
                        <a:pt x="9759" y="24"/>
                      </a:cubicBezTo>
                      <a:cubicBezTo>
                        <a:pt x="9736" y="29"/>
                        <a:pt x="9664" y="29"/>
                        <a:pt x="9639" y="31"/>
                      </a:cubicBezTo>
                      <a:cubicBezTo>
                        <a:pt x="9612" y="30"/>
                        <a:pt x="9651" y="29"/>
                        <a:pt x="9636" y="27"/>
                      </a:cubicBezTo>
                      <a:lnTo>
                        <a:pt x="9599" y="30"/>
                      </a:lnTo>
                      <a:cubicBezTo>
                        <a:pt x="9596" y="26"/>
                        <a:pt x="9527" y="23"/>
                        <a:pt x="9591" y="20"/>
                      </a:cubicBezTo>
                      <a:lnTo>
                        <a:pt x="9534" y="20"/>
                      </a:lnTo>
                      <a:cubicBezTo>
                        <a:pt x="9500" y="17"/>
                        <a:pt x="9453" y="16"/>
                        <a:pt x="9425" y="18"/>
                      </a:cubicBezTo>
                      <a:cubicBezTo>
                        <a:pt x="9398" y="17"/>
                        <a:pt x="9356" y="23"/>
                        <a:pt x="9380" y="19"/>
                      </a:cubicBezTo>
                      <a:lnTo>
                        <a:pt x="9290" y="22"/>
                      </a:lnTo>
                      <a:lnTo>
                        <a:pt x="9289" y="21"/>
                      </a:lnTo>
                      <a:cubicBezTo>
                        <a:pt x="9200" y="20"/>
                        <a:pt x="9106" y="28"/>
                        <a:pt x="9004" y="20"/>
                      </a:cubicBezTo>
                      <a:cubicBezTo>
                        <a:pt x="8974" y="21"/>
                        <a:pt x="8944" y="22"/>
                        <a:pt x="8893" y="21"/>
                      </a:cubicBezTo>
                      <a:lnTo>
                        <a:pt x="8884" y="17"/>
                      </a:lnTo>
                      <a:cubicBezTo>
                        <a:pt x="8845" y="18"/>
                        <a:pt x="8768" y="13"/>
                        <a:pt x="8752" y="17"/>
                      </a:cubicBezTo>
                      <a:cubicBezTo>
                        <a:pt x="8710" y="7"/>
                        <a:pt x="8565" y="14"/>
                        <a:pt x="8498" y="12"/>
                      </a:cubicBezTo>
                      <a:lnTo>
                        <a:pt x="8495" y="17"/>
                      </a:lnTo>
                      <a:cubicBezTo>
                        <a:pt x="8449" y="17"/>
                        <a:pt x="8404" y="18"/>
                        <a:pt x="8346" y="20"/>
                      </a:cubicBezTo>
                      <a:lnTo>
                        <a:pt x="8350" y="25"/>
                      </a:lnTo>
                      <a:cubicBezTo>
                        <a:pt x="8300" y="28"/>
                        <a:pt x="8222" y="21"/>
                        <a:pt x="8143" y="22"/>
                      </a:cubicBezTo>
                      <a:cubicBezTo>
                        <a:pt x="8149" y="20"/>
                        <a:pt x="8169" y="20"/>
                        <a:pt x="8183" y="21"/>
                      </a:cubicBezTo>
                      <a:cubicBezTo>
                        <a:pt x="8089" y="11"/>
                        <a:pt x="7984" y="28"/>
                        <a:pt x="7899" y="21"/>
                      </a:cubicBezTo>
                      <a:cubicBezTo>
                        <a:pt x="7878" y="22"/>
                        <a:pt x="7862" y="22"/>
                        <a:pt x="7848" y="21"/>
                      </a:cubicBezTo>
                      <a:cubicBezTo>
                        <a:pt x="7850" y="21"/>
                        <a:pt x="7851" y="21"/>
                        <a:pt x="7853" y="20"/>
                      </a:cubicBezTo>
                      <a:lnTo>
                        <a:pt x="7844" y="20"/>
                      </a:lnTo>
                      <a:lnTo>
                        <a:pt x="7815" y="18"/>
                      </a:lnTo>
                      <a:cubicBezTo>
                        <a:pt x="7823" y="19"/>
                        <a:pt x="7832" y="20"/>
                        <a:pt x="7839" y="20"/>
                      </a:cubicBezTo>
                      <a:cubicBezTo>
                        <a:pt x="7823" y="20"/>
                        <a:pt x="7798" y="21"/>
                        <a:pt x="7774" y="22"/>
                      </a:cubicBezTo>
                      <a:lnTo>
                        <a:pt x="7763" y="17"/>
                      </a:lnTo>
                      <a:lnTo>
                        <a:pt x="7758" y="17"/>
                      </a:lnTo>
                      <a:cubicBezTo>
                        <a:pt x="7734" y="15"/>
                        <a:pt x="7739" y="19"/>
                        <a:pt x="7751" y="23"/>
                      </a:cubicBezTo>
                      <a:cubicBezTo>
                        <a:pt x="7739" y="24"/>
                        <a:pt x="7728" y="25"/>
                        <a:pt x="7719" y="26"/>
                      </a:cubicBezTo>
                      <a:cubicBezTo>
                        <a:pt x="7700" y="18"/>
                        <a:pt x="7655" y="29"/>
                        <a:pt x="7629" y="20"/>
                      </a:cubicBezTo>
                      <a:cubicBezTo>
                        <a:pt x="7612" y="24"/>
                        <a:pt x="7506" y="23"/>
                        <a:pt x="7493" y="32"/>
                      </a:cubicBezTo>
                      <a:cubicBezTo>
                        <a:pt x="7492" y="30"/>
                        <a:pt x="7485" y="30"/>
                        <a:pt x="7498" y="30"/>
                      </a:cubicBezTo>
                      <a:cubicBezTo>
                        <a:pt x="7471" y="29"/>
                        <a:pt x="7444" y="28"/>
                        <a:pt x="7420" y="30"/>
                      </a:cubicBezTo>
                      <a:lnTo>
                        <a:pt x="7408" y="24"/>
                      </a:lnTo>
                      <a:lnTo>
                        <a:pt x="7349" y="32"/>
                      </a:lnTo>
                      <a:cubicBezTo>
                        <a:pt x="7313" y="28"/>
                        <a:pt x="7298" y="26"/>
                        <a:pt x="7334" y="21"/>
                      </a:cubicBezTo>
                      <a:cubicBezTo>
                        <a:pt x="7247" y="28"/>
                        <a:pt x="7263" y="24"/>
                        <a:pt x="7190" y="31"/>
                      </a:cubicBezTo>
                      <a:lnTo>
                        <a:pt x="7194" y="27"/>
                      </a:lnTo>
                      <a:cubicBezTo>
                        <a:pt x="7167" y="27"/>
                        <a:pt x="7125" y="32"/>
                        <a:pt x="7109" y="29"/>
                      </a:cubicBezTo>
                      <a:cubicBezTo>
                        <a:pt x="7051" y="21"/>
                        <a:pt x="6819" y="27"/>
                        <a:pt x="6668" y="20"/>
                      </a:cubicBezTo>
                      <a:cubicBezTo>
                        <a:pt x="6697" y="32"/>
                        <a:pt x="6598" y="14"/>
                        <a:pt x="6592" y="24"/>
                      </a:cubicBezTo>
                      <a:cubicBezTo>
                        <a:pt x="6583" y="21"/>
                        <a:pt x="6562" y="19"/>
                        <a:pt x="6586" y="17"/>
                      </a:cubicBezTo>
                      <a:cubicBezTo>
                        <a:pt x="6509" y="19"/>
                        <a:pt x="6471" y="12"/>
                        <a:pt x="6418" y="20"/>
                      </a:cubicBezTo>
                      <a:cubicBezTo>
                        <a:pt x="6409" y="17"/>
                        <a:pt x="6434" y="16"/>
                        <a:pt x="6426" y="14"/>
                      </a:cubicBezTo>
                      <a:cubicBezTo>
                        <a:pt x="6420" y="14"/>
                        <a:pt x="6402" y="16"/>
                        <a:pt x="6394" y="15"/>
                      </a:cubicBezTo>
                      <a:cubicBezTo>
                        <a:pt x="6386" y="13"/>
                        <a:pt x="6405" y="12"/>
                        <a:pt x="6417" y="11"/>
                      </a:cubicBezTo>
                      <a:cubicBezTo>
                        <a:pt x="6339" y="11"/>
                        <a:pt x="6331" y="20"/>
                        <a:pt x="6325" y="28"/>
                      </a:cubicBezTo>
                      <a:cubicBezTo>
                        <a:pt x="6285" y="24"/>
                        <a:pt x="6265" y="25"/>
                        <a:pt x="6236" y="30"/>
                      </a:cubicBezTo>
                      <a:cubicBezTo>
                        <a:pt x="6223" y="27"/>
                        <a:pt x="6199" y="24"/>
                        <a:pt x="6248" y="24"/>
                      </a:cubicBezTo>
                      <a:cubicBezTo>
                        <a:pt x="6221" y="23"/>
                        <a:pt x="6080" y="19"/>
                        <a:pt x="6078" y="26"/>
                      </a:cubicBezTo>
                      <a:cubicBezTo>
                        <a:pt x="6069" y="24"/>
                        <a:pt x="6039" y="25"/>
                        <a:pt x="6032" y="26"/>
                      </a:cubicBezTo>
                      <a:cubicBezTo>
                        <a:pt x="5970" y="25"/>
                        <a:pt x="5965" y="25"/>
                        <a:pt x="5904" y="25"/>
                      </a:cubicBezTo>
                      <a:lnTo>
                        <a:pt x="5921" y="26"/>
                      </a:lnTo>
                      <a:cubicBezTo>
                        <a:pt x="5897" y="34"/>
                        <a:pt x="5871" y="28"/>
                        <a:pt x="5822" y="29"/>
                      </a:cubicBezTo>
                      <a:lnTo>
                        <a:pt x="5823" y="28"/>
                      </a:lnTo>
                      <a:cubicBezTo>
                        <a:pt x="5711" y="22"/>
                        <a:pt x="5775" y="31"/>
                        <a:pt x="5665" y="24"/>
                      </a:cubicBezTo>
                      <a:lnTo>
                        <a:pt x="5671" y="29"/>
                      </a:lnTo>
                      <a:cubicBezTo>
                        <a:pt x="5660" y="39"/>
                        <a:pt x="5573" y="22"/>
                        <a:pt x="5509" y="26"/>
                      </a:cubicBezTo>
                      <a:lnTo>
                        <a:pt x="5532" y="29"/>
                      </a:lnTo>
                      <a:cubicBezTo>
                        <a:pt x="5497" y="33"/>
                        <a:pt x="5434" y="15"/>
                        <a:pt x="5399" y="13"/>
                      </a:cubicBezTo>
                      <a:cubicBezTo>
                        <a:pt x="5391" y="12"/>
                        <a:pt x="5411" y="12"/>
                        <a:pt x="5422" y="11"/>
                      </a:cubicBezTo>
                      <a:cubicBezTo>
                        <a:pt x="5330" y="6"/>
                        <a:pt x="5410" y="17"/>
                        <a:pt x="5341" y="19"/>
                      </a:cubicBezTo>
                      <a:cubicBezTo>
                        <a:pt x="5328" y="15"/>
                        <a:pt x="5357" y="10"/>
                        <a:pt x="5311" y="9"/>
                      </a:cubicBezTo>
                      <a:cubicBezTo>
                        <a:pt x="5288" y="7"/>
                        <a:pt x="5177" y="20"/>
                        <a:pt x="5114" y="13"/>
                      </a:cubicBezTo>
                      <a:cubicBezTo>
                        <a:pt x="5128" y="16"/>
                        <a:pt x="5142" y="19"/>
                        <a:pt x="5110" y="21"/>
                      </a:cubicBezTo>
                      <a:cubicBezTo>
                        <a:pt x="5061" y="21"/>
                        <a:pt x="4978" y="10"/>
                        <a:pt x="4934" y="19"/>
                      </a:cubicBezTo>
                      <a:cubicBezTo>
                        <a:pt x="4928" y="18"/>
                        <a:pt x="4925" y="17"/>
                        <a:pt x="4925" y="16"/>
                      </a:cubicBezTo>
                      <a:cubicBezTo>
                        <a:pt x="4888" y="19"/>
                        <a:pt x="4804" y="20"/>
                        <a:pt x="4781" y="24"/>
                      </a:cubicBezTo>
                      <a:cubicBezTo>
                        <a:pt x="4747" y="8"/>
                        <a:pt x="4549" y="32"/>
                        <a:pt x="4550" y="16"/>
                      </a:cubicBezTo>
                      <a:lnTo>
                        <a:pt x="4435" y="17"/>
                      </a:lnTo>
                      <a:lnTo>
                        <a:pt x="4438" y="15"/>
                      </a:lnTo>
                      <a:cubicBezTo>
                        <a:pt x="4365" y="14"/>
                        <a:pt x="4339" y="18"/>
                        <a:pt x="4313" y="22"/>
                      </a:cubicBezTo>
                      <a:cubicBezTo>
                        <a:pt x="4296" y="20"/>
                        <a:pt x="4309" y="19"/>
                        <a:pt x="4310" y="18"/>
                      </a:cubicBezTo>
                      <a:cubicBezTo>
                        <a:pt x="4203" y="15"/>
                        <a:pt x="4192" y="15"/>
                        <a:pt x="4102" y="23"/>
                      </a:cubicBezTo>
                      <a:lnTo>
                        <a:pt x="4093" y="18"/>
                      </a:lnTo>
                      <a:cubicBezTo>
                        <a:pt x="4068" y="21"/>
                        <a:pt x="3938" y="10"/>
                        <a:pt x="3833" y="15"/>
                      </a:cubicBezTo>
                      <a:cubicBezTo>
                        <a:pt x="3834" y="15"/>
                        <a:pt x="3836" y="14"/>
                        <a:pt x="3844" y="13"/>
                      </a:cubicBezTo>
                      <a:cubicBezTo>
                        <a:pt x="3726" y="19"/>
                        <a:pt x="3561" y="0"/>
                        <a:pt x="3518" y="17"/>
                      </a:cubicBezTo>
                      <a:lnTo>
                        <a:pt x="3439" y="21"/>
                      </a:lnTo>
                      <a:cubicBezTo>
                        <a:pt x="3540" y="23"/>
                        <a:pt x="3424" y="29"/>
                        <a:pt x="3466" y="32"/>
                      </a:cubicBezTo>
                      <a:cubicBezTo>
                        <a:pt x="3426" y="33"/>
                        <a:pt x="3363" y="27"/>
                        <a:pt x="3412" y="26"/>
                      </a:cubicBezTo>
                      <a:lnTo>
                        <a:pt x="3420" y="27"/>
                      </a:lnTo>
                      <a:cubicBezTo>
                        <a:pt x="3438" y="17"/>
                        <a:pt x="3294" y="23"/>
                        <a:pt x="3297" y="16"/>
                      </a:cubicBezTo>
                      <a:cubicBezTo>
                        <a:pt x="3098" y="17"/>
                        <a:pt x="2904" y="11"/>
                        <a:pt x="2718" y="10"/>
                      </a:cubicBezTo>
                      <a:lnTo>
                        <a:pt x="2740" y="18"/>
                      </a:lnTo>
                      <a:lnTo>
                        <a:pt x="2675" y="17"/>
                      </a:lnTo>
                      <a:cubicBezTo>
                        <a:pt x="2658" y="15"/>
                        <a:pt x="2652" y="11"/>
                        <a:pt x="2698" y="12"/>
                      </a:cubicBezTo>
                      <a:cubicBezTo>
                        <a:pt x="2674" y="8"/>
                        <a:pt x="2620" y="15"/>
                        <a:pt x="2619" y="17"/>
                      </a:cubicBezTo>
                      <a:cubicBezTo>
                        <a:pt x="2528" y="14"/>
                        <a:pt x="2655" y="9"/>
                        <a:pt x="2627" y="9"/>
                      </a:cubicBezTo>
                      <a:lnTo>
                        <a:pt x="2589" y="9"/>
                      </a:lnTo>
                      <a:lnTo>
                        <a:pt x="2597" y="9"/>
                      </a:lnTo>
                      <a:cubicBezTo>
                        <a:pt x="2567" y="12"/>
                        <a:pt x="2564" y="15"/>
                        <a:pt x="2508" y="15"/>
                      </a:cubicBezTo>
                      <a:cubicBezTo>
                        <a:pt x="2473" y="13"/>
                        <a:pt x="2490" y="10"/>
                        <a:pt x="2476" y="10"/>
                      </a:cubicBezTo>
                      <a:cubicBezTo>
                        <a:pt x="2477" y="10"/>
                        <a:pt x="2472" y="9"/>
                        <a:pt x="2455" y="10"/>
                      </a:cubicBezTo>
                      <a:lnTo>
                        <a:pt x="2373" y="9"/>
                      </a:lnTo>
                      <a:lnTo>
                        <a:pt x="2406" y="15"/>
                      </a:lnTo>
                      <a:cubicBezTo>
                        <a:pt x="2370" y="18"/>
                        <a:pt x="2329" y="15"/>
                        <a:pt x="2367" y="21"/>
                      </a:cubicBezTo>
                      <a:cubicBezTo>
                        <a:pt x="2311" y="11"/>
                        <a:pt x="2062" y="17"/>
                        <a:pt x="2028" y="14"/>
                      </a:cubicBezTo>
                      <a:cubicBezTo>
                        <a:pt x="1977" y="18"/>
                        <a:pt x="1927" y="18"/>
                        <a:pt x="1864" y="17"/>
                      </a:cubicBezTo>
                      <a:cubicBezTo>
                        <a:pt x="1880" y="19"/>
                        <a:pt x="1889" y="25"/>
                        <a:pt x="1836" y="24"/>
                      </a:cubicBezTo>
                      <a:cubicBezTo>
                        <a:pt x="1855" y="11"/>
                        <a:pt x="1737" y="18"/>
                        <a:pt x="1694" y="9"/>
                      </a:cubicBezTo>
                      <a:cubicBezTo>
                        <a:pt x="1733" y="15"/>
                        <a:pt x="1542" y="10"/>
                        <a:pt x="1603" y="19"/>
                      </a:cubicBezTo>
                      <a:cubicBezTo>
                        <a:pt x="1558" y="18"/>
                        <a:pt x="1600" y="14"/>
                        <a:pt x="1566" y="11"/>
                      </a:cubicBezTo>
                      <a:cubicBezTo>
                        <a:pt x="1460" y="16"/>
                        <a:pt x="1331" y="8"/>
                        <a:pt x="1200" y="9"/>
                      </a:cubicBezTo>
                      <a:cubicBezTo>
                        <a:pt x="1198" y="11"/>
                        <a:pt x="1220" y="13"/>
                        <a:pt x="1192" y="16"/>
                      </a:cubicBezTo>
                      <a:lnTo>
                        <a:pt x="1122" y="8"/>
                      </a:lnTo>
                      <a:cubicBezTo>
                        <a:pt x="1096" y="9"/>
                        <a:pt x="1098" y="17"/>
                        <a:pt x="1051" y="11"/>
                      </a:cubicBezTo>
                      <a:cubicBezTo>
                        <a:pt x="1058" y="13"/>
                        <a:pt x="1068" y="15"/>
                        <a:pt x="1050" y="15"/>
                      </a:cubicBezTo>
                      <a:cubicBezTo>
                        <a:pt x="792" y="7"/>
                        <a:pt x="524" y="22"/>
                        <a:pt x="262" y="7"/>
                      </a:cubicBezTo>
                      <a:cubicBezTo>
                        <a:pt x="297" y="9"/>
                        <a:pt x="274" y="10"/>
                        <a:pt x="247" y="10"/>
                      </a:cubicBezTo>
                      <a:cubicBezTo>
                        <a:pt x="264" y="11"/>
                        <a:pt x="246" y="14"/>
                        <a:pt x="250" y="17"/>
                      </a:cubicBezTo>
                      <a:lnTo>
                        <a:pt x="140" y="10"/>
                      </a:lnTo>
                      <a:cubicBezTo>
                        <a:pt x="120" y="17"/>
                        <a:pt x="23" y="10"/>
                        <a:pt x="11" y="17"/>
                      </a:cubicBezTo>
                      <a:lnTo>
                        <a:pt x="46" y="15"/>
                      </a:lnTo>
                      <a:cubicBezTo>
                        <a:pt x="0" y="23"/>
                        <a:pt x="111" y="32"/>
                        <a:pt x="104" y="42"/>
                      </a:cubicBezTo>
                      <a:cubicBezTo>
                        <a:pt x="156" y="33"/>
                        <a:pt x="240" y="55"/>
                        <a:pt x="325" y="43"/>
                      </a:cubicBezTo>
                      <a:cubicBezTo>
                        <a:pt x="344" y="45"/>
                        <a:pt x="309" y="46"/>
                        <a:pt x="319" y="48"/>
                      </a:cubicBezTo>
                      <a:cubicBezTo>
                        <a:pt x="340" y="44"/>
                        <a:pt x="366" y="43"/>
                        <a:pt x="414" y="45"/>
                      </a:cubicBezTo>
                      <a:lnTo>
                        <a:pt x="409" y="46"/>
                      </a:lnTo>
                      <a:cubicBezTo>
                        <a:pt x="544" y="45"/>
                        <a:pt x="602" y="49"/>
                        <a:pt x="754" y="52"/>
                      </a:cubicBezTo>
                      <a:lnTo>
                        <a:pt x="742" y="47"/>
                      </a:lnTo>
                      <a:cubicBezTo>
                        <a:pt x="775" y="48"/>
                        <a:pt x="782" y="49"/>
                        <a:pt x="797" y="50"/>
                      </a:cubicBezTo>
                      <a:cubicBezTo>
                        <a:pt x="835" y="43"/>
                        <a:pt x="706" y="50"/>
                        <a:pt x="740" y="42"/>
                      </a:cubicBezTo>
                      <a:cubicBezTo>
                        <a:pt x="783" y="52"/>
                        <a:pt x="970" y="42"/>
                        <a:pt x="999" y="53"/>
                      </a:cubicBezTo>
                      <a:cubicBezTo>
                        <a:pt x="1049" y="54"/>
                        <a:pt x="984" y="48"/>
                        <a:pt x="1034" y="48"/>
                      </a:cubicBezTo>
                      <a:lnTo>
                        <a:pt x="1048" y="51"/>
                      </a:lnTo>
                      <a:lnTo>
                        <a:pt x="1060" y="47"/>
                      </a:lnTo>
                      <a:cubicBezTo>
                        <a:pt x="1093" y="48"/>
                        <a:pt x="1110" y="52"/>
                        <a:pt x="1111" y="54"/>
                      </a:cubicBezTo>
                      <a:cubicBezTo>
                        <a:pt x="1103" y="54"/>
                        <a:pt x="1088" y="55"/>
                        <a:pt x="1080" y="55"/>
                      </a:cubicBezTo>
                      <a:cubicBezTo>
                        <a:pt x="1122" y="59"/>
                        <a:pt x="1200" y="54"/>
                        <a:pt x="1215" y="55"/>
                      </a:cubicBezTo>
                      <a:lnTo>
                        <a:pt x="1166" y="53"/>
                      </a:lnTo>
                      <a:cubicBezTo>
                        <a:pt x="1303" y="50"/>
                        <a:pt x="1470" y="55"/>
                        <a:pt x="1603" y="49"/>
                      </a:cubicBezTo>
                      <a:lnTo>
                        <a:pt x="1593" y="46"/>
                      </a:lnTo>
                      <a:cubicBezTo>
                        <a:pt x="1694" y="42"/>
                        <a:pt x="1674" y="49"/>
                        <a:pt x="1784" y="47"/>
                      </a:cubicBezTo>
                      <a:lnTo>
                        <a:pt x="1780" y="48"/>
                      </a:lnTo>
                      <a:cubicBezTo>
                        <a:pt x="1803" y="45"/>
                        <a:pt x="1832" y="44"/>
                        <a:pt x="1863" y="45"/>
                      </a:cubicBezTo>
                      <a:cubicBezTo>
                        <a:pt x="1835" y="47"/>
                        <a:pt x="1915" y="50"/>
                        <a:pt x="1879" y="53"/>
                      </a:cubicBezTo>
                      <a:cubicBezTo>
                        <a:pt x="1988" y="48"/>
                        <a:pt x="1933" y="49"/>
                        <a:pt x="2005" y="41"/>
                      </a:cubicBezTo>
                      <a:lnTo>
                        <a:pt x="2022" y="45"/>
                      </a:lnTo>
                      <a:cubicBezTo>
                        <a:pt x="2046" y="41"/>
                        <a:pt x="2048" y="40"/>
                        <a:pt x="2104" y="39"/>
                      </a:cubicBezTo>
                      <a:cubicBezTo>
                        <a:pt x="2058" y="42"/>
                        <a:pt x="2139" y="44"/>
                        <a:pt x="2088" y="49"/>
                      </a:cubicBezTo>
                      <a:cubicBezTo>
                        <a:pt x="2205" y="57"/>
                        <a:pt x="2261" y="41"/>
                        <a:pt x="2314" y="53"/>
                      </a:cubicBezTo>
                      <a:cubicBezTo>
                        <a:pt x="2368" y="42"/>
                        <a:pt x="2214" y="47"/>
                        <a:pt x="2244" y="45"/>
                      </a:cubicBezTo>
                      <a:cubicBezTo>
                        <a:pt x="2219" y="41"/>
                        <a:pt x="2288" y="37"/>
                        <a:pt x="2324" y="38"/>
                      </a:cubicBezTo>
                      <a:cubicBezTo>
                        <a:pt x="2361" y="38"/>
                        <a:pt x="2387" y="51"/>
                        <a:pt x="2481" y="51"/>
                      </a:cubicBezTo>
                      <a:cubicBezTo>
                        <a:pt x="2471" y="51"/>
                        <a:pt x="2471" y="52"/>
                        <a:pt x="2461" y="52"/>
                      </a:cubicBezTo>
                      <a:cubicBezTo>
                        <a:pt x="2496" y="55"/>
                        <a:pt x="2530" y="48"/>
                        <a:pt x="2573" y="53"/>
                      </a:cubicBezTo>
                      <a:cubicBezTo>
                        <a:pt x="2597" y="47"/>
                        <a:pt x="2628" y="53"/>
                        <a:pt x="2635" y="45"/>
                      </a:cubicBezTo>
                      <a:lnTo>
                        <a:pt x="2550" y="47"/>
                      </a:lnTo>
                      <a:cubicBezTo>
                        <a:pt x="2598" y="45"/>
                        <a:pt x="2644" y="36"/>
                        <a:pt x="2724" y="40"/>
                      </a:cubicBezTo>
                      <a:cubicBezTo>
                        <a:pt x="2718" y="42"/>
                        <a:pt x="2694" y="44"/>
                        <a:pt x="2677" y="45"/>
                      </a:cubicBezTo>
                      <a:cubicBezTo>
                        <a:pt x="2701" y="48"/>
                        <a:pt x="2722" y="44"/>
                        <a:pt x="2747" y="46"/>
                      </a:cubicBezTo>
                      <a:cubicBezTo>
                        <a:pt x="2740" y="54"/>
                        <a:pt x="2643" y="48"/>
                        <a:pt x="2591" y="54"/>
                      </a:cubicBezTo>
                      <a:cubicBezTo>
                        <a:pt x="2616" y="57"/>
                        <a:pt x="2689" y="48"/>
                        <a:pt x="2663" y="57"/>
                      </a:cubicBezTo>
                      <a:cubicBezTo>
                        <a:pt x="2700" y="46"/>
                        <a:pt x="2755" y="58"/>
                        <a:pt x="2818" y="50"/>
                      </a:cubicBezTo>
                      <a:lnTo>
                        <a:pt x="2814" y="55"/>
                      </a:lnTo>
                      <a:cubicBezTo>
                        <a:pt x="2824" y="54"/>
                        <a:pt x="2845" y="52"/>
                        <a:pt x="2863" y="52"/>
                      </a:cubicBezTo>
                      <a:lnTo>
                        <a:pt x="2830" y="58"/>
                      </a:lnTo>
                      <a:cubicBezTo>
                        <a:pt x="2881" y="53"/>
                        <a:pt x="2928" y="63"/>
                        <a:pt x="2977" y="60"/>
                      </a:cubicBezTo>
                      <a:cubicBezTo>
                        <a:pt x="2875" y="60"/>
                        <a:pt x="2954" y="54"/>
                        <a:pt x="2911" y="51"/>
                      </a:cubicBezTo>
                      <a:cubicBezTo>
                        <a:pt x="3038" y="45"/>
                        <a:pt x="2984" y="64"/>
                        <a:pt x="3126" y="62"/>
                      </a:cubicBezTo>
                      <a:cubicBezTo>
                        <a:pt x="3107" y="62"/>
                        <a:pt x="3054" y="58"/>
                        <a:pt x="3084" y="56"/>
                      </a:cubicBezTo>
                      <a:cubicBezTo>
                        <a:pt x="3111" y="57"/>
                        <a:pt x="3146" y="59"/>
                        <a:pt x="3163" y="62"/>
                      </a:cubicBezTo>
                      <a:cubicBezTo>
                        <a:pt x="3257" y="61"/>
                        <a:pt x="3149" y="57"/>
                        <a:pt x="3189" y="54"/>
                      </a:cubicBezTo>
                      <a:cubicBezTo>
                        <a:pt x="3221" y="60"/>
                        <a:pt x="3235" y="52"/>
                        <a:pt x="3276" y="50"/>
                      </a:cubicBezTo>
                      <a:lnTo>
                        <a:pt x="3276" y="55"/>
                      </a:lnTo>
                      <a:cubicBezTo>
                        <a:pt x="3384" y="58"/>
                        <a:pt x="3305" y="45"/>
                        <a:pt x="3401" y="49"/>
                      </a:cubicBezTo>
                      <a:lnTo>
                        <a:pt x="3361" y="55"/>
                      </a:lnTo>
                      <a:lnTo>
                        <a:pt x="3411" y="54"/>
                      </a:lnTo>
                      <a:lnTo>
                        <a:pt x="3400" y="59"/>
                      </a:lnTo>
                      <a:cubicBezTo>
                        <a:pt x="3455" y="55"/>
                        <a:pt x="3472" y="56"/>
                        <a:pt x="3526" y="58"/>
                      </a:cubicBezTo>
                      <a:cubicBezTo>
                        <a:pt x="3513" y="54"/>
                        <a:pt x="3533" y="49"/>
                        <a:pt x="3580" y="49"/>
                      </a:cubicBezTo>
                      <a:cubicBezTo>
                        <a:pt x="3613" y="52"/>
                        <a:pt x="3562" y="54"/>
                        <a:pt x="3630" y="53"/>
                      </a:cubicBezTo>
                      <a:cubicBezTo>
                        <a:pt x="3614" y="56"/>
                        <a:pt x="3598" y="60"/>
                        <a:pt x="3568" y="55"/>
                      </a:cubicBezTo>
                      <a:cubicBezTo>
                        <a:pt x="3565" y="57"/>
                        <a:pt x="3553" y="58"/>
                        <a:pt x="3550" y="60"/>
                      </a:cubicBezTo>
                      <a:cubicBezTo>
                        <a:pt x="3585" y="63"/>
                        <a:pt x="3638" y="61"/>
                        <a:pt x="3662" y="61"/>
                      </a:cubicBezTo>
                      <a:cubicBezTo>
                        <a:pt x="3653" y="61"/>
                        <a:pt x="3642" y="60"/>
                        <a:pt x="3636" y="60"/>
                      </a:cubicBezTo>
                      <a:lnTo>
                        <a:pt x="3734" y="53"/>
                      </a:lnTo>
                      <a:cubicBezTo>
                        <a:pt x="3749" y="55"/>
                        <a:pt x="3737" y="56"/>
                        <a:pt x="3725" y="58"/>
                      </a:cubicBezTo>
                      <a:cubicBezTo>
                        <a:pt x="3744" y="57"/>
                        <a:pt x="3758" y="55"/>
                        <a:pt x="3787" y="55"/>
                      </a:cubicBezTo>
                      <a:cubicBezTo>
                        <a:pt x="3780" y="59"/>
                        <a:pt x="3781" y="63"/>
                        <a:pt x="3740" y="65"/>
                      </a:cubicBezTo>
                      <a:lnTo>
                        <a:pt x="3833" y="60"/>
                      </a:lnTo>
                      <a:cubicBezTo>
                        <a:pt x="3839" y="62"/>
                        <a:pt x="3881" y="65"/>
                        <a:pt x="3869" y="67"/>
                      </a:cubicBezTo>
                      <a:cubicBezTo>
                        <a:pt x="3920" y="69"/>
                        <a:pt x="3995" y="59"/>
                        <a:pt x="4064" y="62"/>
                      </a:cubicBezTo>
                      <a:cubicBezTo>
                        <a:pt x="4067" y="62"/>
                        <a:pt x="4074" y="61"/>
                        <a:pt x="4089" y="60"/>
                      </a:cubicBezTo>
                      <a:cubicBezTo>
                        <a:pt x="4153" y="62"/>
                        <a:pt x="4210" y="67"/>
                        <a:pt x="4286" y="61"/>
                      </a:cubicBezTo>
                      <a:lnTo>
                        <a:pt x="4329" y="68"/>
                      </a:lnTo>
                      <a:cubicBezTo>
                        <a:pt x="4389" y="67"/>
                        <a:pt x="4271" y="59"/>
                        <a:pt x="4370" y="57"/>
                      </a:cubicBezTo>
                      <a:cubicBezTo>
                        <a:pt x="4440" y="55"/>
                        <a:pt x="4396" y="63"/>
                        <a:pt x="4421" y="65"/>
                      </a:cubicBezTo>
                      <a:cubicBezTo>
                        <a:pt x="4456" y="62"/>
                        <a:pt x="4517" y="54"/>
                        <a:pt x="4581" y="60"/>
                      </a:cubicBezTo>
                      <a:cubicBezTo>
                        <a:pt x="4560" y="62"/>
                        <a:pt x="4543" y="60"/>
                        <a:pt x="4523" y="61"/>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586" name="Google Shape;586;p74"/>
                <p:cNvSpPr/>
                <p:nvPr/>
              </p:nvSpPr>
              <p:spPr>
                <a:xfrm>
                  <a:off x="7508875" y="1560020"/>
                  <a:ext cx="11112" cy="3693"/>
                </a:xfrm>
                <a:custGeom>
                  <a:rect b="b" l="l" r="r" t="t"/>
                  <a:pathLst>
                    <a:path extrusionOk="0" h="3" w="12">
                      <a:moveTo>
                        <a:pt x="12" y="3"/>
                      </a:moveTo>
                      <a:lnTo>
                        <a:pt x="12" y="3"/>
                      </a:lnTo>
                      <a:cubicBezTo>
                        <a:pt x="8" y="2"/>
                        <a:pt x="7" y="1"/>
                        <a:pt x="6" y="0"/>
                      </a:cubicBezTo>
                      <a:cubicBezTo>
                        <a:pt x="1" y="1"/>
                        <a:pt x="0" y="2"/>
                        <a:pt x="12" y="3"/>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587" name="Google Shape;587;p74"/>
                <p:cNvSpPr/>
                <p:nvPr/>
              </p:nvSpPr>
              <p:spPr>
                <a:xfrm>
                  <a:off x="5434013" y="1567405"/>
                  <a:ext cx="4762" cy="1231"/>
                </a:xfrm>
                <a:custGeom>
                  <a:rect b="b" l="l" r="r" t="t"/>
                  <a:pathLst>
                    <a:path extrusionOk="0" h="1" w="5">
                      <a:moveTo>
                        <a:pt x="5" y="1"/>
                      </a:moveTo>
                      <a:lnTo>
                        <a:pt x="5" y="1"/>
                      </a:lnTo>
                      <a:lnTo>
                        <a:pt x="3" y="0"/>
                      </a:lnTo>
                      <a:cubicBezTo>
                        <a:pt x="1" y="1"/>
                        <a:pt x="1" y="1"/>
                        <a:pt x="0" y="1"/>
                      </a:cubicBezTo>
                      <a:lnTo>
                        <a:pt x="5" y="1"/>
                      </a:ln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588" name="Google Shape;588;p74"/>
                <p:cNvSpPr/>
                <p:nvPr/>
              </p:nvSpPr>
              <p:spPr>
                <a:xfrm>
                  <a:off x="9672638" y="1567405"/>
                  <a:ext cx="25400" cy="2462"/>
                </a:xfrm>
                <a:custGeom>
                  <a:rect b="b" l="l" r="r" t="t"/>
                  <a:pathLst>
                    <a:path extrusionOk="0" h="3" w="27">
                      <a:moveTo>
                        <a:pt x="27" y="3"/>
                      </a:moveTo>
                      <a:lnTo>
                        <a:pt x="27" y="3"/>
                      </a:lnTo>
                      <a:cubicBezTo>
                        <a:pt x="13" y="2"/>
                        <a:pt x="6" y="1"/>
                        <a:pt x="1" y="0"/>
                      </a:cubicBezTo>
                      <a:cubicBezTo>
                        <a:pt x="0" y="1"/>
                        <a:pt x="6" y="2"/>
                        <a:pt x="27" y="3"/>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589" name="Google Shape;589;p74"/>
                <p:cNvSpPr/>
                <p:nvPr/>
              </p:nvSpPr>
              <p:spPr>
                <a:xfrm>
                  <a:off x="10966450" y="1529246"/>
                  <a:ext cx="39687" cy="2462"/>
                </a:xfrm>
                <a:custGeom>
                  <a:rect b="b" l="l" r="r" t="t"/>
                  <a:pathLst>
                    <a:path extrusionOk="0" h="3" w="42">
                      <a:moveTo>
                        <a:pt x="42" y="0"/>
                      </a:moveTo>
                      <a:lnTo>
                        <a:pt x="42" y="0"/>
                      </a:lnTo>
                      <a:lnTo>
                        <a:pt x="0" y="1"/>
                      </a:lnTo>
                      <a:cubicBezTo>
                        <a:pt x="20" y="1"/>
                        <a:pt x="27" y="2"/>
                        <a:pt x="38" y="3"/>
                      </a:cubicBezTo>
                      <a:cubicBezTo>
                        <a:pt x="37" y="2"/>
                        <a:pt x="29" y="0"/>
                        <a:pt x="42" y="0"/>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590" name="Google Shape;590;p74"/>
                <p:cNvSpPr/>
                <p:nvPr/>
              </p:nvSpPr>
              <p:spPr>
                <a:xfrm>
                  <a:off x="11329988" y="1552634"/>
                  <a:ext cx="44450" cy="2462"/>
                </a:xfrm>
                <a:custGeom>
                  <a:rect b="b" l="l" r="r" t="t"/>
                  <a:pathLst>
                    <a:path extrusionOk="0" h="3" w="46">
                      <a:moveTo>
                        <a:pt x="27" y="3"/>
                      </a:moveTo>
                      <a:lnTo>
                        <a:pt x="27" y="3"/>
                      </a:lnTo>
                      <a:cubicBezTo>
                        <a:pt x="33" y="2"/>
                        <a:pt x="40" y="3"/>
                        <a:pt x="46" y="2"/>
                      </a:cubicBezTo>
                      <a:lnTo>
                        <a:pt x="44" y="0"/>
                      </a:lnTo>
                      <a:cubicBezTo>
                        <a:pt x="18" y="0"/>
                        <a:pt x="0" y="2"/>
                        <a:pt x="27" y="3"/>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591" name="Google Shape;591;p74"/>
                <p:cNvSpPr/>
                <p:nvPr/>
              </p:nvSpPr>
              <p:spPr>
                <a:xfrm>
                  <a:off x="11042650" y="1540325"/>
                  <a:ext cx="60325" cy="6155"/>
                </a:xfrm>
                <a:custGeom>
                  <a:rect b="b" l="l" r="r" t="t"/>
                  <a:pathLst>
                    <a:path extrusionOk="0" h="7" w="63">
                      <a:moveTo>
                        <a:pt x="0" y="3"/>
                      </a:moveTo>
                      <a:lnTo>
                        <a:pt x="0" y="3"/>
                      </a:lnTo>
                      <a:cubicBezTo>
                        <a:pt x="3" y="7"/>
                        <a:pt x="30" y="6"/>
                        <a:pt x="60" y="5"/>
                      </a:cubicBezTo>
                      <a:lnTo>
                        <a:pt x="54" y="5"/>
                      </a:lnTo>
                      <a:cubicBezTo>
                        <a:pt x="63" y="0"/>
                        <a:pt x="31" y="1"/>
                        <a:pt x="0" y="3"/>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592" name="Google Shape;592;p74"/>
                <p:cNvSpPr/>
                <p:nvPr/>
              </p:nvSpPr>
              <p:spPr>
                <a:xfrm>
                  <a:off x="11106150" y="1542787"/>
                  <a:ext cx="28575" cy="1231"/>
                </a:xfrm>
                <a:custGeom>
                  <a:rect b="b" l="l" r="r" t="t"/>
                  <a:pathLst>
                    <a:path extrusionOk="0" h="2" w="31">
                      <a:moveTo>
                        <a:pt x="0" y="2"/>
                      </a:moveTo>
                      <a:lnTo>
                        <a:pt x="0" y="2"/>
                      </a:lnTo>
                      <a:cubicBezTo>
                        <a:pt x="10" y="2"/>
                        <a:pt x="19" y="2"/>
                        <a:pt x="28" y="2"/>
                      </a:cubicBezTo>
                      <a:cubicBezTo>
                        <a:pt x="31" y="0"/>
                        <a:pt x="17" y="2"/>
                        <a:pt x="0" y="2"/>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593" name="Google Shape;593;p74"/>
                <p:cNvSpPr/>
                <p:nvPr/>
              </p:nvSpPr>
              <p:spPr>
                <a:xfrm>
                  <a:off x="10679113" y="1525554"/>
                  <a:ext cx="103187" cy="9847"/>
                </a:xfrm>
                <a:custGeom>
                  <a:rect b="b" l="l" r="r" t="t"/>
                  <a:pathLst>
                    <a:path extrusionOk="0" h="12" w="109">
                      <a:moveTo>
                        <a:pt x="77" y="9"/>
                      </a:moveTo>
                      <a:lnTo>
                        <a:pt x="77" y="9"/>
                      </a:lnTo>
                      <a:cubicBezTo>
                        <a:pt x="91" y="10"/>
                        <a:pt x="86" y="4"/>
                        <a:pt x="94" y="6"/>
                      </a:cubicBezTo>
                      <a:cubicBezTo>
                        <a:pt x="109" y="0"/>
                        <a:pt x="0" y="12"/>
                        <a:pt x="77" y="9"/>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594" name="Google Shape;594;p74"/>
                <p:cNvSpPr/>
                <p:nvPr/>
              </p:nvSpPr>
              <p:spPr>
                <a:xfrm>
                  <a:off x="11039475" y="1550172"/>
                  <a:ext cx="26987" cy="4924"/>
                </a:xfrm>
                <a:custGeom>
                  <a:rect b="b" l="l" r="r" t="t"/>
                  <a:pathLst>
                    <a:path extrusionOk="0" h="5" w="27">
                      <a:moveTo>
                        <a:pt x="27" y="5"/>
                      </a:moveTo>
                      <a:lnTo>
                        <a:pt x="27" y="5"/>
                      </a:lnTo>
                      <a:lnTo>
                        <a:pt x="16" y="0"/>
                      </a:lnTo>
                      <a:lnTo>
                        <a:pt x="0" y="4"/>
                      </a:lnTo>
                      <a:lnTo>
                        <a:pt x="27" y="5"/>
                      </a:ln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595" name="Google Shape;595;p74"/>
                <p:cNvSpPr/>
                <p:nvPr/>
              </p:nvSpPr>
              <p:spPr>
                <a:xfrm>
                  <a:off x="10841038" y="1548941"/>
                  <a:ext cx="58737" cy="2462"/>
                </a:xfrm>
                <a:custGeom>
                  <a:rect b="b" l="l" r="r" t="t"/>
                  <a:pathLst>
                    <a:path extrusionOk="0" h="3" w="61">
                      <a:moveTo>
                        <a:pt x="1" y="2"/>
                      </a:moveTo>
                      <a:lnTo>
                        <a:pt x="1" y="2"/>
                      </a:lnTo>
                      <a:lnTo>
                        <a:pt x="49" y="3"/>
                      </a:lnTo>
                      <a:cubicBezTo>
                        <a:pt x="48" y="2"/>
                        <a:pt x="54" y="2"/>
                        <a:pt x="61" y="2"/>
                      </a:cubicBezTo>
                      <a:cubicBezTo>
                        <a:pt x="32" y="1"/>
                        <a:pt x="0" y="0"/>
                        <a:pt x="1" y="2"/>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596" name="Google Shape;596;p74"/>
                <p:cNvSpPr/>
                <p:nvPr/>
              </p:nvSpPr>
              <p:spPr>
                <a:xfrm>
                  <a:off x="10899775" y="1550172"/>
                  <a:ext cx="36512" cy="1231"/>
                </a:xfrm>
                <a:custGeom>
                  <a:rect b="b" l="l" r="r" t="t"/>
                  <a:pathLst>
                    <a:path extrusionOk="0" h="1" w="38">
                      <a:moveTo>
                        <a:pt x="0" y="1"/>
                      </a:moveTo>
                      <a:lnTo>
                        <a:pt x="0" y="1"/>
                      </a:lnTo>
                      <a:cubicBezTo>
                        <a:pt x="15" y="1"/>
                        <a:pt x="30" y="1"/>
                        <a:pt x="38" y="0"/>
                      </a:cubicBezTo>
                      <a:cubicBezTo>
                        <a:pt x="30" y="0"/>
                        <a:pt x="12" y="0"/>
                        <a:pt x="0" y="1"/>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597" name="Google Shape;597;p74"/>
                <p:cNvSpPr/>
                <p:nvPr/>
              </p:nvSpPr>
              <p:spPr>
                <a:xfrm>
                  <a:off x="10958513" y="1555096"/>
                  <a:ext cx="46037" cy="0"/>
                </a:xfrm>
                <a:custGeom>
                  <a:rect b="b" l="l" r="r" t="t"/>
                  <a:pathLst>
                    <a:path extrusionOk="0" h="1" w="47">
                      <a:moveTo>
                        <a:pt x="47" y="0"/>
                      </a:moveTo>
                      <a:lnTo>
                        <a:pt x="47" y="0"/>
                      </a:lnTo>
                      <a:lnTo>
                        <a:pt x="33" y="0"/>
                      </a:lnTo>
                      <a:lnTo>
                        <a:pt x="0" y="0"/>
                      </a:lnTo>
                      <a:lnTo>
                        <a:pt x="47" y="0"/>
                      </a:ln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598" name="Google Shape;598;p74"/>
                <p:cNvSpPr/>
                <p:nvPr/>
              </p:nvSpPr>
              <p:spPr>
                <a:xfrm>
                  <a:off x="10304463" y="1548941"/>
                  <a:ext cx="61912" cy="3693"/>
                </a:xfrm>
                <a:custGeom>
                  <a:rect b="b" l="l" r="r" t="t"/>
                  <a:pathLst>
                    <a:path extrusionOk="0" h="4" w="65">
                      <a:moveTo>
                        <a:pt x="57" y="0"/>
                      </a:moveTo>
                      <a:lnTo>
                        <a:pt x="57" y="0"/>
                      </a:lnTo>
                      <a:lnTo>
                        <a:pt x="5" y="1"/>
                      </a:lnTo>
                      <a:cubicBezTo>
                        <a:pt x="0" y="3"/>
                        <a:pt x="14" y="4"/>
                        <a:pt x="33" y="4"/>
                      </a:cubicBezTo>
                      <a:cubicBezTo>
                        <a:pt x="45" y="2"/>
                        <a:pt x="65" y="2"/>
                        <a:pt x="57" y="0"/>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599" name="Google Shape;599;p74"/>
                <p:cNvSpPr/>
                <p:nvPr/>
              </p:nvSpPr>
              <p:spPr>
                <a:xfrm>
                  <a:off x="10483850" y="1557558"/>
                  <a:ext cx="23812" cy="6155"/>
                </a:xfrm>
                <a:custGeom>
                  <a:rect b="b" l="l" r="r" t="t"/>
                  <a:pathLst>
                    <a:path extrusionOk="0" h="7" w="25">
                      <a:moveTo>
                        <a:pt x="25" y="4"/>
                      </a:moveTo>
                      <a:lnTo>
                        <a:pt x="25" y="4"/>
                      </a:lnTo>
                      <a:cubicBezTo>
                        <a:pt x="11" y="3"/>
                        <a:pt x="10" y="2"/>
                        <a:pt x="2" y="0"/>
                      </a:cubicBezTo>
                      <a:lnTo>
                        <a:pt x="0" y="7"/>
                      </a:lnTo>
                      <a:lnTo>
                        <a:pt x="25" y="4"/>
                      </a:ln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600" name="Google Shape;600;p74"/>
                <p:cNvSpPr/>
                <p:nvPr/>
              </p:nvSpPr>
              <p:spPr>
                <a:xfrm>
                  <a:off x="10291763" y="1563712"/>
                  <a:ext cx="117475" cy="2462"/>
                </a:xfrm>
                <a:custGeom>
                  <a:rect b="b" l="l" r="r" t="t"/>
                  <a:pathLst>
                    <a:path extrusionOk="0" h="4" w="123">
                      <a:moveTo>
                        <a:pt x="75" y="0"/>
                      </a:moveTo>
                      <a:lnTo>
                        <a:pt x="75" y="0"/>
                      </a:lnTo>
                      <a:cubicBezTo>
                        <a:pt x="70" y="1"/>
                        <a:pt x="0" y="4"/>
                        <a:pt x="66" y="4"/>
                      </a:cubicBezTo>
                      <a:cubicBezTo>
                        <a:pt x="71" y="2"/>
                        <a:pt x="123" y="1"/>
                        <a:pt x="75" y="0"/>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601" name="Google Shape;601;p74"/>
                <p:cNvSpPr/>
                <p:nvPr/>
              </p:nvSpPr>
              <p:spPr>
                <a:xfrm>
                  <a:off x="9621838" y="1546479"/>
                  <a:ext cx="11112" cy="8617"/>
                </a:xfrm>
                <a:custGeom>
                  <a:rect b="b" l="l" r="r" t="t"/>
                  <a:pathLst>
                    <a:path extrusionOk="0" h="10" w="13">
                      <a:moveTo>
                        <a:pt x="0" y="10"/>
                      </a:moveTo>
                      <a:lnTo>
                        <a:pt x="0" y="10"/>
                      </a:lnTo>
                      <a:lnTo>
                        <a:pt x="13" y="10"/>
                      </a:lnTo>
                      <a:lnTo>
                        <a:pt x="12" y="0"/>
                      </a:lnTo>
                      <a:lnTo>
                        <a:pt x="0" y="10"/>
                      </a:ln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602" name="Google Shape;602;p74"/>
                <p:cNvSpPr/>
                <p:nvPr/>
              </p:nvSpPr>
              <p:spPr>
                <a:xfrm>
                  <a:off x="8951913" y="1568636"/>
                  <a:ext cx="96837" cy="8617"/>
                </a:xfrm>
                <a:custGeom>
                  <a:rect b="b" l="l" r="r" t="t"/>
                  <a:pathLst>
                    <a:path extrusionOk="0" h="10" w="101">
                      <a:moveTo>
                        <a:pt x="16" y="8"/>
                      </a:moveTo>
                      <a:lnTo>
                        <a:pt x="16" y="8"/>
                      </a:lnTo>
                      <a:cubicBezTo>
                        <a:pt x="78" y="10"/>
                        <a:pt x="31" y="1"/>
                        <a:pt x="86" y="4"/>
                      </a:cubicBezTo>
                      <a:cubicBezTo>
                        <a:pt x="101" y="2"/>
                        <a:pt x="41" y="2"/>
                        <a:pt x="56" y="0"/>
                      </a:cubicBezTo>
                      <a:cubicBezTo>
                        <a:pt x="19" y="2"/>
                        <a:pt x="0" y="1"/>
                        <a:pt x="16" y="8"/>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603" name="Google Shape;603;p74"/>
                <p:cNvSpPr/>
                <p:nvPr/>
              </p:nvSpPr>
              <p:spPr>
                <a:xfrm>
                  <a:off x="9005888" y="1566174"/>
                  <a:ext cx="17462" cy="2462"/>
                </a:xfrm>
                <a:custGeom>
                  <a:rect b="b" l="l" r="r" t="t"/>
                  <a:pathLst>
                    <a:path extrusionOk="0" h="2" w="19">
                      <a:moveTo>
                        <a:pt x="0" y="2"/>
                      </a:moveTo>
                      <a:lnTo>
                        <a:pt x="0" y="2"/>
                      </a:lnTo>
                      <a:lnTo>
                        <a:pt x="19" y="0"/>
                      </a:lnTo>
                      <a:cubicBezTo>
                        <a:pt x="8" y="1"/>
                        <a:pt x="3" y="1"/>
                        <a:pt x="0" y="2"/>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604" name="Google Shape;604;p74"/>
                <p:cNvSpPr/>
                <p:nvPr/>
              </p:nvSpPr>
              <p:spPr>
                <a:xfrm>
                  <a:off x="1587500" y="1516937"/>
                  <a:ext cx="38100" cy="3693"/>
                </a:xfrm>
                <a:custGeom>
                  <a:rect b="b" l="l" r="r" t="t"/>
                  <a:pathLst>
                    <a:path extrusionOk="0" h="4" w="39">
                      <a:moveTo>
                        <a:pt x="39" y="2"/>
                      </a:moveTo>
                      <a:lnTo>
                        <a:pt x="39" y="2"/>
                      </a:lnTo>
                      <a:lnTo>
                        <a:pt x="0" y="0"/>
                      </a:lnTo>
                      <a:lnTo>
                        <a:pt x="25" y="4"/>
                      </a:lnTo>
                      <a:lnTo>
                        <a:pt x="39" y="2"/>
                      </a:ln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605" name="Google Shape;605;p74"/>
                <p:cNvSpPr/>
                <p:nvPr/>
              </p:nvSpPr>
              <p:spPr>
                <a:xfrm>
                  <a:off x="1522413" y="1519399"/>
                  <a:ext cx="30162" cy="4924"/>
                </a:xfrm>
                <a:custGeom>
                  <a:rect b="b" l="l" r="r" t="t"/>
                  <a:pathLst>
                    <a:path extrusionOk="0" h="6" w="32">
                      <a:moveTo>
                        <a:pt x="32" y="6"/>
                      </a:moveTo>
                      <a:lnTo>
                        <a:pt x="32" y="6"/>
                      </a:lnTo>
                      <a:lnTo>
                        <a:pt x="23" y="0"/>
                      </a:lnTo>
                      <a:lnTo>
                        <a:pt x="0" y="5"/>
                      </a:lnTo>
                      <a:cubicBezTo>
                        <a:pt x="8" y="5"/>
                        <a:pt x="26" y="5"/>
                        <a:pt x="32" y="6"/>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606" name="Google Shape;606;p74"/>
                <p:cNvSpPr/>
                <p:nvPr/>
              </p:nvSpPr>
              <p:spPr>
                <a:xfrm>
                  <a:off x="6650038" y="1573559"/>
                  <a:ext cx="33337" cy="3693"/>
                </a:xfrm>
                <a:custGeom>
                  <a:rect b="b" l="l" r="r" t="t"/>
                  <a:pathLst>
                    <a:path extrusionOk="0" h="4" w="34">
                      <a:moveTo>
                        <a:pt x="31" y="4"/>
                      </a:moveTo>
                      <a:lnTo>
                        <a:pt x="31" y="4"/>
                      </a:lnTo>
                      <a:lnTo>
                        <a:pt x="34" y="2"/>
                      </a:lnTo>
                      <a:cubicBezTo>
                        <a:pt x="28" y="1"/>
                        <a:pt x="18" y="1"/>
                        <a:pt x="0" y="0"/>
                      </a:cubicBezTo>
                      <a:lnTo>
                        <a:pt x="31" y="4"/>
                      </a:ln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607" name="Google Shape;607;p74"/>
                <p:cNvSpPr/>
                <p:nvPr/>
              </p:nvSpPr>
              <p:spPr>
                <a:xfrm>
                  <a:off x="6162675" y="1566174"/>
                  <a:ext cx="15875" cy="4924"/>
                </a:xfrm>
                <a:custGeom>
                  <a:rect b="b" l="l" r="r" t="t"/>
                  <a:pathLst>
                    <a:path extrusionOk="0" h="6" w="17">
                      <a:moveTo>
                        <a:pt x="8" y="6"/>
                      </a:moveTo>
                      <a:lnTo>
                        <a:pt x="8" y="6"/>
                      </a:lnTo>
                      <a:lnTo>
                        <a:pt x="17" y="6"/>
                      </a:lnTo>
                      <a:lnTo>
                        <a:pt x="0" y="0"/>
                      </a:lnTo>
                      <a:lnTo>
                        <a:pt x="8" y="6"/>
                      </a:ln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608" name="Google Shape;608;p74"/>
                <p:cNvSpPr/>
                <p:nvPr/>
              </p:nvSpPr>
              <p:spPr>
                <a:xfrm>
                  <a:off x="5738813" y="1571097"/>
                  <a:ext cx="60325" cy="6155"/>
                </a:xfrm>
                <a:custGeom>
                  <a:rect b="b" l="l" r="r" t="t"/>
                  <a:pathLst>
                    <a:path extrusionOk="0" h="8" w="63">
                      <a:moveTo>
                        <a:pt x="5" y="7"/>
                      </a:moveTo>
                      <a:lnTo>
                        <a:pt x="5" y="7"/>
                      </a:lnTo>
                      <a:cubicBezTo>
                        <a:pt x="23" y="8"/>
                        <a:pt x="45" y="6"/>
                        <a:pt x="63" y="7"/>
                      </a:cubicBezTo>
                      <a:cubicBezTo>
                        <a:pt x="23" y="8"/>
                        <a:pt x="0" y="0"/>
                        <a:pt x="5" y="7"/>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grpSp>
        </p:grpSp>
      </p:grpSp>
      <p:sp>
        <p:nvSpPr>
          <p:cNvPr id="609" name="Google Shape;609;p74"/>
          <p:cNvSpPr txBox="1"/>
          <p:nvPr>
            <p:ph idx="1" type="body"/>
          </p:nvPr>
        </p:nvSpPr>
        <p:spPr>
          <a:xfrm>
            <a:off x="7905959" y="3411748"/>
            <a:ext cx="2743200" cy="2743200"/>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200"/>
              </a:spcBef>
              <a:spcAft>
                <a:spcPts val="0"/>
              </a:spcAft>
              <a:buClr>
                <a:schemeClr val="lt1"/>
              </a:buClr>
              <a:buSzPts val="1600"/>
              <a:buNone/>
              <a:defRPr sz="1600"/>
            </a:lvl1pPr>
            <a:lvl2pPr indent="-228600" lvl="1" marL="914400" algn="l">
              <a:lnSpc>
                <a:spcPct val="90000"/>
              </a:lnSpc>
              <a:spcBef>
                <a:spcPts val="600"/>
              </a:spcBef>
              <a:spcAft>
                <a:spcPts val="0"/>
              </a:spcAft>
              <a:buClr>
                <a:schemeClr val="lt1"/>
              </a:buClr>
              <a:buSzPts val="1200"/>
              <a:buNone/>
              <a:defRPr sz="1200"/>
            </a:lvl2pPr>
            <a:lvl3pPr indent="-228600" lvl="2" marL="1371600" algn="l">
              <a:lnSpc>
                <a:spcPct val="90000"/>
              </a:lnSpc>
              <a:spcBef>
                <a:spcPts val="600"/>
              </a:spcBef>
              <a:spcAft>
                <a:spcPts val="0"/>
              </a:spcAft>
              <a:buClr>
                <a:schemeClr val="lt1"/>
              </a:buClr>
              <a:buSzPts val="1000"/>
              <a:buNone/>
              <a:defRPr sz="1000"/>
            </a:lvl3pPr>
            <a:lvl4pPr indent="-228600" lvl="3" marL="1828800" algn="l">
              <a:lnSpc>
                <a:spcPct val="90000"/>
              </a:lnSpc>
              <a:spcBef>
                <a:spcPts val="600"/>
              </a:spcBef>
              <a:spcAft>
                <a:spcPts val="0"/>
              </a:spcAft>
              <a:buClr>
                <a:schemeClr val="lt1"/>
              </a:buClr>
              <a:buSzPts val="900"/>
              <a:buNone/>
              <a:defRPr sz="900"/>
            </a:lvl4pPr>
            <a:lvl5pPr indent="-228600" lvl="4" marL="2286000" algn="l">
              <a:lnSpc>
                <a:spcPct val="90000"/>
              </a:lnSpc>
              <a:spcBef>
                <a:spcPts val="600"/>
              </a:spcBef>
              <a:spcAft>
                <a:spcPts val="0"/>
              </a:spcAft>
              <a:buClr>
                <a:schemeClr val="lt1"/>
              </a:buClr>
              <a:buSzPts val="900"/>
              <a:buNone/>
              <a:defRPr sz="900"/>
            </a:lvl5pPr>
            <a:lvl6pPr indent="-228600" lvl="5" marL="2743200" algn="l">
              <a:lnSpc>
                <a:spcPct val="90000"/>
              </a:lnSpc>
              <a:spcBef>
                <a:spcPts val="600"/>
              </a:spcBef>
              <a:spcAft>
                <a:spcPts val="0"/>
              </a:spcAft>
              <a:buClr>
                <a:schemeClr val="lt1"/>
              </a:buClr>
              <a:buSzPts val="900"/>
              <a:buNone/>
              <a:defRPr sz="900"/>
            </a:lvl6pPr>
            <a:lvl7pPr indent="-228600" lvl="6" marL="3200400" algn="l">
              <a:lnSpc>
                <a:spcPct val="90000"/>
              </a:lnSpc>
              <a:spcBef>
                <a:spcPts val="600"/>
              </a:spcBef>
              <a:spcAft>
                <a:spcPts val="0"/>
              </a:spcAft>
              <a:buClr>
                <a:schemeClr val="lt1"/>
              </a:buClr>
              <a:buSzPts val="900"/>
              <a:buNone/>
              <a:defRPr sz="900"/>
            </a:lvl7pPr>
            <a:lvl8pPr indent="-228600" lvl="7" marL="3657600" algn="l">
              <a:lnSpc>
                <a:spcPct val="90000"/>
              </a:lnSpc>
              <a:spcBef>
                <a:spcPts val="600"/>
              </a:spcBef>
              <a:spcAft>
                <a:spcPts val="0"/>
              </a:spcAft>
              <a:buClr>
                <a:schemeClr val="lt1"/>
              </a:buClr>
              <a:buSzPts val="900"/>
              <a:buNone/>
              <a:defRPr sz="900"/>
            </a:lvl8pPr>
            <a:lvl9pPr indent="-228600" lvl="8" marL="4114800" algn="l">
              <a:lnSpc>
                <a:spcPct val="90000"/>
              </a:lnSpc>
              <a:spcBef>
                <a:spcPts val="600"/>
              </a:spcBef>
              <a:spcAft>
                <a:spcPts val="0"/>
              </a:spcAft>
              <a:buClr>
                <a:schemeClr val="lt1"/>
              </a:buClr>
              <a:buSzPts val="900"/>
              <a:buNone/>
              <a:defRPr sz="900"/>
            </a:lvl9pPr>
          </a:lstStyle>
          <a:p/>
        </p:txBody>
      </p:sp>
      <p:sp>
        <p:nvSpPr>
          <p:cNvPr id="610" name="Google Shape;610;p74"/>
          <p:cNvSpPr txBox="1"/>
          <p:nvPr>
            <p:ph idx="11" type="ftr"/>
          </p:nvPr>
        </p:nvSpPr>
        <p:spPr>
          <a:xfrm>
            <a:off x="1522413" y="6400801"/>
            <a:ext cx="6324599" cy="276226"/>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11" name="Google Shape;611;p74"/>
          <p:cNvSpPr txBox="1"/>
          <p:nvPr>
            <p:ph idx="10" type="dt"/>
          </p:nvPr>
        </p:nvSpPr>
        <p:spPr>
          <a:xfrm>
            <a:off x="8075612" y="6400801"/>
            <a:ext cx="1243859" cy="276226"/>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12" name="Google Shape;612;p74"/>
          <p:cNvSpPr txBox="1"/>
          <p:nvPr>
            <p:ph idx="12" type="sldNum"/>
          </p:nvPr>
        </p:nvSpPr>
        <p:spPr>
          <a:xfrm>
            <a:off x="9523412" y="6400801"/>
            <a:ext cx="1143002" cy="276226"/>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pt-BR"/>
              <a:t>‹#›</a:t>
            </a:fld>
            <a:endParaRPr/>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beçalho da Seção" type="secHead">
  <p:cSld name="SECTION_HEADER">
    <p:spTree>
      <p:nvGrpSpPr>
        <p:cNvPr id="613" name="Shape 613"/>
        <p:cNvGrpSpPr/>
        <p:nvPr/>
      </p:nvGrpSpPr>
      <p:grpSpPr>
        <a:xfrm>
          <a:off x="0" y="0"/>
          <a:ext cx="0" cy="0"/>
          <a:chOff x="0" y="0"/>
          <a:chExt cx="0" cy="0"/>
        </a:xfrm>
      </p:grpSpPr>
      <p:sp>
        <p:nvSpPr>
          <p:cNvPr id="614" name="Google Shape;614;p75"/>
          <p:cNvSpPr txBox="1"/>
          <p:nvPr>
            <p:ph type="title"/>
          </p:nvPr>
        </p:nvSpPr>
        <p:spPr>
          <a:xfrm>
            <a:off x="1522413" y="1905000"/>
            <a:ext cx="9144000" cy="2667000"/>
          </a:xfrm>
          <a:prstGeom prst="rect">
            <a:avLst/>
          </a:prstGeom>
          <a:noFill/>
          <a:ln>
            <a:noFill/>
          </a:ln>
        </p:spPr>
        <p:txBody>
          <a:bodyPr anchorCtr="0" anchor="b" bIns="45700" lIns="91425" spcFirstLastPara="1" rIns="91425" wrap="square" tIns="45700">
            <a:noAutofit/>
          </a:bodyPr>
          <a:lstStyle>
            <a:lvl1pPr lvl="0" algn="l">
              <a:lnSpc>
                <a:spcPct val="90000"/>
              </a:lnSpc>
              <a:spcBef>
                <a:spcPts val="0"/>
              </a:spcBef>
              <a:spcAft>
                <a:spcPts val="0"/>
              </a:spcAft>
              <a:buClr>
                <a:schemeClr val="lt1"/>
              </a:buClr>
              <a:buSzPts val="4400"/>
              <a:buFont typeface="Consolas"/>
              <a:buNone/>
              <a:defRPr b="0" sz="4400"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grpSp>
        <p:nvGrpSpPr>
          <p:cNvPr descr="Gráfico de linhas" id="615" name="Google Shape;615;p75"/>
          <p:cNvGrpSpPr/>
          <p:nvPr/>
        </p:nvGrpSpPr>
        <p:grpSpPr>
          <a:xfrm>
            <a:off x="1584896" y="4724400"/>
            <a:ext cx="8631936" cy="64008"/>
            <a:chOff x="-4110038" y="2703513"/>
            <a:chExt cx="17394239" cy="160336"/>
          </a:xfrm>
        </p:grpSpPr>
        <p:sp>
          <p:nvSpPr>
            <p:cNvPr id="616" name="Google Shape;616;p75"/>
            <p:cNvSpPr/>
            <p:nvPr/>
          </p:nvSpPr>
          <p:spPr>
            <a:xfrm>
              <a:off x="12815888" y="2768600"/>
              <a:ext cx="468313" cy="19050"/>
            </a:xfrm>
            <a:custGeom>
              <a:rect b="b" l="l" r="r" t="t"/>
              <a:pathLst>
                <a:path extrusionOk="0" h="8" w="244">
                  <a:moveTo>
                    <a:pt x="21" y="5"/>
                  </a:moveTo>
                  <a:lnTo>
                    <a:pt x="21" y="5"/>
                  </a:lnTo>
                  <a:cubicBezTo>
                    <a:pt x="42" y="5"/>
                    <a:pt x="59" y="7"/>
                    <a:pt x="52" y="7"/>
                  </a:cubicBezTo>
                  <a:cubicBezTo>
                    <a:pt x="94" y="6"/>
                    <a:pt x="94" y="8"/>
                    <a:pt x="100" y="5"/>
                  </a:cubicBezTo>
                  <a:cubicBezTo>
                    <a:pt x="127" y="4"/>
                    <a:pt x="155" y="6"/>
                    <a:pt x="125" y="7"/>
                  </a:cubicBezTo>
                  <a:lnTo>
                    <a:pt x="202" y="6"/>
                  </a:lnTo>
                  <a:lnTo>
                    <a:pt x="156" y="5"/>
                  </a:lnTo>
                  <a:cubicBezTo>
                    <a:pt x="168" y="2"/>
                    <a:pt x="230" y="6"/>
                    <a:pt x="244" y="3"/>
                  </a:cubicBezTo>
                  <a:lnTo>
                    <a:pt x="161" y="3"/>
                  </a:lnTo>
                  <a:lnTo>
                    <a:pt x="165" y="2"/>
                  </a:lnTo>
                  <a:cubicBezTo>
                    <a:pt x="146" y="3"/>
                    <a:pt x="109" y="2"/>
                    <a:pt x="96" y="2"/>
                  </a:cubicBezTo>
                  <a:cubicBezTo>
                    <a:pt x="98" y="1"/>
                    <a:pt x="97" y="1"/>
                    <a:pt x="111" y="1"/>
                  </a:cubicBezTo>
                  <a:cubicBezTo>
                    <a:pt x="10" y="0"/>
                    <a:pt x="84" y="5"/>
                    <a:pt x="0" y="5"/>
                  </a:cubicBezTo>
                  <a:cubicBezTo>
                    <a:pt x="5" y="5"/>
                    <a:pt x="12" y="5"/>
                    <a:pt x="21" y="5"/>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617" name="Google Shape;617;p75"/>
            <p:cNvSpPr/>
            <p:nvPr/>
          </p:nvSpPr>
          <p:spPr>
            <a:xfrm>
              <a:off x="12380913" y="2755900"/>
              <a:ext cx="461963" cy="26987"/>
            </a:xfrm>
            <a:custGeom>
              <a:rect b="b" l="l" r="r" t="t"/>
              <a:pathLst>
                <a:path extrusionOk="0" h="12" w="241">
                  <a:moveTo>
                    <a:pt x="162" y="4"/>
                  </a:moveTo>
                  <a:lnTo>
                    <a:pt x="162" y="4"/>
                  </a:lnTo>
                  <a:lnTo>
                    <a:pt x="127" y="7"/>
                  </a:lnTo>
                  <a:lnTo>
                    <a:pt x="68" y="6"/>
                  </a:lnTo>
                  <a:cubicBezTo>
                    <a:pt x="67" y="7"/>
                    <a:pt x="24" y="8"/>
                    <a:pt x="53" y="9"/>
                  </a:cubicBezTo>
                  <a:cubicBezTo>
                    <a:pt x="59" y="9"/>
                    <a:pt x="70" y="8"/>
                    <a:pt x="79" y="9"/>
                  </a:cubicBezTo>
                  <a:cubicBezTo>
                    <a:pt x="73" y="11"/>
                    <a:pt x="0" y="9"/>
                    <a:pt x="18" y="11"/>
                  </a:cubicBezTo>
                  <a:cubicBezTo>
                    <a:pt x="65" y="11"/>
                    <a:pt x="72" y="12"/>
                    <a:pt x="101" y="10"/>
                  </a:cubicBezTo>
                  <a:cubicBezTo>
                    <a:pt x="144" y="11"/>
                    <a:pt x="175" y="11"/>
                    <a:pt x="195" y="12"/>
                  </a:cubicBezTo>
                  <a:cubicBezTo>
                    <a:pt x="208" y="12"/>
                    <a:pt x="209" y="11"/>
                    <a:pt x="226" y="11"/>
                  </a:cubicBezTo>
                  <a:lnTo>
                    <a:pt x="215" y="11"/>
                  </a:lnTo>
                  <a:lnTo>
                    <a:pt x="213" y="7"/>
                  </a:lnTo>
                  <a:cubicBezTo>
                    <a:pt x="199" y="8"/>
                    <a:pt x="187" y="7"/>
                    <a:pt x="172" y="7"/>
                  </a:cubicBezTo>
                  <a:lnTo>
                    <a:pt x="241" y="4"/>
                  </a:lnTo>
                  <a:cubicBezTo>
                    <a:pt x="219" y="1"/>
                    <a:pt x="151" y="2"/>
                    <a:pt x="123" y="0"/>
                  </a:cubicBezTo>
                  <a:cubicBezTo>
                    <a:pt x="157" y="4"/>
                    <a:pt x="96" y="2"/>
                    <a:pt x="162" y="4"/>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618" name="Google Shape;618;p75"/>
            <p:cNvSpPr/>
            <p:nvPr/>
          </p:nvSpPr>
          <p:spPr>
            <a:xfrm>
              <a:off x="12814300" y="2779713"/>
              <a:ext cx="1588" cy="0"/>
            </a:xfrm>
            <a:custGeom>
              <a:rect b="b" l="l" r="r" t="t"/>
              <a:pathLst>
                <a:path extrusionOk="0" h="120000" w="1">
                  <a:moveTo>
                    <a:pt x="0" y="0"/>
                  </a:moveTo>
                  <a:lnTo>
                    <a:pt x="0" y="0"/>
                  </a:lnTo>
                  <a:lnTo>
                    <a:pt x="1" y="0"/>
                  </a:lnTo>
                  <a:lnTo>
                    <a:pt x="0" y="0"/>
                  </a:ln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619" name="Google Shape;619;p75"/>
            <p:cNvSpPr/>
            <p:nvPr/>
          </p:nvSpPr>
          <p:spPr>
            <a:xfrm>
              <a:off x="2738437" y="2795588"/>
              <a:ext cx="425450" cy="15875"/>
            </a:xfrm>
            <a:custGeom>
              <a:rect b="b" l="l" r="r" t="t"/>
              <a:pathLst>
                <a:path extrusionOk="0" h="7" w="222">
                  <a:moveTo>
                    <a:pt x="77" y="5"/>
                  </a:moveTo>
                  <a:lnTo>
                    <a:pt x="77" y="5"/>
                  </a:lnTo>
                  <a:cubicBezTo>
                    <a:pt x="62" y="5"/>
                    <a:pt x="58" y="5"/>
                    <a:pt x="56" y="6"/>
                  </a:cubicBezTo>
                  <a:lnTo>
                    <a:pt x="222" y="5"/>
                  </a:lnTo>
                  <a:cubicBezTo>
                    <a:pt x="216" y="5"/>
                    <a:pt x="169" y="4"/>
                    <a:pt x="200" y="3"/>
                  </a:cubicBezTo>
                  <a:cubicBezTo>
                    <a:pt x="186" y="2"/>
                    <a:pt x="143" y="3"/>
                    <a:pt x="137" y="4"/>
                  </a:cubicBezTo>
                  <a:lnTo>
                    <a:pt x="149" y="3"/>
                  </a:lnTo>
                  <a:cubicBezTo>
                    <a:pt x="110" y="5"/>
                    <a:pt x="84" y="1"/>
                    <a:pt x="109" y="0"/>
                  </a:cubicBezTo>
                  <a:lnTo>
                    <a:pt x="106" y="0"/>
                  </a:lnTo>
                  <a:lnTo>
                    <a:pt x="0" y="7"/>
                  </a:lnTo>
                  <a:cubicBezTo>
                    <a:pt x="39" y="7"/>
                    <a:pt x="30" y="5"/>
                    <a:pt x="77" y="5"/>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620" name="Google Shape;620;p75"/>
            <p:cNvSpPr/>
            <p:nvPr/>
          </p:nvSpPr>
          <p:spPr>
            <a:xfrm>
              <a:off x="-3646488" y="2800350"/>
              <a:ext cx="46038" cy="3175"/>
            </a:xfrm>
            <a:custGeom>
              <a:rect b="b" l="l" r="r" t="t"/>
              <a:pathLst>
                <a:path extrusionOk="0" h="1" w="24">
                  <a:moveTo>
                    <a:pt x="0" y="1"/>
                  </a:moveTo>
                  <a:lnTo>
                    <a:pt x="0" y="1"/>
                  </a:lnTo>
                  <a:cubicBezTo>
                    <a:pt x="21" y="0"/>
                    <a:pt x="24" y="0"/>
                    <a:pt x="21" y="0"/>
                  </a:cubicBezTo>
                  <a:lnTo>
                    <a:pt x="0" y="1"/>
                  </a:ln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621" name="Google Shape;621;p75"/>
            <p:cNvSpPr/>
            <p:nvPr/>
          </p:nvSpPr>
          <p:spPr>
            <a:xfrm>
              <a:off x="2627312" y="2816225"/>
              <a:ext cx="63500" cy="4762"/>
            </a:xfrm>
            <a:custGeom>
              <a:rect b="b" l="l" r="r" t="t"/>
              <a:pathLst>
                <a:path extrusionOk="0" h="2" w="33">
                  <a:moveTo>
                    <a:pt x="33" y="0"/>
                  </a:moveTo>
                  <a:lnTo>
                    <a:pt x="33" y="0"/>
                  </a:lnTo>
                  <a:lnTo>
                    <a:pt x="0" y="2"/>
                  </a:lnTo>
                  <a:cubicBezTo>
                    <a:pt x="14" y="1"/>
                    <a:pt x="25" y="1"/>
                    <a:pt x="33" y="0"/>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622" name="Google Shape;622;p75"/>
            <p:cNvSpPr/>
            <p:nvPr/>
          </p:nvSpPr>
          <p:spPr>
            <a:xfrm>
              <a:off x="3103562" y="2741613"/>
              <a:ext cx="28575" cy="3175"/>
            </a:xfrm>
            <a:custGeom>
              <a:rect b="b" l="l" r="r" t="t"/>
              <a:pathLst>
                <a:path extrusionOk="0" h="1" w="15">
                  <a:moveTo>
                    <a:pt x="15" y="0"/>
                  </a:moveTo>
                  <a:lnTo>
                    <a:pt x="15" y="0"/>
                  </a:lnTo>
                  <a:cubicBezTo>
                    <a:pt x="15" y="0"/>
                    <a:pt x="15" y="0"/>
                    <a:pt x="15" y="0"/>
                  </a:cubicBezTo>
                  <a:lnTo>
                    <a:pt x="0" y="1"/>
                  </a:lnTo>
                  <a:lnTo>
                    <a:pt x="0" y="1"/>
                  </a:lnTo>
                  <a:lnTo>
                    <a:pt x="15" y="0"/>
                  </a:ln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623" name="Google Shape;623;p75"/>
            <p:cNvSpPr/>
            <p:nvPr/>
          </p:nvSpPr>
          <p:spPr>
            <a:xfrm>
              <a:off x="1227137" y="2836863"/>
              <a:ext cx="20638" cy="0"/>
            </a:xfrm>
            <a:custGeom>
              <a:rect b="b" l="l" r="r" t="t"/>
              <a:pathLst>
                <a:path extrusionOk="0" h="120000" w="11">
                  <a:moveTo>
                    <a:pt x="11" y="0"/>
                  </a:moveTo>
                  <a:lnTo>
                    <a:pt x="11" y="0"/>
                  </a:lnTo>
                  <a:lnTo>
                    <a:pt x="0" y="0"/>
                  </a:lnTo>
                  <a:lnTo>
                    <a:pt x="11" y="0"/>
                  </a:ln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624" name="Google Shape;624;p75"/>
            <p:cNvSpPr/>
            <p:nvPr/>
          </p:nvSpPr>
          <p:spPr>
            <a:xfrm>
              <a:off x="3660775" y="2713038"/>
              <a:ext cx="331788" cy="20637"/>
            </a:xfrm>
            <a:custGeom>
              <a:rect b="b" l="l" r="r" t="t"/>
              <a:pathLst>
                <a:path extrusionOk="0" h="9" w="173">
                  <a:moveTo>
                    <a:pt x="173" y="0"/>
                  </a:moveTo>
                  <a:lnTo>
                    <a:pt x="173" y="0"/>
                  </a:lnTo>
                  <a:lnTo>
                    <a:pt x="99" y="2"/>
                  </a:lnTo>
                  <a:cubicBezTo>
                    <a:pt x="109" y="2"/>
                    <a:pt x="74" y="2"/>
                    <a:pt x="89" y="1"/>
                  </a:cubicBezTo>
                  <a:cubicBezTo>
                    <a:pt x="84" y="1"/>
                    <a:pt x="57" y="1"/>
                    <a:pt x="64" y="2"/>
                  </a:cubicBezTo>
                  <a:lnTo>
                    <a:pt x="79" y="2"/>
                  </a:lnTo>
                  <a:cubicBezTo>
                    <a:pt x="41" y="5"/>
                    <a:pt x="64" y="6"/>
                    <a:pt x="0" y="8"/>
                  </a:cubicBezTo>
                  <a:cubicBezTo>
                    <a:pt x="40" y="9"/>
                    <a:pt x="57" y="8"/>
                    <a:pt x="78" y="7"/>
                  </a:cubicBezTo>
                  <a:lnTo>
                    <a:pt x="98" y="6"/>
                  </a:lnTo>
                  <a:lnTo>
                    <a:pt x="159" y="2"/>
                  </a:lnTo>
                  <a:lnTo>
                    <a:pt x="173" y="0"/>
                  </a:ln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625" name="Google Shape;625;p75"/>
            <p:cNvSpPr/>
            <p:nvPr/>
          </p:nvSpPr>
          <p:spPr>
            <a:xfrm>
              <a:off x="-1674813" y="2768600"/>
              <a:ext cx="1588" cy="0"/>
            </a:xfrm>
            <a:custGeom>
              <a:rect b="b" l="l" r="r" t="t"/>
              <a:pathLst>
                <a:path extrusionOk="0" h="120000" w="1">
                  <a:moveTo>
                    <a:pt x="0" y="0"/>
                  </a:moveTo>
                  <a:lnTo>
                    <a:pt x="0" y="0"/>
                  </a:lnTo>
                  <a:lnTo>
                    <a:pt x="1" y="0"/>
                  </a:lnTo>
                  <a:cubicBezTo>
                    <a:pt x="0" y="0"/>
                    <a:pt x="0" y="0"/>
                    <a:pt x="0" y="0"/>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626" name="Google Shape;626;p75"/>
            <p:cNvSpPr/>
            <p:nvPr/>
          </p:nvSpPr>
          <p:spPr>
            <a:xfrm>
              <a:off x="-1673225" y="2767013"/>
              <a:ext cx="36513" cy="1587"/>
            </a:xfrm>
            <a:custGeom>
              <a:rect b="b" l="l" r="r" t="t"/>
              <a:pathLst>
                <a:path extrusionOk="0" h="1" w="19">
                  <a:moveTo>
                    <a:pt x="3" y="0"/>
                  </a:moveTo>
                  <a:lnTo>
                    <a:pt x="3" y="0"/>
                  </a:lnTo>
                  <a:lnTo>
                    <a:pt x="0" y="1"/>
                  </a:lnTo>
                  <a:cubicBezTo>
                    <a:pt x="4" y="0"/>
                    <a:pt x="19" y="0"/>
                    <a:pt x="3" y="0"/>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627" name="Google Shape;627;p75"/>
            <p:cNvSpPr/>
            <p:nvPr/>
          </p:nvSpPr>
          <p:spPr>
            <a:xfrm>
              <a:off x="2690812" y="2811463"/>
              <a:ext cx="47625" cy="4762"/>
            </a:xfrm>
            <a:custGeom>
              <a:rect b="b" l="l" r="r" t="t"/>
              <a:pathLst>
                <a:path extrusionOk="0" h="2" w="25">
                  <a:moveTo>
                    <a:pt x="13" y="0"/>
                  </a:moveTo>
                  <a:lnTo>
                    <a:pt x="13" y="0"/>
                  </a:lnTo>
                  <a:cubicBezTo>
                    <a:pt x="12" y="0"/>
                    <a:pt x="7" y="1"/>
                    <a:pt x="0" y="2"/>
                  </a:cubicBezTo>
                  <a:lnTo>
                    <a:pt x="25" y="0"/>
                  </a:lnTo>
                  <a:lnTo>
                    <a:pt x="13" y="0"/>
                  </a:ln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628" name="Google Shape;628;p75"/>
            <p:cNvSpPr/>
            <p:nvPr/>
          </p:nvSpPr>
          <p:spPr>
            <a:xfrm>
              <a:off x="2822575" y="2794000"/>
              <a:ext cx="163513" cy="4762"/>
            </a:xfrm>
            <a:custGeom>
              <a:rect b="b" l="l" r="r" t="t"/>
              <a:pathLst>
                <a:path extrusionOk="0" h="2" w="85">
                  <a:moveTo>
                    <a:pt x="0" y="2"/>
                  </a:moveTo>
                  <a:lnTo>
                    <a:pt x="0" y="2"/>
                  </a:lnTo>
                  <a:lnTo>
                    <a:pt x="62" y="1"/>
                  </a:lnTo>
                  <a:lnTo>
                    <a:pt x="85" y="0"/>
                  </a:lnTo>
                  <a:lnTo>
                    <a:pt x="0" y="2"/>
                  </a:ln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629" name="Google Shape;629;p75"/>
            <p:cNvSpPr/>
            <p:nvPr/>
          </p:nvSpPr>
          <p:spPr>
            <a:xfrm>
              <a:off x="715962" y="2809875"/>
              <a:ext cx="1911350" cy="50800"/>
            </a:xfrm>
            <a:custGeom>
              <a:rect b="b" l="l" r="r" t="t"/>
              <a:pathLst>
                <a:path extrusionOk="0" h="23" w="996">
                  <a:moveTo>
                    <a:pt x="375" y="13"/>
                  </a:moveTo>
                  <a:lnTo>
                    <a:pt x="375" y="13"/>
                  </a:lnTo>
                  <a:cubicBezTo>
                    <a:pt x="247" y="14"/>
                    <a:pt x="407" y="10"/>
                    <a:pt x="348" y="9"/>
                  </a:cubicBezTo>
                  <a:cubicBezTo>
                    <a:pt x="312" y="10"/>
                    <a:pt x="299" y="11"/>
                    <a:pt x="277" y="12"/>
                  </a:cubicBezTo>
                  <a:cubicBezTo>
                    <a:pt x="379" y="10"/>
                    <a:pt x="263" y="17"/>
                    <a:pt x="366" y="16"/>
                  </a:cubicBezTo>
                  <a:cubicBezTo>
                    <a:pt x="352" y="19"/>
                    <a:pt x="292" y="19"/>
                    <a:pt x="257" y="19"/>
                  </a:cubicBezTo>
                  <a:cubicBezTo>
                    <a:pt x="218" y="16"/>
                    <a:pt x="292" y="17"/>
                    <a:pt x="301" y="14"/>
                  </a:cubicBezTo>
                  <a:cubicBezTo>
                    <a:pt x="259" y="14"/>
                    <a:pt x="267" y="15"/>
                    <a:pt x="249" y="16"/>
                  </a:cubicBezTo>
                  <a:cubicBezTo>
                    <a:pt x="184" y="16"/>
                    <a:pt x="115" y="20"/>
                    <a:pt x="76" y="16"/>
                  </a:cubicBezTo>
                  <a:cubicBezTo>
                    <a:pt x="29" y="17"/>
                    <a:pt x="32" y="18"/>
                    <a:pt x="5" y="20"/>
                  </a:cubicBezTo>
                  <a:cubicBezTo>
                    <a:pt x="0" y="23"/>
                    <a:pt x="75" y="21"/>
                    <a:pt x="93" y="23"/>
                  </a:cubicBezTo>
                  <a:cubicBezTo>
                    <a:pt x="89" y="23"/>
                    <a:pt x="82" y="23"/>
                    <a:pt x="84" y="22"/>
                  </a:cubicBezTo>
                  <a:lnTo>
                    <a:pt x="125" y="23"/>
                  </a:lnTo>
                  <a:cubicBezTo>
                    <a:pt x="86" y="22"/>
                    <a:pt x="130" y="20"/>
                    <a:pt x="151" y="20"/>
                  </a:cubicBezTo>
                  <a:cubicBezTo>
                    <a:pt x="165" y="20"/>
                    <a:pt x="195" y="19"/>
                    <a:pt x="191" y="20"/>
                  </a:cubicBezTo>
                  <a:lnTo>
                    <a:pt x="168" y="21"/>
                  </a:lnTo>
                  <a:cubicBezTo>
                    <a:pt x="198" y="22"/>
                    <a:pt x="233" y="19"/>
                    <a:pt x="264" y="20"/>
                  </a:cubicBezTo>
                  <a:cubicBezTo>
                    <a:pt x="265" y="21"/>
                    <a:pt x="254" y="21"/>
                    <a:pt x="252" y="22"/>
                  </a:cubicBezTo>
                  <a:cubicBezTo>
                    <a:pt x="286" y="20"/>
                    <a:pt x="320" y="20"/>
                    <a:pt x="371" y="18"/>
                  </a:cubicBezTo>
                  <a:lnTo>
                    <a:pt x="341" y="21"/>
                  </a:lnTo>
                  <a:cubicBezTo>
                    <a:pt x="382" y="18"/>
                    <a:pt x="475" y="19"/>
                    <a:pt x="539" y="20"/>
                  </a:cubicBezTo>
                  <a:cubicBezTo>
                    <a:pt x="532" y="20"/>
                    <a:pt x="519" y="19"/>
                    <a:pt x="527" y="19"/>
                  </a:cubicBezTo>
                  <a:cubicBezTo>
                    <a:pt x="564" y="18"/>
                    <a:pt x="593" y="20"/>
                    <a:pt x="575" y="21"/>
                  </a:cubicBezTo>
                  <a:cubicBezTo>
                    <a:pt x="612" y="19"/>
                    <a:pt x="716" y="23"/>
                    <a:pt x="766" y="20"/>
                  </a:cubicBezTo>
                  <a:lnTo>
                    <a:pt x="996" y="5"/>
                  </a:lnTo>
                  <a:cubicBezTo>
                    <a:pt x="988" y="5"/>
                    <a:pt x="978" y="6"/>
                    <a:pt x="969" y="6"/>
                  </a:cubicBezTo>
                  <a:cubicBezTo>
                    <a:pt x="948" y="3"/>
                    <a:pt x="937" y="4"/>
                    <a:pt x="973" y="1"/>
                  </a:cubicBezTo>
                  <a:cubicBezTo>
                    <a:pt x="937" y="3"/>
                    <a:pt x="951" y="5"/>
                    <a:pt x="897" y="5"/>
                  </a:cubicBezTo>
                  <a:cubicBezTo>
                    <a:pt x="918" y="3"/>
                    <a:pt x="924" y="0"/>
                    <a:pt x="872" y="0"/>
                  </a:cubicBezTo>
                  <a:cubicBezTo>
                    <a:pt x="742" y="3"/>
                    <a:pt x="656" y="10"/>
                    <a:pt x="535" y="14"/>
                  </a:cubicBezTo>
                  <a:cubicBezTo>
                    <a:pt x="530" y="12"/>
                    <a:pt x="435" y="13"/>
                    <a:pt x="389" y="13"/>
                  </a:cubicBezTo>
                  <a:cubicBezTo>
                    <a:pt x="406" y="11"/>
                    <a:pt x="441" y="10"/>
                    <a:pt x="476" y="9"/>
                  </a:cubicBezTo>
                  <a:lnTo>
                    <a:pt x="387" y="9"/>
                  </a:lnTo>
                  <a:lnTo>
                    <a:pt x="375" y="13"/>
                  </a:ln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630" name="Google Shape;630;p75"/>
            <p:cNvSpPr/>
            <p:nvPr/>
          </p:nvSpPr>
          <p:spPr>
            <a:xfrm>
              <a:off x="1995487" y="2822575"/>
              <a:ext cx="20638" cy="0"/>
            </a:xfrm>
            <a:custGeom>
              <a:rect b="b" l="l" r="r" t="t"/>
              <a:pathLst>
                <a:path extrusionOk="0" h="120000" w="10">
                  <a:moveTo>
                    <a:pt x="10" y="0"/>
                  </a:moveTo>
                  <a:lnTo>
                    <a:pt x="10" y="0"/>
                  </a:lnTo>
                  <a:lnTo>
                    <a:pt x="0" y="0"/>
                  </a:lnTo>
                  <a:cubicBezTo>
                    <a:pt x="1" y="0"/>
                    <a:pt x="4" y="0"/>
                    <a:pt x="10" y="0"/>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631" name="Google Shape;631;p75"/>
            <p:cNvSpPr/>
            <p:nvPr/>
          </p:nvSpPr>
          <p:spPr>
            <a:xfrm>
              <a:off x="1630362" y="2830513"/>
              <a:ext cx="22225" cy="0"/>
            </a:xfrm>
            <a:custGeom>
              <a:rect b="b" l="l" r="r" t="t"/>
              <a:pathLst>
                <a:path extrusionOk="0" h="120000" w="12">
                  <a:moveTo>
                    <a:pt x="11" y="0"/>
                  </a:moveTo>
                  <a:lnTo>
                    <a:pt x="11" y="0"/>
                  </a:lnTo>
                  <a:cubicBezTo>
                    <a:pt x="12" y="0"/>
                    <a:pt x="11" y="0"/>
                    <a:pt x="12" y="0"/>
                  </a:cubicBezTo>
                  <a:lnTo>
                    <a:pt x="0" y="0"/>
                  </a:lnTo>
                  <a:lnTo>
                    <a:pt x="11" y="0"/>
                  </a:ln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632" name="Google Shape;632;p75"/>
            <p:cNvSpPr/>
            <p:nvPr/>
          </p:nvSpPr>
          <p:spPr>
            <a:xfrm>
              <a:off x="2651125" y="2798763"/>
              <a:ext cx="46038" cy="1587"/>
            </a:xfrm>
            <a:custGeom>
              <a:rect b="b" l="l" r="r" t="t"/>
              <a:pathLst>
                <a:path extrusionOk="0" h="1" w="24">
                  <a:moveTo>
                    <a:pt x="3" y="1"/>
                  </a:moveTo>
                  <a:lnTo>
                    <a:pt x="3" y="1"/>
                  </a:lnTo>
                  <a:lnTo>
                    <a:pt x="24" y="0"/>
                  </a:lnTo>
                  <a:lnTo>
                    <a:pt x="8" y="1"/>
                  </a:lnTo>
                  <a:cubicBezTo>
                    <a:pt x="2" y="1"/>
                    <a:pt x="0" y="1"/>
                    <a:pt x="3" y="1"/>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633" name="Google Shape;633;p75"/>
            <p:cNvSpPr/>
            <p:nvPr/>
          </p:nvSpPr>
          <p:spPr>
            <a:xfrm>
              <a:off x="2698750" y="2809875"/>
              <a:ext cx="19050" cy="1587"/>
            </a:xfrm>
            <a:custGeom>
              <a:rect b="b" l="l" r="r" t="t"/>
              <a:pathLst>
                <a:path extrusionOk="0" h="1" w="10">
                  <a:moveTo>
                    <a:pt x="4" y="0"/>
                  </a:moveTo>
                  <a:lnTo>
                    <a:pt x="4" y="0"/>
                  </a:lnTo>
                  <a:lnTo>
                    <a:pt x="0" y="1"/>
                  </a:lnTo>
                  <a:lnTo>
                    <a:pt x="9" y="1"/>
                  </a:lnTo>
                  <a:cubicBezTo>
                    <a:pt x="10" y="0"/>
                    <a:pt x="9" y="0"/>
                    <a:pt x="4" y="0"/>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634" name="Google Shape;634;p75"/>
            <p:cNvSpPr/>
            <p:nvPr/>
          </p:nvSpPr>
          <p:spPr>
            <a:xfrm>
              <a:off x="469900" y="2800350"/>
              <a:ext cx="23813" cy="3175"/>
            </a:xfrm>
            <a:custGeom>
              <a:rect b="b" l="l" r="r" t="t"/>
              <a:pathLst>
                <a:path extrusionOk="0" h="1" w="13">
                  <a:moveTo>
                    <a:pt x="13" y="0"/>
                  </a:moveTo>
                  <a:lnTo>
                    <a:pt x="13" y="0"/>
                  </a:lnTo>
                  <a:lnTo>
                    <a:pt x="0" y="1"/>
                  </a:lnTo>
                  <a:cubicBezTo>
                    <a:pt x="8" y="1"/>
                    <a:pt x="11" y="1"/>
                    <a:pt x="13" y="0"/>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635" name="Google Shape;635;p75"/>
            <p:cNvSpPr/>
            <p:nvPr/>
          </p:nvSpPr>
          <p:spPr>
            <a:xfrm>
              <a:off x="998537" y="2811463"/>
              <a:ext cx="1076325" cy="20637"/>
            </a:xfrm>
            <a:custGeom>
              <a:rect b="b" l="l" r="r" t="t"/>
              <a:pathLst>
                <a:path extrusionOk="0" h="9" w="561">
                  <a:moveTo>
                    <a:pt x="85" y="9"/>
                  </a:moveTo>
                  <a:lnTo>
                    <a:pt x="85" y="9"/>
                  </a:lnTo>
                  <a:cubicBezTo>
                    <a:pt x="130" y="9"/>
                    <a:pt x="90" y="6"/>
                    <a:pt x="154" y="6"/>
                  </a:cubicBezTo>
                  <a:lnTo>
                    <a:pt x="135" y="6"/>
                  </a:lnTo>
                  <a:cubicBezTo>
                    <a:pt x="180" y="5"/>
                    <a:pt x="260" y="5"/>
                    <a:pt x="314" y="5"/>
                  </a:cubicBezTo>
                  <a:cubicBezTo>
                    <a:pt x="308" y="6"/>
                    <a:pt x="347" y="6"/>
                    <a:pt x="341" y="8"/>
                  </a:cubicBezTo>
                  <a:cubicBezTo>
                    <a:pt x="377" y="8"/>
                    <a:pt x="414" y="7"/>
                    <a:pt x="433" y="5"/>
                  </a:cubicBezTo>
                  <a:cubicBezTo>
                    <a:pt x="456" y="6"/>
                    <a:pt x="491" y="4"/>
                    <a:pt x="520" y="5"/>
                  </a:cubicBezTo>
                  <a:cubicBezTo>
                    <a:pt x="507" y="4"/>
                    <a:pt x="561" y="1"/>
                    <a:pt x="490" y="3"/>
                  </a:cubicBezTo>
                  <a:cubicBezTo>
                    <a:pt x="496" y="3"/>
                    <a:pt x="492" y="2"/>
                    <a:pt x="498" y="2"/>
                  </a:cubicBezTo>
                  <a:cubicBezTo>
                    <a:pt x="452" y="1"/>
                    <a:pt x="434" y="3"/>
                    <a:pt x="395" y="3"/>
                  </a:cubicBezTo>
                  <a:cubicBezTo>
                    <a:pt x="372" y="2"/>
                    <a:pt x="433" y="2"/>
                    <a:pt x="411" y="1"/>
                  </a:cubicBezTo>
                  <a:cubicBezTo>
                    <a:pt x="362" y="2"/>
                    <a:pt x="258" y="0"/>
                    <a:pt x="261" y="4"/>
                  </a:cubicBezTo>
                  <a:cubicBezTo>
                    <a:pt x="225" y="5"/>
                    <a:pt x="220" y="4"/>
                    <a:pt x="210" y="3"/>
                  </a:cubicBezTo>
                  <a:cubicBezTo>
                    <a:pt x="153" y="7"/>
                    <a:pt x="0" y="1"/>
                    <a:pt x="1" y="7"/>
                  </a:cubicBezTo>
                  <a:cubicBezTo>
                    <a:pt x="21" y="7"/>
                    <a:pt x="55" y="7"/>
                    <a:pt x="85" y="6"/>
                  </a:cubicBezTo>
                  <a:lnTo>
                    <a:pt x="85" y="9"/>
                  </a:ln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636" name="Google Shape;636;p75"/>
            <p:cNvSpPr/>
            <p:nvPr/>
          </p:nvSpPr>
          <p:spPr>
            <a:xfrm>
              <a:off x="2495550" y="2803525"/>
              <a:ext cx="17463" cy="0"/>
            </a:xfrm>
            <a:custGeom>
              <a:rect b="b" l="l" r="r" t="t"/>
              <a:pathLst>
                <a:path extrusionOk="0" h="120000" w="9">
                  <a:moveTo>
                    <a:pt x="9" y="0"/>
                  </a:moveTo>
                  <a:lnTo>
                    <a:pt x="9" y="0"/>
                  </a:lnTo>
                  <a:lnTo>
                    <a:pt x="0" y="0"/>
                  </a:lnTo>
                  <a:lnTo>
                    <a:pt x="9" y="0"/>
                  </a:ln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637" name="Google Shape;637;p75"/>
            <p:cNvSpPr/>
            <p:nvPr/>
          </p:nvSpPr>
          <p:spPr>
            <a:xfrm>
              <a:off x="2538412" y="2816225"/>
              <a:ext cx="1057275" cy="31750"/>
            </a:xfrm>
            <a:custGeom>
              <a:rect b="b" l="l" r="r" t="t"/>
              <a:pathLst>
                <a:path extrusionOk="0" h="14" w="551">
                  <a:moveTo>
                    <a:pt x="495" y="10"/>
                  </a:moveTo>
                  <a:lnTo>
                    <a:pt x="495" y="10"/>
                  </a:lnTo>
                  <a:lnTo>
                    <a:pt x="461" y="9"/>
                  </a:lnTo>
                  <a:cubicBezTo>
                    <a:pt x="469" y="10"/>
                    <a:pt x="482" y="10"/>
                    <a:pt x="495" y="10"/>
                  </a:cubicBezTo>
                  <a:close/>
                  <a:moveTo>
                    <a:pt x="551" y="9"/>
                  </a:moveTo>
                  <a:lnTo>
                    <a:pt x="551" y="9"/>
                  </a:lnTo>
                  <a:lnTo>
                    <a:pt x="532" y="13"/>
                  </a:lnTo>
                  <a:cubicBezTo>
                    <a:pt x="425" y="14"/>
                    <a:pt x="387" y="13"/>
                    <a:pt x="294" y="13"/>
                  </a:cubicBezTo>
                  <a:cubicBezTo>
                    <a:pt x="287" y="12"/>
                    <a:pt x="298" y="12"/>
                    <a:pt x="304" y="12"/>
                  </a:cubicBezTo>
                  <a:cubicBezTo>
                    <a:pt x="238" y="13"/>
                    <a:pt x="140" y="12"/>
                    <a:pt x="93" y="14"/>
                  </a:cubicBezTo>
                  <a:cubicBezTo>
                    <a:pt x="72" y="14"/>
                    <a:pt x="17" y="13"/>
                    <a:pt x="38" y="12"/>
                  </a:cubicBezTo>
                  <a:cubicBezTo>
                    <a:pt x="28" y="12"/>
                    <a:pt x="16" y="12"/>
                    <a:pt x="4" y="12"/>
                  </a:cubicBezTo>
                  <a:cubicBezTo>
                    <a:pt x="1" y="11"/>
                    <a:pt x="30" y="12"/>
                    <a:pt x="31" y="11"/>
                  </a:cubicBezTo>
                  <a:cubicBezTo>
                    <a:pt x="22" y="11"/>
                    <a:pt x="18" y="10"/>
                    <a:pt x="16" y="11"/>
                  </a:cubicBezTo>
                  <a:cubicBezTo>
                    <a:pt x="32" y="10"/>
                    <a:pt x="0" y="6"/>
                    <a:pt x="73" y="6"/>
                  </a:cubicBezTo>
                  <a:cubicBezTo>
                    <a:pt x="101" y="9"/>
                    <a:pt x="22" y="7"/>
                    <a:pt x="39" y="10"/>
                  </a:cubicBezTo>
                  <a:cubicBezTo>
                    <a:pt x="63" y="10"/>
                    <a:pt x="60" y="9"/>
                    <a:pt x="62" y="8"/>
                  </a:cubicBezTo>
                  <a:cubicBezTo>
                    <a:pt x="93" y="8"/>
                    <a:pt x="92" y="9"/>
                    <a:pt x="90" y="10"/>
                  </a:cubicBezTo>
                  <a:cubicBezTo>
                    <a:pt x="102" y="9"/>
                    <a:pt x="141" y="10"/>
                    <a:pt x="157" y="9"/>
                  </a:cubicBezTo>
                  <a:cubicBezTo>
                    <a:pt x="216" y="8"/>
                    <a:pt x="154" y="11"/>
                    <a:pt x="193" y="11"/>
                  </a:cubicBezTo>
                  <a:lnTo>
                    <a:pt x="215" y="8"/>
                  </a:lnTo>
                  <a:lnTo>
                    <a:pt x="280" y="8"/>
                  </a:lnTo>
                  <a:cubicBezTo>
                    <a:pt x="373" y="7"/>
                    <a:pt x="266" y="2"/>
                    <a:pt x="373" y="0"/>
                  </a:cubicBezTo>
                  <a:cubicBezTo>
                    <a:pt x="359" y="2"/>
                    <a:pt x="402" y="5"/>
                    <a:pt x="452" y="6"/>
                  </a:cubicBezTo>
                  <a:cubicBezTo>
                    <a:pt x="422" y="6"/>
                    <a:pt x="367" y="8"/>
                    <a:pt x="329" y="7"/>
                  </a:cubicBezTo>
                  <a:cubicBezTo>
                    <a:pt x="383" y="10"/>
                    <a:pt x="254" y="8"/>
                    <a:pt x="282" y="11"/>
                  </a:cubicBezTo>
                  <a:cubicBezTo>
                    <a:pt x="309" y="9"/>
                    <a:pt x="354" y="9"/>
                    <a:pt x="389" y="9"/>
                  </a:cubicBezTo>
                  <a:lnTo>
                    <a:pt x="377" y="10"/>
                  </a:lnTo>
                  <a:cubicBezTo>
                    <a:pt x="414" y="10"/>
                    <a:pt x="442" y="7"/>
                    <a:pt x="494" y="8"/>
                  </a:cubicBezTo>
                  <a:cubicBezTo>
                    <a:pt x="519" y="8"/>
                    <a:pt x="514" y="9"/>
                    <a:pt x="510" y="9"/>
                  </a:cubicBezTo>
                  <a:cubicBezTo>
                    <a:pt x="531" y="9"/>
                    <a:pt x="551" y="8"/>
                    <a:pt x="551" y="9"/>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638" name="Google Shape;638;p75"/>
            <p:cNvSpPr/>
            <p:nvPr/>
          </p:nvSpPr>
          <p:spPr>
            <a:xfrm>
              <a:off x="11777663" y="2757488"/>
              <a:ext cx="19050" cy="3175"/>
            </a:xfrm>
            <a:custGeom>
              <a:rect b="b" l="l" r="r" t="t"/>
              <a:pathLst>
                <a:path extrusionOk="0" h="1" w="10">
                  <a:moveTo>
                    <a:pt x="0" y="0"/>
                  </a:moveTo>
                  <a:lnTo>
                    <a:pt x="0" y="0"/>
                  </a:lnTo>
                  <a:lnTo>
                    <a:pt x="10" y="1"/>
                  </a:lnTo>
                  <a:cubicBezTo>
                    <a:pt x="8" y="1"/>
                    <a:pt x="4" y="1"/>
                    <a:pt x="0" y="0"/>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639" name="Google Shape;639;p75"/>
            <p:cNvSpPr/>
            <p:nvPr/>
          </p:nvSpPr>
          <p:spPr>
            <a:xfrm>
              <a:off x="5983288" y="2741613"/>
              <a:ext cx="38100" cy="0"/>
            </a:xfrm>
            <a:custGeom>
              <a:rect b="b" l="l" r="r" t="t"/>
              <a:pathLst>
                <a:path extrusionOk="0" h="120000" w="20">
                  <a:moveTo>
                    <a:pt x="0" y="0"/>
                  </a:moveTo>
                  <a:lnTo>
                    <a:pt x="0" y="0"/>
                  </a:lnTo>
                  <a:lnTo>
                    <a:pt x="20" y="0"/>
                  </a:lnTo>
                  <a:lnTo>
                    <a:pt x="0" y="0"/>
                  </a:ln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640" name="Google Shape;640;p75"/>
            <p:cNvSpPr/>
            <p:nvPr/>
          </p:nvSpPr>
          <p:spPr>
            <a:xfrm>
              <a:off x="6832600" y="2713038"/>
              <a:ext cx="53975" cy="1587"/>
            </a:xfrm>
            <a:custGeom>
              <a:rect b="b" l="l" r="r" t="t"/>
              <a:pathLst>
                <a:path extrusionOk="0" h="1" w="28">
                  <a:moveTo>
                    <a:pt x="0" y="1"/>
                  </a:moveTo>
                  <a:lnTo>
                    <a:pt x="0" y="1"/>
                  </a:lnTo>
                  <a:lnTo>
                    <a:pt x="28" y="0"/>
                  </a:lnTo>
                  <a:cubicBezTo>
                    <a:pt x="17" y="0"/>
                    <a:pt x="8" y="1"/>
                    <a:pt x="0" y="1"/>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641" name="Google Shape;641;p75"/>
            <p:cNvSpPr/>
            <p:nvPr/>
          </p:nvSpPr>
          <p:spPr>
            <a:xfrm>
              <a:off x="11317288" y="2755900"/>
              <a:ext cx="9525" cy="0"/>
            </a:xfrm>
            <a:custGeom>
              <a:rect b="b" l="l" r="r" t="t"/>
              <a:pathLst>
                <a:path extrusionOk="0" h="120000" w="5">
                  <a:moveTo>
                    <a:pt x="5" y="0"/>
                  </a:moveTo>
                  <a:lnTo>
                    <a:pt x="5" y="0"/>
                  </a:lnTo>
                  <a:lnTo>
                    <a:pt x="4" y="0"/>
                  </a:lnTo>
                  <a:lnTo>
                    <a:pt x="0" y="0"/>
                  </a:lnTo>
                  <a:lnTo>
                    <a:pt x="5" y="0"/>
                  </a:ln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642" name="Google Shape;642;p75"/>
            <p:cNvSpPr/>
            <p:nvPr/>
          </p:nvSpPr>
          <p:spPr>
            <a:xfrm>
              <a:off x="8534400" y="2735263"/>
              <a:ext cx="30163" cy="0"/>
            </a:xfrm>
            <a:custGeom>
              <a:rect b="b" l="l" r="r" t="t"/>
              <a:pathLst>
                <a:path extrusionOk="0" h="120000" w="16">
                  <a:moveTo>
                    <a:pt x="0" y="0"/>
                  </a:moveTo>
                  <a:lnTo>
                    <a:pt x="0" y="0"/>
                  </a:lnTo>
                  <a:cubicBezTo>
                    <a:pt x="4" y="0"/>
                    <a:pt x="9" y="0"/>
                    <a:pt x="16" y="0"/>
                  </a:cubicBezTo>
                  <a:cubicBezTo>
                    <a:pt x="15" y="0"/>
                    <a:pt x="9" y="0"/>
                    <a:pt x="0" y="0"/>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643" name="Google Shape;643;p75"/>
            <p:cNvSpPr/>
            <p:nvPr/>
          </p:nvSpPr>
          <p:spPr>
            <a:xfrm>
              <a:off x="6821488" y="2714625"/>
              <a:ext cx="9525" cy="0"/>
            </a:xfrm>
            <a:custGeom>
              <a:rect b="b" l="l" r="r" t="t"/>
              <a:pathLst>
                <a:path extrusionOk="0" h="120000" w="5">
                  <a:moveTo>
                    <a:pt x="0" y="0"/>
                  </a:moveTo>
                  <a:lnTo>
                    <a:pt x="0" y="0"/>
                  </a:lnTo>
                  <a:lnTo>
                    <a:pt x="2" y="0"/>
                  </a:lnTo>
                  <a:lnTo>
                    <a:pt x="5" y="0"/>
                  </a:lnTo>
                  <a:lnTo>
                    <a:pt x="0" y="0"/>
                  </a:ln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644" name="Google Shape;644;p75"/>
            <p:cNvSpPr/>
            <p:nvPr/>
          </p:nvSpPr>
          <p:spPr>
            <a:xfrm>
              <a:off x="5583238" y="2719388"/>
              <a:ext cx="25400" cy="0"/>
            </a:xfrm>
            <a:custGeom>
              <a:rect b="b" l="l" r="r" t="t"/>
              <a:pathLst>
                <a:path extrusionOk="0" h="120000" w="13">
                  <a:moveTo>
                    <a:pt x="13" y="0"/>
                  </a:moveTo>
                  <a:lnTo>
                    <a:pt x="13" y="0"/>
                  </a:lnTo>
                  <a:lnTo>
                    <a:pt x="0" y="0"/>
                  </a:lnTo>
                  <a:lnTo>
                    <a:pt x="13" y="0"/>
                  </a:ln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645" name="Google Shape;645;p75"/>
            <p:cNvSpPr/>
            <p:nvPr/>
          </p:nvSpPr>
          <p:spPr>
            <a:xfrm>
              <a:off x="5638800" y="2740025"/>
              <a:ext cx="23813" cy="1587"/>
            </a:xfrm>
            <a:custGeom>
              <a:rect b="b" l="l" r="r" t="t"/>
              <a:pathLst>
                <a:path extrusionOk="0" h="1" w="12">
                  <a:moveTo>
                    <a:pt x="12" y="0"/>
                  </a:moveTo>
                  <a:lnTo>
                    <a:pt x="12" y="0"/>
                  </a:lnTo>
                  <a:lnTo>
                    <a:pt x="0" y="1"/>
                  </a:lnTo>
                  <a:lnTo>
                    <a:pt x="12" y="0"/>
                  </a:ln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646" name="Google Shape;646;p75"/>
            <p:cNvSpPr/>
            <p:nvPr/>
          </p:nvSpPr>
          <p:spPr>
            <a:xfrm>
              <a:off x="4303712" y="2728913"/>
              <a:ext cx="50800" cy="0"/>
            </a:xfrm>
            <a:custGeom>
              <a:rect b="b" l="l" r="r" t="t"/>
              <a:pathLst>
                <a:path extrusionOk="0" h="120000" w="26">
                  <a:moveTo>
                    <a:pt x="26" y="0"/>
                  </a:moveTo>
                  <a:lnTo>
                    <a:pt x="26" y="0"/>
                  </a:lnTo>
                  <a:lnTo>
                    <a:pt x="0" y="0"/>
                  </a:lnTo>
                  <a:cubicBezTo>
                    <a:pt x="13" y="0"/>
                    <a:pt x="20" y="0"/>
                    <a:pt x="26" y="0"/>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647" name="Google Shape;647;p75"/>
            <p:cNvSpPr/>
            <p:nvPr/>
          </p:nvSpPr>
          <p:spPr>
            <a:xfrm>
              <a:off x="5519738" y="2735263"/>
              <a:ext cx="9525" cy="3175"/>
            </a:xfrm>
            <a:custGeom>
              <a:rect b="b" l="l" r="r" t="t"/>
              <a:pathLst>
                <a:path extrusionOk="0" h="1" w="5">
                  <a:moveTo>
                    <a:pt x="4" y="0"/>
                  </a:moveTo>
                  <a:lnTo>
                    <a:pt x="4" y="0"/>
                  </a:lnTo>
                  <a:lnTo>
                    <a:pt x="0" y="1"/>
                  </a:lnTo>
                  <a:cubicBezTo>
                    <a:pt x="3" y="1"/>
                    <a:pt x="5" y="1"/>
                    <a:pt x="4" y="0"/>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648" name="Google Shape;648;p75"/>
            <p:cNvSpPr/>
            <p:nvPr/>
          </p:nvSpPr>
          <p:spPr>
            <a:xfrm>
              <a:off x="12096750" y="2784475"/>
              <a:ext cx="6350" cy="0"/>
            </a:xfrm>
            <a:custGeom>
              <a:rect b="b" l="l" r="r" t="t"/>
              <a:pathLst>
                <a:path extrusionOk="0" h="120000" w="3">
                  <a:moveTo>
                    <a:pt x="3" y="0"/>
                  </a:moveTo>
                  <a:lnTo>
                    <a:pt x="3" y="0"/>
                  </a:lnTo>
                  <a:lnTo>
                    <a:pt x="1" y="0"/>
                  </a:lnTo>
                  <a:lnTo>
                    <a:pt x="0" y="0"/>
                  </a:lnTo>
                  <a:lnTo>
                    <a:pt x="3" y="0"/>
                  </a:ln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649" name="Google Shape;649;p75"/>
            <p:cNvSpPr/>
            <p:nvPr/>
          </p:nvSpPr>
          <p:spPr>
            <a:xfrm>
              <a:off x="12225338" y="2773363"/>
              <a:ext cx="46038" cy="0"/>
            </a:xfrm>
            <a:custGeom>
              <a:rect b="b" l="l" r="r" t="t"/>
              <a:pathLst>
                <a:path extrusionOk="0" h="120000" w="24">
                  <a:moveTo>
                    <a:pt x="0" y="0"/>
                  </a:moveTo>
                  <a:lnTo>
                    <a:pt x="0" y="0"/>
                  </a:lnTo>
                  <a:lnTo>
                    <a:pt x="24" y="0"/>
                  </a:lnTo>
                  <a:cubicBezTo>
                    <a:pt x="15" y="0"/>
                    <a:pt x="6" y="0"/>
                    <a:pt x="0" y="0"/>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650" name="Google Shape;650;p75"/>
            <p:cNvSpPr/>
            <p:nvPr/>
          </p:nvSpPr>
          <p:spPr>
            <a:xfrm>
              <a:off x="9274175" y="2746375"/>
              <a:ext cx="55563" cy="4762"/>
            </a:xfrm>
            <a:custGeom>
              <a:rect b="b" l="l" r="r" t="t"/>
              <a:pathLst>
                <a:path extrusionOk="0" h="2" w="29">
                  <a:moveTo>
                    <a:pt x="0" y="1"/>
                  </a:moveTo>
                  <a:lnTo>
                    <a:pt x="0" y="1"/>
                  </a:lnTo>
                  <a:cubicBezTo>
                    <a:pt x="7" y="1"/>
                    <a:pt x="23" y="2"/>
                    <a:pt x="15" y="2"/>
                  </a:cubicBezTo>
                  <a:cubicBezTo>
                    <a:pt x="29" y="2"/>
                    <a:pt x="28" y="0"/>
                    <a:pt x="0" y="1"/>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651" name="Google Shape;651;p75"/>
            <p:cNvSpPr/>
            <p:nvPr/>
          </p:nvSpPr>
          <p:spPr>
            <a:xfrm>
              <a:off x="11847513" y="2827338"/>
              <a:ext cx="34925" cy="3175"/>
            </a:xfrm>
            <a:custGeom>
              <a:rect b="b" l="l" r="r" t="t"/>
              <a:pathLst>
                <a:path extrusionOk="0" h="1" w="18">
                  <a:moveTo>
                    <a:pt x="3" y="1"/>
                  </a:moveTo>
                  <a:lnTo>
                    <a:pt x="3" y="1"/>
                  </a:lnTo>
                  <a:cubicBezTo>
                    <a:pt x="7" y="1"/>
                    <a:pt x="13" y="0"/>
                    <a:pt x="18" y="0"/>
                  </a:cubicBezTo>
                  <a:cubicBezTo>
                    <a:pt x="8" y="0"/>
                    <a:pt x="0" y="1"/>
                    <a:pt x="3" y="1"/>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652" name="Google Shape;652;p75"/>
            <p:cNvSpPr/>
            <p:nvPr/>
          </p:nvSpPr>
          <p:spPr>
            <a:xfrm>
              <a:off x="11882438" y="2825750"/>
              <a:ext cx="25400" cy="1587"/>
            </a:xfrm>
            <a:custGeom>
              <a:rect b="b" l="l" r="r" t="t"/>
              <a:pathLst>
                <a:path extrusionOk="0" h="1" w="14">
                  <a:moveTo>
                    <a:pt x="0" y="1"/>
                  </a:moveTo>
                  <a:lnTo>
                    <a:pt x="0" y="1"/>
                  </a:lnTo>
                  <a:lnTo>
                    <a:pt x="14" y="0"/>
                  </a:lnTo>
                  <a:lnTo>
                    <a:pt x="0" y="1"/>
                  </a:ln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653" name="Google Shape;653;p75"/>
            <p:cNvSpPr/>
            <p:nvPr/>
          </p:nvSpPr>
          <p:spPr>
            <a:xfrm>
              <a:off x="8915400" y="2809875"/>
              <a:ext cx="15875" cy="1587"/>
            </a:xfrm>
            <a:custGeom>
              <a:rect b="b" l="l" r="r" t="t"/>
              <a:pathLst>
                <a:path extrusionOk="0" h="1" w="8">
                  <a:moveTo>
                    <a:pt x="8" y="1"/>
                  </a:moveTo>
                  <a:lnTo>
                    <a:pt x="8" y="1"/>
                  </a:lnTo>
                  <a:cubicBezTo>
                    <a:pt x="6" y="0"/>
                    <a:pt x="3" y="0"/>
                    <a:pt x="0" y="0"/>
                  </a:cubicBezTo>
                  <a:cubicBezTo>
                    <a:pt x="1" y="0"/>
                    <a:pt x="4" y="1"/>
                    <a:pt x="8" y="1"/>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654" name="Google Shape;654;p75"/>
            <p:cNvSpPr/>
            <p:nvPr/>
          </p:nvSpPr>
          <p:spPr>
            <a:xfrm>
              <a:off x="12109450" y="2752725"/>
              <a:ext cx="454025" cy="23812"/>
            </a:xfrm>
            <a:custGeom>
              <a:rect b="b" l="l" r="r" t="t"/>
              <a:pathLst>
                <a:path extrusionOk="0" h="10" w="236">
                  <a:moveTo>
                    <a:pt x="102" y="10"/>
                  </a:moveTo>
                  <a:lnTo>
                    <a:pt x="102" y="10"/>
                  </a:lnTo>
                  <a:cubicBezTo>
                    <a:pt x="107" y="9"/>
                    <a:pt x="208" y="8"/>
                    <a:pt x="123" y="7"/>
                  </a:cubicBezTo>
                  <a:cubicBezTo>
                    <a:pt x="126" y="4"/>
                    <a:pt x="177" y="6"/>
                    <a:pt x="200" y="6"/>
                  </a:cubicBezTo>
                  <a:cubicBezTo>
                    <a:pt x="184" y="5"/>
                    <a:pt x="208" y="4"/>
                    <a:pt x="203" y="3"/>
                  </a:cubicBezTo>
                  <a:cubicBezTo>
                    <a:pt x="192" y="4"/>
                    <a:pt x="179" y="4"/>
                    <a:pt x="160" y="4"/>
                  </a:cubicBezTo>
                  <a:cubicBezTo>
                    <a:pt x="152" y="3"/>
                    <a:pt x="180" y="2"/>
                    <a:pt x="202" y="3"/>
                  </a:cubicBezTo>
                  <a:cubicBezTo>
                    <a:pt x="175" y="1"/>
                    <a:pt x="236" y="1"/>
                    <a:pt x="198" y="0"/>
                  </a:cubicBezTo>
                  <a:cubicBezTo>
                    <a:pt x="116" y="0"/>
                    <a:pt x="57" y="0"/>
                    <a:pt x="0" y="4"/>
                  </a:cubicBezTo>
                  <a:cubicBezTo>
                    <a:pt x="46" y="3"/>
                    <a:pt x="99" y="3"/>
                    <a:pt x="137" y="4"/>
                  </a:cubicBezTo>
                  <a:lnTo>
                    <a:pt x="121" y="6"/>
                  </a:lnTo>
                  <a:cubicBezTo>
                    <a:pt x="78" y="4"/>
                    <a:pt x="51" y="5"/>
                    <a:pt x="8" y="5"/>
                  </a:cubicBezTo>
                  <a:lnTo>
                    <a:pt x="104" y="7"/>
                  </a:lnTo>
                  <a:cubicBezTo>
                    <a:pt x="149" y="9"/>
                    <a:pt x="119" y="9"/>
                    <a:pt x="84" y="9"/>
                  </a:cubicBezTo>
                  <a:cubicBezTo>
                    <a:pt x="92" y="9"/>
                    <a:pt x="100" y="9"/>
                    <a:pt x="102" y="10"/>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655" name="Google Shape;655;p75"/>
            <p:cNvSpPr/>
            <p:nvPr/>
          </p:nvSpPr>
          <p:spPr>
            <a:xfrm>
              <a:off x="12182475" y="2816225"/>
              <a:ext cx="9525" cy="0"/>
            </a:xfrm>
            <a:custGeom>
              <a:rect b="b" l="l" r="r" t="t"/>
              <a:pathLst>
                <a:path extrusionOk="0" h="120000" w="5">
                  <a:moveTo>
                    <a:pt x="0" y="0"/>
                  </a:moveTo>
                  <a:lnTo>
                    <a:pt x="0" y="0"/>
                  </a:lnTo>
                  <a:lnTo>
                    <a:pt x="1" y="0"/>
                  </a:lnTo>
                  <a:lnTo>
                    <a:pt x="5" y="0"/>
                  </a:lnTo>
                  <a:lnTo>
                    <a:pt x="0" y="0"/>
                  </a:ln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656" name="Google Shape;656;p75"/>
            <p:cNvSpPr/>
            <p:nvPr/>
          </p:nvSpPr>
          <p:spPr>
            <a:xfrm>
              <a:off x="4348162" y="2827338"/>
              <a:ext cx="17463" cy="3175"/>
            </a:xfrm>
            <a:custGeom>
              <a:rect b="b" l="l" r="r" t="t"/>
              <a:pathLst>
                <a:path extrusionOk="0" h="1" w="9">
                  <a:moveTo>
                    <a:pt x="8" y="0"/>
                  </a:moveTo>
                  <a:lnTo>
                    <a:pt x="8" y="0"/>
                  </a:lnTo>
                  <a:lnTo>
                    <a:pt x="0" y="1"/>
                  </a:lnTo>
                  <a:cubicBezTo>
                    <a:pt x="7" y="0"/>
                    <a:pt x="9" y="0"/>
                    <a:pt x="8" y="0"/>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657" name="Google Shape;657;p75"/>
            <p:cNvSpPr/>
            <p:nvPr/>
          </p:nvSpPr>
          <p:spPr>
            <a:xfrm>
              <a:off x="12071350" y="2790825"/>
              <a:ext cx="0" cy="0"/>
            </a:xfrm>
            <a:custGeom>
              <a:rect b="b" l="l" r="r" t="t"/>
              <a:pathLst>
                <a:path extrusionOk="0" h="120000" w="120000">
                  <a:moveTo>
                    <a:pt x="0" y="0"/>
                  </a:moveTo>
                  <a:lnTo>
                    <a:pt x="0" y="0"/>
                  </a:lnTo>
                  <a:lnTo>
                    <a:pt x="0" y="0"/>
                  </a:lnTo>
                  <a:cubicBezTo>
                    <a:pt x="0" y="0"/>
                    <a:pt x="0" y="0"/>
                    <a:pt x="0" y="0"/>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658" name="Google Shape;658;p75"/>
            <p:cNvSpPr/>
            <p:nvPr/>
          </p:nvSpPr>
          <p:spPr>
            <a:xfrm>
              <a:off x="4754563" y="2827338"/>
              <a:ext cx="4763" cy="0"/>
            </a:xfrm>
            <a:custGeom>
              <a:rect b="b" l="l" r="r" t="t"/>
              <a:pathLst>
                <a:path extrusionOk="0" h="120000" w="2">
                  <a:moveTo>
                    <a:pt x="2" y="0"/>
                  </a:moveTo>
                  <a:lnTo>
                    <a:pt x="2" y="0"/>
                  </a:lnTo>
                  <a:lnTo>
                    <a:pt x="0" y="0"/>
                  </a:lnTo>
                  <a:cubicBezTo>
                    <a:pt x="1" y="0"/>
                    <a:pt x="1" y="0"/>
                    <a:pt x="2" y="0"/>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659" name="Google Shape;659;p75"/>
            <p:cNvSpPr/>
            <p:nvPr/>
          </p:nvSpPr>
          <p:spPr>
            <a:xfrm>
              <a:off x="4852988" y="2719388"/>
              <a:ext cx="9525" cy="3175"/>
            </a:xfrm>
            <a:custGeom>
              <a:rect b="b" l="l" r="r" t="t"/>
              <a:pathLst>
                <a:path extrusionOk="0" h="1" w="5">
                  <a:moveTo>
                    <a:pt x="5" y="1"/>
                  </a:moveTo>
                  <a:lnTo>
                    <a:pt x="5" y="1"/>
                  </a:lnTo>
                  <a:cubicBezTo>
                    <a:pt x="5" y="1"/>
                    <a:pt x="5" y="1"/>
                    <a:pt x="4" y="0"/>
                  </a:cubicBezTo>
                  <a:cubicBezTo>
                    <a:pt x="0" y="1"/>
                    <a:pt x="2" y="1"/>
                    <a:pt x="5" y="1"/>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660" name="Google Shape;660;p75"/>
            <p:cNvSpPr/>
            <p:nvPr/>
          </p:nvSpPr>
          <p:spPr>
            <a:xfrm>
              <a:off x="4759325" y="2827338"/>
              <a:ext cx="0" cy="0"/>
            </a:xfrm>
            <a:custGeom>
              <a:rect b="b" l="l" r="r" t="t"/>
              <a:pathLst>
                <a:path extrusionOk="0" h="120000" w="120000">
                  <a:moveTo>
                    <a:pt x="0" y="0"/>
                  </a:moveTo>
                  <a:lnTo>
                    <a:pt x="0" y="0"/>
                  </a:lnTo>
                  <a:cubicBezTo>
                    <a:pt x="0" y="0"/>
                    <a:pt x="0" y="0"/>
                    <a:pt x="0" y="0"/>
                  </a:cubicBezTo>
                  <a:cubicBezTo>
                    <a:pt x="0" y="0"/>
                    <a:pt x="0" y="0"/>
                    <a:pt x="0" y="0"/>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661" name="Google Shape;661;p75"/>
            <p:cNvSpPr/>
            <p:nvPr/>
          </p:nvSpPr>
          <p:spPr>
            <a:xfrm>
              <a:off x="6654800" y="2805113"/>
              <a:ext cx="19050" cy="1587"/>
            </a:xfrm>
            <a:custGeom>
              <a:rect b="b" l="l" r="r" t="t"/>
              <a:pathLst>
                <a:path extrusionOk="0" h="1" w="10">
                  <a:moveTo>
                    <a:pt x="10" y="1"/>
                  </a:moveTo>
                  <a:lnTo>
                    <a:pt x="10" y="1"/>
                  </a:lnTo>
                  <a:lnTo>
                    <a:pt x="2" y="0"/>
                  </a:lnTo>
                  <a:cubicBezTo>
                    <a:pt x="0" y="0"/>
                    <a:pt x="2" y="0"/>
                    <a:pt x="10" y="1"/>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662" name="Google Shape;662;p75"/>
            <p:cNvSpPr/>
            <p:nvPr/>
          </p:nvSpPr>
          <p:spPr>
            <a:xfrm>
              <a:off x="6289675" y="2798763"/>
              <a:ext cx="6350" cy="0"/>
            </a:xfrm>
            <a:custGeom>
              <a:rect b="b" l="l" r="r" t="t"/>
              <a:pathLst>
                <a:path extrusionOk="0" h="120000" w="3">
                  <a:moveTo>
                    <a:pt x="3" y="0"/>
                  </a:moveTo>
                  <a:lnTo>
                    <a:pt x="3" y="0"/>
                  </a:lnTo>
                  <a:lnTo>
                    <a:pt x="0" y="0"/>
                  </a:lnTo>
                  <a:lnTo>
                    <a:pt x="3" y="0"/>
                  </a:ln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663" name="Google Shape;663;p75"/>
            <p:cNvSpPr/>
            <p:nvPr/>
          </p:nvSpPr>
          <p:spPr>
            <a:xfrm>
              <a:off x="9140825" y="2725738"/>
              <a:ext cx="44450" cy="0"/>
            </a:xfrm>
            <a:custGeom>
              <a:rect b="b" l="l" r="r" t="t"/>
              <a:pathLst>
                <a:path extrusionOk="0" h="120000" w="23">
                  <a:moveTo>
                    <a:pt x="23" y="0"/>
                  </a:moveTo>
                  <a:lnTo>
                    <a:pt x="23" y="0"/>
                  </a:lnTo>
                  <a:lnTo>
                    <a:pt x="0" y="0"/>
                  </a:lnTo>
                  <a:lnTo>
                    <a:pt x="23" y="0"/>
                  </a:ln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664" name="Google Shape;664;p75"/>
            <p:cNvSpPr/>
            <p:nvPr/>
          </p:nvSpPr>
          <p:spPr>
            <a:xfrm>
              <a:off x="4737100" y="2827338"/>
              <a:ext cx="17463" cy="3175"/>
            </a:xfrm>
            <a:custGeom>
              <a:rect b="b" l="l" r="r" t="t"/>
              <a:pathLst>
                <a:path extrusionOk="0" h="1" w="9">
                  <a:moveTo>
                    <a:pt x="9" y="0"/>
                  </a:moveTo>
                  <a:lnTo>
                    <a:pt x="9" y="0"/>
                  </a:lnTo>
                  <a:lnTo>
                    <a:pt x="0" y="1"/>
                  </a:lnTo>
                  <a:cubicBezTo>
                    <a:pt x="5" y="0"/>
                    <a:pt x="8" y="0"/>
                    <a:pt x="9" y="0"/>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665" name="Google Shape;665;p75"/>
            <p:cNvSpPr/>
            <p:nvPr/>
          </p:nvSpPr>
          <p:spPr>
            <a:xfrm>
              <a:off x="7239000" y="2779713"/>
              <a:ext cx="11113" cy="3175"/>
            </a:xfrm>
            <a:custGeom>
              <a:rect b="b" l="l" r="r" t="t"/>
              <a:pathLst>
                <a:path extrusionOk="0" h="1" w="6">
                  <a:moveTo>
                    <a:pt x="6" y="0"/>
                  </a:moveTo>
                  <a:lnTo>
                    <a:pt x="6" y="0"/>
                  </a:lnTo>
                  <a:lnTo>
                    <a:pt x="0" y="1"/>
                  </a:lnTo>
                  <a:lnTo>
                    <a:pt x="4" y="1"/>
                  </a:lnTo>
                  <a:lnTo>
                    <a:pt x="6" y="0"/>
                  </a:ln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666" name="Google Shape;666;p75"/>
            <p:cNvSpPr/>
            <p:nvPr/>
          </p:nvSpPr>
          <p:spPr>
            <a:xfrm>
              <a:off x="7181850" y="2773363"/>
              <a:ext cx="468313" cy="15875"/>
            </a:xfrm>
            <a:custGeom>
              <a:rect b="b" l="l" r="r" t="t"/>
              <a:pathLst>
                <a:path extrusionOk="0" h="7" w="244">
                  <a:moveTo>
                    <a:pt x="139" y="5"/>
                  </a:moveTo>
                  <a:lnTo>
                    <a:pt x="139" y="5"/>
                  </a:lnTo>
                  <a:cubicBezTo>
                    <a:pt x="135" y="5"/>
                    <a:pt x="134" y="6"/>
                    <a:pt x="132" y="6"/>
                  </a:cubicBezTo>
                  <a:cubicBezTo>
                    <a:pt x="169" y="5"/>
                    <a:pt x="236" y="6"/>
                    <a:pt x="244" y="4"/>
                  </a:cubicBezTo>
                  <a:cubicBezTo>
                    <a:pt x="232" y="4"/>
                    <a:pt x="167" y="2"/>
                    <a:pt x="178" y="1"/>
                  </a:cubicBezTo>
                  <a:cubicBezTo>
                    <a:pt x="152" y="2"/>
                    <a:pt x="115" y="0"/>
                    <a:pt x="101" y="0"/>
                  </a:cubicBezTo>
                  <a:cubicBezTo>
                    <a:pt x="143" y="2"/>
                    <a:pt x="105" y="2"/>
                    <a:pt x="77" y="3"/>
                  </a:cubicBezTo>
                  <a:cubicBezTo>
                    <a:pt x="51" y="2"/>
                    <a:pt x="82" y="1"/>
                    <a:pt x="60" y="1"/>
                  </a:cubicBezTo>
                  <a:lnTo>
                    <a:pt x="0" y="1"/>
                  </a:lnTo>
                  <a:lnTo>
                    <a:pt x="52" y="1"/>
                  </a:lnTo>
                  <a:lnTo>
                    <a:pt x="36" y="3"/>
                  </a:lnTo>
                  <a:lnTo>
                    <a:pt x="41" y="3"/>
                  </a:lnTo>
                  <a:cubicBezTo>
                    <a:pt x="129" y="2"/>
                    <a:pt x="49" y="7"/>
                    <a:pt x="139" y="5"/>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667" name="Google Shape;667;p75"/>
            <p:cNvSpPr/>
            <p:nvPr/>
          </p:nvSpPr>
          <p:spPr>
            <a:xfrm>
              <a:off x="7407275" y="2787650"/>
              <a:ext cx="26988" cy="0"/>
            </a:xfrm>
            <a:custGeom>
              <a:rect b="b" l="l" r="r" t="t"/>
              <a:pathLst>
                <a:path extrusionOk="0" h="120000" w="14">
                  <a:moveTo>
                    <a:pt x="14" y="0"/>
                  </a:moveTo>
                  <a:lnTo>
                    <a:pt x="14" y="0"/>
                  </a:lnTo>
                  <a:lnTo>
                    <a:pt x="0" y="0"/>
                  </a:lnTo>
                  <a:cubicBezTo>
                    <a:pt x="8" y="0"/>
                    <a:pt x="11" y="0"/>
                    <a:pt x="14" y="0"/>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668" name="Google Shape;668;p75"/>
            <p:cNvSpPr/>
            <p:nvPr/>
          </p:nvSpPr>
          <p:spPr>
            <a:xfrm>
              <a:off x="8123238" y="2794000"/>
              <a:ext cx="31750" cy="1587"/>
            </a:xfrm>
            <a:custGeom>
              <a:rect b="b" l="l" r="r" t="t"/>
              <a:pathLst>
                <a:path extrusionOk="0" h="1" w="16">
                  <a:moveTo>
                    <a:pt x="0" y="1"/>
                  </a:moveTo>
                  <a:lnTo>
                    <a:pt x="0" y="1"/>
                  </a:lnTo>
                  <a:lnTo>
                    <a:pt x="16" y="0"/>
                  </a:lnTo>
                  <a:lnTo>
                    <a:pt x="0" y="1"/>
                  </a:ln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669" name="Google Shape;669;p75"/>
            <p:cNvSpPr/>
            <p:nvPr/>
          </p:nvSpPr>
          <p:spPr>
            <a:xfrm>
              <a:off x="3070225" y="2794000"/>
              <a:ext cx="101600" cy="4762"/>
            </a:xfrm>
            <a:custGeom>
              <a:rect b="b" l="l" r="r" t="t"/>
              <a:pathLst>
                <a:path extrusionOk="0" h="2" w="53">
                  <a:moveTo>
                    <a:pt x="0" y="0"/>
                  </a:moveTo>
                  <a:lnTo>
                    <a:pt x="0" y="0"/>
                  </a:lnTo>
                  <a:cubicBezTo>
                    <a:pt x="2" y="1"/>
                    <a:pt x="53" y="2"/>
                    <a:pt x="52" y="0"/>
                  </a:cubicBezTo>
                  <a:lnTo>
                    <a:pt x="6" y="0"/>
                  </a:lnTo>
                  <a:lnTo>
                    <a:pt x="0" y="0"/>
                  </a:ln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670" name="Google Shape;670;p75"/>
            <p:cNvSpPr/>
            <p:nvPr/>
          </p:nvSpPr>
          <p:spPr>
            <a:xfrm>
              <a:off x="9963150" y="2778125"/>
              <a:ext cx="41275" cy="0"/>
            </a:xfrm>
            <a:custGeom>
              <a:rect b="b" l="l" r="r" t="t"/>
              <a:pathLst>
                <a:path extrusionOk="0" h="120000" w="21">
                  <a:moveTo>
                    <a:pt x="21" y="0"/>
                  </a:moveTo>
                  <a:lnTo>
                    <a:pt x="21" y="0"/>
                  </a:lnTo>
                  <a:lnTo>
                    <a:pt x="3" y="0"/>
                  </a:lnTo>
                  <a:lnTo>
                    <a:pt x="0" y="0"/>
                  </a:lnTo>
                  <a:cubicBezTo>
                    <a:pt x="4" y="0"/>
                    <a:pt x="15" y="0"/>
                    <a:pt x="21" y="0"/>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671" name="Google Shape;671;p75"/>
            <p:cNvSpPr/>
            <p:nvPr/>
          </p:nvSpPr>
          <p:spPr>
            <a:xfrm>
              <a:off x="7523163" y="2773363"/>
              <a:ext cx="30163" cy="3175"/>
            </a:xfrm>
            <a:custGeom>
              <a:rect b="b" l="l" r="r" t="t"/>
              <a:pathLst>
                <a:path extrusionOk="0" h="1" w="16">
                  <a:moveTo>
                    <a:pt x="16" y="0"/>
                  </a:moveTo>
                  <a:lnTo>
                    <a:pt x="16" y="0"/>
                  </a:lnTo>
                  <a:cubicBezTo>
                    <a:pt x="6" y="0"/>
                    <a:pt x="2" y="1"/>
                    <a:pt x="0" y="1"/>
                  </a:cubicBezTo>
                  <a:cubicBezTo>
                    <a:pt x="6" y="1"/>
                    <a:pt x="12" y="1"/>
                    <a:pt x="16" y="0"/>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672" name="Google Shape;672;p75"/>
            <p:cNvSpPr/>
            <p:nvPr/>
          </p:nvSpPr>
          <p:spPr>
            <a:xfrm>
              <a:off x="10009188" y="2787650"/>
              <a:ext cx="115888" cy="3175"/>
            </a:xfrm>
            <a:custGeom>
              <a:rect b="b" l="l" r="r" t="t"/>
              <a:pathLst>
                <a:path extrusionOk="0" h="2" w="60">
                  <a:moveTo>
                    <a:pt x="0" y="0"/>
                  </a:moveTo>
                  <a:lnTo>
                    <a:pt x="0" y="0"/>
                  </a:lnTo>
                  <a:cubicBezTo>
                    <a:pt x="7" y="0"/>
                    <a:pt x="18" y="1"/>
                    <a:pt x="19" y="2"/>
                  </a:cubicBezTo>
                  <a:cubicBezTo>
                    <a:pt x="34" y="2"/>
                    <a:pt x="45" y="1"/>
                    <a:pt x="60" y="1"/>
                  </a:cubicBezTo>
                  <a:cubicBezTo>
                    <a:pt x="43" y="1"/>
                    <a:pt x="23" y="1"/>
                    <a:pt x="0" y="0"/>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673" name="Google Shape;673;p75"/>
            <p:cNvSpPr/>
            <p:nvPr/>
          </p:nvSpPr>
          <p:spPr>
            <a:xfrm>
              <a:off x="10125075" y="2789238"/>
              <a:ext cx="1588" cy="0"/>
            </a:xfrm>
            <a:custGeom>
              <a:rect b="b" l="l" r="r" t="t"/>
              <a:pathLst>
                <a:path extrusionOk="0" h="120000" w="1">
                  <a:moveTo>
                    <a:pt x="1" y="0"/>
                  </a:moveTo>
                  <a:lnTo>
                    <a:pt x="1" y="0"/>
                  </a:lnTo>
                  <a:lnTo>
                    <a:pt x="0" y="0"/>
                  </a:lnTo>
                  <a:lnTo>
                    <a:pt x="1" y="0"/>
                  </a:ln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674" name="Google Shape;674;p75"/>
            <p:cNvSpPr/>
            <p:nvPr/>
          </p:nvSpPr>
          <p:spPr>
            <a:xfrm>
              <a:off x="-4110038" y="2703513"/>
              <a:ext cx="16486188" cy="134937"/>
            </a:xfrm>
            <a:custGeom>
              <a:rect b="b" l="l" r="r" t="t"/>
              <a:pathLst>
                <a:path extrusionOk="0" h="60" w="8594">
                  <a:moveTo>
                    <a:pt x="4248" y="14"/>
                  </a:moveTo>
                  <a:lnTo>
                    <a:pt x="4248" y="14"/>
                  </a:lnTo>
                  <a:lnTo>
                    <a:pt x="4246" y="14"/>
                  </a:lnTo>
                  <a:lnTo>
                    <a:pt x="4248" y="14"/>
                  </a:lnTo>
                  <a:lnTo>
                    <a:pt x="4248" y="14"/>
                  </a:lnTo>
                  <a:close/>
                  <a:moveTo>
                    <a:pt x="5299" y="30"/>
                  </a:moveTo>
                  <a:lnTo>
                    <a:pt x="5299" y="30"/>
                  </a:lnTo>
                  <a:lnTo>
                    <a:pt x="5241" y="31"/>
                  </a:lnTo>
                  <a:lnTo>
                    <a:pt x="5247" y="31"/>
                  </a:lnTo>
                  <a:lnTo>
                    <a:pt x="5190" y="32"/>
                  </a:lnTo>
                  <a:cubicBezTo>
                    <a:pt x="5225" y="33"/>
                    <a:pt x="5248" y="35"/>
                    <a:pt x="5199" y="36"/>
                  </a:cubicBezTo>
                  <a:cubicBezTo>
                    <a:pt x="5203" y="36"/>
                    <a:pt x="5189" y="35"/>
                    <a:pt x="5206" y="34"/>
                  </a:cubicBezTo>
                  <a:cubicBezTo>
                    <a:pt x="5173" y="33"/>
                    <a:pt x="5101" y="32"/>
                    <a:pt x="5120" y="35"/>
                  </a:cubicBezTo>
                  <a:cubicBezTo>
                    <a:pt x="5183" y="32"/>
                    <a:pt x="5134" y="39"/>
                    <a:pt x="5184" y="36"/>
                  </a:cubicBezTo>
                  <a:cubicBezTo>
                    <a:pt x="5157" y="38"/>
                    <a:pt x="5131" y="38"/>
                    <a:pt x="5106" y="38"/>
                  </a:cubicBezTo>
                  <a:cubicBezTo>
                    <a:pt x="5132" y="37"/>
                    <a:pt x="5100" y="35"/>
                    <a:pt x="5061" y="34"/>
                  </a:cubicBezTo>
                  <a:cubicBezTo>
                    <a:pt x="5044" y="35"/>
                    <a:pt x="4997" y="34"/>
                    <a:pt x="4969" y="35"/>
                  </a:cubicBezTo>
                  <a:cubicBezTo>
                    <a:pt x="4979" y="37"/>
                    <a:pt x="4954" y="38"/>
                    <a:pt x="5001" y="38"/>
                  </a:cubicBezTo>
                  <a:cubicBezTo>
                    <a:pt x="4984" y="39"/>
                    <a:pt x="4957" y="39"/>
                    <a:pt x="4928" y="38"/>
                  </a:cubicBezTo>
                  <a:cubicBezTo>
                    <a:pt x="4940" y="38"/>
                    <a:pt x="4960" y="38"/>
                    <a:pt x="4959" y="37"/>
                  </a:cubicBezTo>
                  <a:cubicBezTo>
                    <a:pt x="4940" y="35"/>
                    <a:pt x="4917" y="35"/>
                    <a:pt x="4905" y="35"/>
                  </a:cubicBezTo>
                  <a:lnTo>
                    <a:pt x="4876" y="35"/>
                  </a:lnTo>
                  <a:cubicBezTo>
                    <a:pt x="4879" y="35"/>
                    <a:pt x="4881" y="35"/>
                    <a:pt x="4883" y="36"/>
                  </a:cubicBezTo>
                  <a:lnTo>
                    <a:pt x="4851" y="37"/>
                  </a:lnTo>
                  <a:cubicBezTo>
                    <a:pt x="4894" y="36"/>
                    <a:pt x="4871" y="38"/>
                    <a:pt x="4870" y="39"/>
                  </a:cubicBezTo>
                  <a:cubicBezTo>
                    <a:pt x="4871" y="37"/>
                    <a:pt x="4842" y="39"/>
                    <a:pt x="4827" y="39"/>
                  </a:cubicBezTo>
                  <a:lnTo>
                    <a:pt x="4860" y="41"/>
                  </a:lnTo>
                  <a:cubicBezTo>
                    <a:pt x="4844" y="42"/>
                    <a:pt x="4805" y="40"/>
                    <a:pt x="4813" y="42"/>
                  </a:cubicBezTo>
                  <a:cubicBezTo>
                    <a:pt x="4881" y="43"/>
                    <a:pt x="4907" y="42"/>
                    <a:pt x="4969" y="42"/>
                  </a:cubicBezTo>
                  <a:lnTo>
                    <a:pt x="4944" y="40"/>
                  </a:lnTo>
                  <a:cubicBezTo>
                    <a:pt x="5014" y="39"/>
                    <a:pt x="4987" y="43"/>
                    <a:pt x="5065" y="43"/>
                  </a:cubicBezTo>
                  <a:cubicBezTo>
                    <a:pt x="5098" y="41"/>
                    <a:pt x="5183" y="42"/>
                    <a:pt x="5184" y="39"/>
                  </a:cubicBezTo>
                  <a:cubicBezTo>
                    <a:pt x="5174" y="40"/>
                    <a:pt x="5233" y="42"/>
                    <a:pt x="5260" y="40"/>
                  </a:cubicBezTo>
                  <a:cubicBezTo>
                    <a:pt x="5289" y="38"/>
                    <a:pt x="5379" y="37"/>
                    <a:pt x="5352" y="36"/>
                  </a:cubicBezTo>
                  <a:cubicBezTo>
                    <a:pt x="5328" y="36"/>
                    <a:pt x="5295" y="37"/>
                    <a:pt x="5276" y="36"/>
                  </a:cubicBezTo>
                  <a:lnTo>
                    <a:pt x="5322" y="35"/>
                  </a:lnTo>
                  <a:lnTo>
                    <a:pt x="5292" y="33"/>
                  </a:lnTo>
                  <a:cubicBezTo>
                    <a:pt x="5308" y="34"/>
                    <a:pt x="5306" y="32"/>
                    <a:pt x="5299" y="30"/>
                  </a:cubicBezTo>
                  <a:close/>
                  <a:moveTo>
                    <a:pt x="5493" y="27"/>
                  </a:moveTo>
                  <a:lnTo>
                    <a:pt x="5493" y="27"/>
                  </a:lnTo>
                  <a:cubicBezTo>
                    <a:pt x="5524" y="32"/>
                    <a:pt x="5557" y="36"/>
                    <a:pt x="5700" y="35"/>
                  </a:cubicBezTo>
                  <a:lnTo>
                    <a:pt x="5689" y="35"/>
                  </a:lnTo>
                  <a:cubicBezTo>
                    <a:pt x="5761" y="38"/>
                    <a:pt x="5829" y="32"/>
                    <a:pt x="5916" y="35"/>
                  </a:cubicBezTo>
                  <a:cubicBezTo>
                    <a:pt x="5874" y="36"/>
                    <a:pt x="5876" y="36"/>
                    <a:pt x="5829" y="40"/>
                  </a:cubicBezTo>
                  <a:lnTo>
                    <a:pt x="5875" y="39"/>
                  </a:lnTo>
                  <a:cubicBezTo>
                    <a:pt x="5862" y="41"/>
                    <a:pt x="5907" y="40"/>
                    <a:pt x="5941" y="40"/>
                  </a:cubicBezTo>
                  <a:lnTo>
                    <a:pt x="5911" y="43"/>
                  </a:lnTo>
                  <a:cubicBezTo>
                    <a:pt x="5891" y="42"/>
                    <a:pt x="5839" y="42"/>
                    <a:pt x="5841" y="43"/>
                  </a:cubicBezTo>
                  <a:cubicBezTo>
                    <a:pt x="5852" y="42"/>
                    <a:pt x="5772" y="39"/>
                    <a:pt x="5729" y="40"/>
                  </a:cubicBezTo>
                  <a:cubicBezTo>
                    <a:pt x="5733" y="42"/>
                    <a:pt x="5825" y="41"/>
                    <a:pt x="5784" y="44"/>
                  </a:cubicBezTo>
                  <a:cubicBezTo>
                    <a:pt x="5820" y="43"/>
                    <a:pt x="5825" y="45"/>
                    <a:pt x="5862" y="44"/>
                  </a:cubicBezTo>
                  <a:cubicBezTo>
                    <a:pt x="5826" y="45"/>
                    <a:pt x="5853" y="47"/>
                    <a:pt x="5827" y="48"/>
                  </a:cubicBezTo>
                  <a:lnTo>
                    <a:pt x="5888" y="47"/>
                  </a:lnTo>
                  <a:cubicBezTo>
                    <a:pt x="5890" y="48"/>
                    <a:pt x="5798" y="49"/>
                    <a:pt x="5849" y="51"/>
                  </a:cubicBezTo>
                  <a:cubicBezTo>
                    <a:pt x="5874" y="50"/>
                    <a:pt x="5940" y="52"/>
                    <a:pt x="5941" y="49"/>
                  </a:cubicBezTo>
                  <a:lnTo>
                    <a:pt x="5943" y="50"/>
                  </a:lnTo>
                  <a:cubicBezTo>
                    <a:pt x="5989" y="51"/>
                    <a:pt x="5963" y="47"/>
                    <a:pt x="6020" y="48"/>
                  </a:cubicBezTo>
                  <a:cubicBezTo>
                    <a:pt x="6021" y="47"/>
                    <a:pt x="6010" y="47"/>
                    <a:pt x="5989" y="47"/>
                  </a:cubicBezTo>
                  <a:cubicBezTo>
                    <a:pt x="5972" y="47"/>
                    <a:pt x="5969" y="49"/>
                    <a:pt x="5934" y="49"/>
                  </a:cubicBezTo>
                  <a:cubicBezTo>
                    <a:pt x="5918" y="47"/>
                    <a:pt x="5977" y="49"/>
                    <a:pt x="5952" y="46"/>
                  </a:cubicBezTo>
                  <a:cubicBezTo>
                    <a:pt x="5940" y="45"/>
                    <a:pt x="5858" y="48"/>
                    <a:pt x="5884" y="44"/>
                  </a:cubicBezTo>
                  <a:lnTo>
                    <a:pt x="5931" y="45"/>
                  </a:lnTo>
                  <a:cubicBezTo>
                    <a:pt x="5932" y="43"/>
                    <a:pt x="5965" y="43"/>
                    <a:pt x="5964" y="41"/>
                  </a:cubicBezTo>
                  <a:cubicBezTo>
                    <a:pt x="5993" y="40"/>
                    <a:pt x="6019" y="43"/>
                    <a:pt x="6048" y="41"/>
                  </a:cubicBezTo>
                  <a:cubicBezTo>
                    <a:pt x="6060" y="40"/>
                    <a:pt x="6039" y="37"/>
                    <a:pt x="6087" y="38"/>
                  </a:cubicBezTo>
                  <a:cubicBezTo>
                    <a:pt x="6124" y="41"/>
                    <a:pt x="6234" y="41"/>
                    <a:pt x="6276" y="40"/>
                  </a:cubicBezTo>
                  <a:lnTo>
                    <a:pt x="6312" y="39"/>
                  </a:lnTo>
                  <a:cubicBezTo>
                    <a:pt x="6309" y="38"/>
                    <a:pt x="6243" y="39"/>
                    <a:pt x="6266" y="38"/>
                  </a:cubicBezTo>
                  <a:lnTo>
                    <a:pt x="6322" y="37"/>
                  </a:lnTo>
                  <a:lnTo>
                    <a:pt x="6318" y="38"/>
                  </a:lnTo>
                  <a:cubicBezTo>
                    <a:pt x="6337" y="38"/>
                    <a:pt x="6356" y="37"/>
                    <a:pt x="6373" y="37"/>
                  </a:cubicBezTo>
                  <a:cubicBezTo>
                    <a:pt x="6355" y="38"/>
                    <a:pt x="6315" y="38"/>
                    <a:pt x="6323" y="40"/>
                  </a:cubicBezTo>
                  <a:cubicBezTo>
                    <a:pt x="6349" y="40"/>
                    <a:pt x="6353" y="41"/>
                    <a:pt x="6377" y="41"/>
                  </a:cubicBezTo>
                  <a:cubicBezTo>
                    <a:pt x="6372" y="41"/>
                    <a:pt x="6368" y="41"/>
                    <a:pt x="6368" y="41"/>
                  </a:cubicBezTo>
                  <a:cubicBezTo>
                    <a:pt x="6422" y="42"/>
                    <a:pt x="6420" y="39"/>
                    <a:pt x="6433" y="38"/>
                  </a:cubicBezTo>
                  <a:cubicBezTo>
                    <a:pt x="6487" y="36"/>
                    <a:pt x="6379" y="36"/>
                    <a:pt x="6386" y="33"/>
                  </a:cubicBezTo>
                  <a:lnTo>
                    <a:pt x="6543" y="32"/>
                  </a:lnTo>
                  <a:cubicBezTo>
                    <a:pt x="6529" y="33"/>
                    <a:pt x="6516" y="34"/>
                    <a:pt x="6521" y="35"/>
                  </a:cubicBezTo>
                  <a:cubicBezTo>
                    <a:pt x="6559" y="36"/>
                    <a:pt x="6522" y="36"/>
                    <a:pt x="6576" y="36"/>
                  </a:cubicBezTo>
                  <a:cubicBezTo>
                    <a:pt x="6572" y="33"/>
                    <a:pt x="6644" y="35"/>
                    <a:pt x="6682" y="33"/>
                  </a:cubicBezTo>
                  <a:cubicBezTo>
                    <a:pt x="6700" y="34"/>
                    <a:pt x="6704" y="34"/>
                    <a:pt x="6665" y="34"/>
                  </a:cubicBezTo>
                  <a:cubicBezTo>
                    <a:pt x="6669" y="36"/>
                    <a:pt x="6721" y="36"/>
                    <a:pt x="6740" y="36"/>
                  </a:cubicBezTo>
                  <a:lnTo>
                    <a:pt x="6781" y="35"/>
                  </a:lnTo>
                  <a:cubicBezTo>
                    <a:pt x="6765" y="34"/>
                    <a:pt x="6772" y="32"/>
                    <a:pt x="6806" y="32"/>
                  </a:cubicBezTo>
                  <a:lnTo>
                    <a:pt x="6808" y="31"/>
                  </a:lnTo>
                  <a:cubicBezTo>
                    <a:pt x="6752" y="31"/>
                    <a:pt x="6666" y="28"/>
                    <a:pt x="6631" y="30"/>
                  </a:cubicBezTo>
                  <a:lnTo>
                    <a:pt x="6641" y="29"/>
                  </a:lnTo>
                  <a:cubicBezTo>
                    <a:pt x="6577" y="28"/>
                    <a:pt x="6502" y="33"/>
                    <a:pt x="6472" y="29"/>
                  </a:cubicBezTo>
                  <a:cubicBezTo>
                    <a:pt x="6475" y="28"/>
                    <a:pt x="6459" y="29"/>
                    <a:pt x="6460" y="27"/>
                  </a:cubicBezTo>
                  <a:lnTo>
                    <a:pt x="6413" y="28"/>
                  </a:lnTo>
                  <a:lnTo>
                    <a:pt x="6423" y="27"/>
                  </a:lnTo>
                  <a:lnTo>
                    <a:pt x="6343" y="28"/>
                  </a:lnTo>
                  <a:lnTo>
                    <a:pt x="6345" y="27"/>
                  </a:lnTo>
                  <a:lnTo>
                    <a:pt x="6253" y="32"/>
                  </a:lnTo>
                  <a:cubicBezTo>
                    <a:pt x="6253" y="33"/>
                    <a:pt x="6255" y="33"/>
                    <a:pt x="6242" y="34"/>
                  </a:cubicBezTo>
                  <a:cubicBezTo>
                    <a:pt x="6230" y="34"/>
                    <a:pt x="6220" y="34"/>
                    <a:pt x="6211" y="34"/>
                  </a:cubicBezTo>
                  <a:cubicBezTo>
                    <a:pt x="6211" y="34"/>
                    <a:pt x="6211" y="34"/>
                    <a:pt x="6211" y="34"/>
                  </a:cubicBezTo>
                  <a:lnTo>
                    <a:pt x="6211" y="34"/>
                  </a:lnTo>
                  <a:cubicBezTo>
                    <a:pt x="6191" y="34"/>
                    <a:pt x="6178" y="32"/>
                    <a:pt x="6154" y="32"/>
                  </a:cubicBezTo>
                  <a:lnTo>
                    <a:pt x="6229" y="32"/>
                  </a:lnTo>
                  <a:cubicBezTo>
                    <a:pt x="6235" y="30"/>
                    <a:pt x="6228" y="29"/>
                    <a:pt x="6192" y="27"/>
                  </a:cubicBezTo>
                  <a:cubicBezTo>
                    <a:pt x="6207" y="27"/>
                    <a:pt x="6213" y="26"/>
                    <a:pt x="6195" y="26"/>
                  </a:cubicBezTo>
                  <a:cubicBezTo>
                    <a:pt x="6192" y="26"/>
                    <a:pt x="6146" y="27"/>
                    <a:pt x="6163" y="28"/>
                  </a:cubicBezTo>
                  <a:cubicBezTo>
                    <a:pt x="6092" y="29"/>
                    <a:pt x="5978" y="25"/>
                    <a:pt x="5870" y="28"/>
                  </a:cubicBezTo>
                  <a:cubicBezTo>
                    <a:pt x="5947" y="26"/>
                    <a:pt x="5808" y="25"/>
                    <a:pt x="5894" y="25"/>
                  </a:cubicBezTo>
                  <a:cubicBezTo>
                    <a:pt x="5834" y="22"/>
                    <a:pt x="5842" y="27"/>
                    <a:pt x="5781" y="27"/>
                  </a:cubicBezTo>
                  <a:cubicBezTo>
                    <a:pt x="5776" y="26"/>
                    <a:pt x="5814" y="27"/>
                    <a:pt x="5828" y="25"/>
                  </a:cubicBezTo>
                  <a:cubicBezTo>
                    <a:pt x="5727" y="24"/>
                    <a:pt x="5657" y="29"/>
                    <a:pt x="5558" y="29"/>
                  </a:cubicBezTo>
                  <a:lnTo>
                    <a:pt x="5554" y="27"/>
                  </a:lnTo>
                  <a:lnTo>
                    <a:pt x="5493" y="27"/>
                  </a:lnTo>
                  <a:close/>
                  <a:moveTo>
                    <a:pt x="7145" y="32"/>
                  </a:moveTo>
                  <a:lnTo>
                    <a:pt x="7145" y="32"/>
                  </a:lnTo>
                  <a:cubicBezTo>
                    <a:pt x="7151" y="32"/>
                    <a:pt x="7153" y="31"/>
                    <a:pt x="7153" y="31"/>
                  </a:cubicBezTo>
                  <a:cubicBezTo>
                    <a:pt x="7028" y="36"/>
                    <a:pt x="6926" y="37"/>
                    <a:pt x="6859" y="36"/>
                  </a:cubicBezTo>
                  <a:cubicBezTo>
                    <a:pt x="6872" y="38"/>
                    <a:pt x="6932" y="40"/>
                    <a:pt x="6961" y="41"/>
                  </a:cubicBezTo>
                  <a:lnTo>
                    <a:pt x="6936" y="43"/>
                  </a:lnTo>
                  <a:lnTo>
                    <a:pt x="6920" y="41"/>
                  </a:lnTo>
                  <a:lnTo>
                    <a:pt x="6876" y="43"/>
                  </a:lnTo>
                  <a:cubicBezTo>
                    <a:pt x="6888" y="44"/>
                    <a:pt x="6924" y="44"/>
                    <a:pt x="6947" y="45"/>
                  </a:cubicBezTo>
                  <a:lnTo>
                    <a:pt x="7046" y="41"/>
                  </a:lnTo>
                  <a:lnTo>
                    <a:pt x="6986" y="40"/>
                  </a:lnTo>
                  <a:cubicBezTo>
                    <a:pt x="7002" y="40"/>
                    <a:pt x="7082" y="40"/>
                    <a:pt x="7114" y="40"/>
                  </a:cubicBezTo>
                  <a:cubicBezTo>
                    <a:pt x="7115" y="38"/>
                    <a:pt x="7060" y="37"/>
                    <a:pt x="7053" y="39"/>
                  </a:cubicBezTo>
                  <a:cubicBezTo>
                    <a:pt x="7047" y="37"/>
                    <a:pt x="7110" y="38"/>
                    <a:pt x="7070" y="36"/>
                  </a:cubicBezTo>
                  <a:cubicBezTo>
                    <a:pt x="7117" y="34"/>
                    <a:pt x="7193" y="36"/>
                    <a:pt x="7228" y="37"/>
                  </a:cubicBezTo>
                  <a:lnTo>
                    <a:pt x="7234" y="39"/>
                  </a:lnTo>
                  <a:cubicBezTo>
                    <a:pt x="7272" y="41"/>
                    <a:pt x="7260" y="36"/>
                    <a:pt x="7305" y="38"/>
                  </a:cubicBezTo>
                  <a:cubicBezTo>
                    <a:pt x="7249" y="38"/>
                    <a:pt x="7315" y="41"/>
                    <a:pt x="7270" y="41"/>
                  </a:cubicBezTo>
                  <a:cubicBezTo>
                    <a:pt x="7284" y="42"/>
                    <a:pt x="7270" y="44"/>
                    <a:pt x="7315" y="44"/>
                  </a:cubicBezTo>
                  <a:cubicBezTo>
                    <a:pt x="7352" y="40"/>
                    <a:pt x="7362" y="46"/>
                    <a:pt x="7398" y="43"/>
                  </a:cubicBezTo>
                  <a:cubicBezTo>
                    <a:pt x="7421" y="44"/>
                    <a:pt x="7372" y="45"/>
                    <a:pt x="7418" y="46"/>
                  </a:cubicBezTo>
                  <a:cubicBezTo>
                    <a:pt x="7472" y="44"/>
                    <a:pt x="7469" y="43"/>
                    <a:pt x="7472" y="40"/>
                  </a:cubicBezTo>
                  <a:cubicBezTo>
                    <a:pt x="7422" y="39"/>
                    <a:pt x="7416" y="43"/>
                    <a:pt x="7375" y="42"/>
                  </a:cubicBezTo>
                  <a:lnTo>
                    <a:pt x="7456" y="38"/>
                  </a:lnTo>
                  <a:cubicBezTo>
                    <a:pt x="7441" y="38"/>
                    <a:pt x="7430" y="38"/>
                    <a:pt x="7421" y="38"/>
                  </a:cubicBezTo>
                  <a:cubicBezTo>
                    <a:pt x="7437" y="38"/>
                    <a:pt x="7451" y="37"/>
                    <a:pt x="7463" y="36"/>
                  </a:cubicBezTo>
                  <a:lnTo>
                    <a:pt x="7482" y="35"/>
                  </a:lnTo>
                  <a:cubicBezTo>
                    <a:pt x="7436" y="35"/>
                    <a:pt x="7395" y="35"/>
                    <a:pt x="7388" y="34"/>
                  </a:cubicBezTo>
                  <a:lnTo>
                    <a:pt x="7394" y="32"/>
                  </a:lnTo>
                  <a:cubicBezTo>
                    <a:pt x="7378" y="31"/>
                    <a:pt x="7352" y="32"/>
                    <a:pt x="7339" y="33"/>
                  </a:cubicBezTo>
                  <a:cubicBezTo>
                    <a:pt x="7299" y="33"/>
                    <a:pt x="7258" y="34"/>
                    <a:pt x="7249" y="33"/>
                  </a:cubicBezTo>
                  <a:lnTo>
                    <a:pt x="7264" y="32"/>
                  </a:lnTo>
                  <a:lnTo>
                    <a:pt x="7145" y="32"/>
                  </a:lnTo>
                  <a:close/>
                  <a:moveTo>
                    <a:pt x="7784" y="39"/>
                  </a:moveTo>
                  <a:lnTo>
                    <a:pt x="7784" y="39"/>
                  </a:lnTo>
                  <a:lnTo>
                    <a:pt x="7795" y="40"/>
                  </a:lnTo>
                  <a:lnTo>
                    <a:pt x="7764" y="41"/>
                  </a:lnTo>
                  <a:cubicBezTo>
                    <a:pt x="7709" y="41"/>
                    <a:pt x="7664" y="37"/>
                    <a:pt x="7614" y="40"/>
                  </a:cubicBezTo>
                  <a:cubicBezTo>
                    <a:pt x="7591" y="39"/>
                    <a:pt x="7578" y="37"/>
                    <a:pt x="7566" y="36"/>
                  </a:cubicBezTo>
                  <a:lnTo>
                    <a:pt x="7597" y="36"/>
                  </a:lnTo>
                  <a:cubicBezTo>
                    <a:pt x="7737" y="32"/>
                    <a:pt x="7670" y="41"/>
                    <a:pt x="7784" y="39"/>
                  </a:cubicBezTo>
                  <a:close/>
                  <a:moveTo>
                    <a:pt x="4385" y="43"/>
                  </a:moveTo>
                  <a:lnTo>
                    <a:pt x="4385" y="43"/>
                  </a:lnTo>
                  <a:cubicBezTo>
                    <a:pt x="4401" y="40"/>
                    <a:pt x="4455" y="40"/>
                    <a:pt x="4458" y="38"/>
                  </a:cubicBezTo>
                  <a:cubicBezTo>
                    <a:pt x="4462" y="37"/>
                    <a:pt x="4450" y="37"/>
                    <a:pt x="4437" y="37"/>
                  </a:cubicBezTo>
                  <a:lnTo>
                    <a:pt x="4392" y="36"/>
                  </a:lnTo>
                  <a:cubicBezTo>
                    <a:pt x="4391" y="37"/>
                    <a:pt x="4388" y="37"/>
                    <a:pt x="4383" y="37"/>
                  </a:cubicBezTo>
                  <a:cubicBezTo>
                    <a:pt x="4399" y="38"/>
                    <a:pt x="4409" y="38"/>
                    <a:pt x="4403" y="40"/>
                  </a:cubicBezTo>
                  <a:cubicBezTo>
                    <a:pt x="4362" y="37"/>
                    <a:pt x="4366" y="42"/>
                    <a:pt x="4322" y="42"/>
                  </a:cubicBezTo>
                  <a:cubicBezTo>
                    <a:pt x="4308" y="43"/>
                    <a:pt x="4371" y="43"/>
                    <a:pt x="4385" y="43"/>
                  </a:cubicBezTo>
                  <a:close/>
                  <a:moveTo>
                    <a:pt x="4129" y="37"/>
                  </a:moveTo>
                  <a:lnTo>
                    <a:pt x="4129" y="37"/>
                  </a:lnTo>
                  <a:lnTo>
                    <a:pt x="4138" y="35"/>
                  </a:lnTo>
                  <a:lnTo>
                    <a:pt x="4112" y="35"/>
                  </a:lnTo>
                  <a:cubicBezTo>
                    <a:pt x="4115" y="36"/>
                    <a:pt x="4118" y="37"/>
                    <a:pt x="4129" y="37"/>
                  </a:cubicBezTo>
                  <a:close/>
                  <a:moveTo>
                    <a:pt x="4049" y="35"/>
                  </a:moveTo>
                  <a:lnTo>
                    <a:pt x="4049" y="35"/>
                  </a:lnTo>
                  <a:lnTo>
                    <a:pt x="4053" y="35"/>
                  </a:lnTo>
                  <a:lnTo>
                    <a:pt x="4025" y="34"/>
                  </a:lnTo>
                  <a:cubicBezTo>
                    <a:pt x="4029" y="35"/>
                    <a:pt x="4036" y="35"/>
                    <a:pt x="4049" y="35"/>
                  </a:cubicBezTo>
                  <a:close/>
                  <a:moveTo>
                    <a:pt x="4812" y="35"/>
                  </a:moveTo>
                  <a:lnTo>
                    <a:pt x="4812" y="35"/>
                  </a:lnTo>
                  <a:cubicBezTo>
                    <a:pt x="4808" y="35"/>
                    <a:pt x="4804" y="35"/>
                    <a:pt x="4802" y="35"/>
                  </a:cubicBezTo>
                  <a:lnTo>
                    <a:pt x="4812" y="35"/>
                  </a:lnTo>
                  <a:close/>
                  <a:moveTo>
                    <a:pt x="4778" y="37"/>
                  </a:moveTo>
                  <a:lnTo>
                    <a:pt x="4778" y="37"/>
                  </a:lnTo>
                  <a:cubicBezTo>
                    <a:pt x="4817" y="38"/>
                    <a:pt x="4808" y="37"/>
                    <a:pt x="4814" y="36"/>
                  </a:cubicBezTo>
                  <a:lnTo>
                    <a:pt x="4773" y="36"/>
                  </a:lnTo>
                  <a:cubicBezTo>
                    <a:pt x="4778" y="36"/>
                    <a:pt x="4781" y="37"/>
                    <a:pt x="4778" y="37"/>
                  </a:cubicBezTo>
                  <a:close/>
                  <a:moveTo>
                    <a:pt x="4729" y="29"/>
                  </a:moveTo>
                  <a:lnTo>
                    <a:pt x="4729" y="29"/>
                  </a:lnTo>
                  <a:lnTo>
                    <a:pt x="4523" y="28"/>
                  </a:lnTo>
                  <a:cubicBezTo>
                    <a:pt x="4643" y="33"/>
                    <a:pt x="4728" y="36"/>
                    <a:pt x="4527" y="37"/>
                  </a:cubicBezTo>
                  <a:lnTo>
                    <a:pt x="4514" y="37"/>
                  </a:lnTo>
                  <a:cubicBezTo>
                    <a:pt x="4540" y="38"/>
                    <a:pt x="4586" y="38"/>
                    <a:pt x="4628" y="37"/>
                  </a:cubicBezTo>
                  <a:cubicBezTo>
                    <a:pt x="4662" y="35"/>
                    <a:pt x="4773" y="29"/>
                    <a:pt x="4772" y="28"/>
                  </a:cubicBezTo>
                  <a:cubicBezTo>
                    <a:pt x="4760" y="27"/>
                    <a:pt x="4742" y="28"/>
                    <a:pt x="4720" y="28"/>
                  </a:cubicBezTo>
                  <a:lnTo>
                    <a:pt x="4729" y="29"/>
                  </a:lnTo>
                  <a:close/>
                  <a:moveTo>
                    <a:pt x="348" y="40"/>
                  </a:moveTo>
                  <a:lnTo>
                    <a:pt x="348" y="40"/>
                  </a:lnTo>
                  <a:cubicBezTo>
                    <a:pt x="352" y="40"/>
                    <a:pt x="354" y="40"/>
                    <a:pt x="356" y="40"/>
                  </a:cubicBezTo>
                  <a:cubicBezTo>
                    <a:pt x="354" y="40"/>
                    <a:pt x="356" y="40"/>
                    <a:pt x="348" y="40"/>
                  </a:cubicBezTo>
                  <a:close/>
                  <a:moveTo>
                    <a:pt x="3713" y="39"/>
                  </a:moveTo>
                  <a:lnTo>
                    <a:pt x="3713" y="39"/>
                  </a:lnTo>
                  <a:lnTo>
                    <a:pt x="3699" y="40"/>
                  </a:lnTo>
                  <a:lnTo>
                    <a:pt x="3706" y="39"/>
                  </a:lnTo>
                  <a:lnTo>
                    <a:pt x="3671" y="39"/>
                  </a:lnTo>
                  <a:lnTo>
                    <a:pt x="3656" y="39"/>
                  </a:lnTo>
                  <a:cubicBezTo>
                    <a:pt x="3658" y="39"/>
                    <a:pt x="3660" y="39"/>
                    <a:pt x="3661" y="39"/>
                  </a:cubicBezTo>
                  <a:lnTo>
                    <a:pt x="3650" y="38"/>
                  </a:lnTo>
                  <a:cubicBezTo>
                    <a:pt x="3622" y="40"/>
                    <a:pt x="3552" y="42"/>
                    <a:pt x="3532" y="43"/>
                  </a:cubicBezTo>
                  <a:cubicBezTo>
                    <a:pt x="3505" y="44"/>
                    <a:pt x="3473" y="44"/>
                    <a:pt x="3452" y="44"/>
                  </a:cubicBezTo>
                  <a:cubicBezTo>
                    <a:pt x="3471" y="44"/>
                    <a:pt x="3496" y="44"/>
                    <a:pt x="3489" y="43"/>
                  </a:cubicBezTo>
                  <a:cubicBezTo>
                    <a:pt x="3450" y="42"/>
                    <a:pt x="3431" y="39"/>
                    <a:pt x="3365" y="41"/>
                  </a:cubicBezTo>
                  <a:lnTo>
                    <a:pt x="3404" y="41"/>
                  </a:lnTo>
                  <a:lnTo>
                    <a:pt x="3316" y="45"/>
                  </a:lnTo>
                  <a:cubicBezTo>
                    <a:pt x="3286" y="44"/>
                    <a:pt x="3360" y="43"/>
                    <a:pt x="3372" y="42"/>
                  </a:cubicBezTo>
                  <a:cubicBezTo>
                    <a:pt x="3304" y="44"/>
                    <a:pt x="3247" y="39"/>
                    <a:pt x="3216" y="42"/>
                  </a:cubicBezTo>
                  <a:cubicBezTo>
                    <a:pt x="3211" y="40"/>
                    <a:pt x="3204" y="37"/>
                    <a:pt x="3159" y="37"/>
                  </a:cubicBezTo>
                  <a:cubicBezTo>
                    <a:pt x="3191" y="40"/>
                    <a:pt x="3132" y="39"/>
                    <a:pt x="3159" y="41"/>
                  </a:cubicBezTo>
                  <a:cubicBezTo>
                    <a:pt x="3143" y="42"/>
                    <a:pt x="3109" y="41"/>
                    <a:pt x="3106" y="42"/>
                  </a:cubicBezTo>
                  <a:lnTo>
                    <a:pt x="3110" y="41"/>
                  </a:lnTo>
                  <a:cubicBezTo>
                    <a:pt x="3034" y="38"/>
                    <a:pt x="3009" y="43"/>
                    <a:pt x="2976" y="45"/>
                  </a:cubicBezTo>
                  <a:cubicBezTo>
                    <a:pt x="2885" y="46"/>
                    <a:pt x="2843" y="45"/>
                    <a:pt x="2768" y="45"/>
                  </a:cubicBezTo>
                  <a:cubicBezTo>
                    <a:pt x="2765" y="44"/>
                    <a:pt x="2745" y="40"/>
                    <a:pt x="2715" y="40"/>
                  </a:cubicBezTo>
                  <a:cubicBezTo>
                    <a:pt x="2701" y="42"/>
                    <a:pt x="2633" y="43"/>
                    <a:pt x="2626" y="45"/>
                  </a:cubicBezTo>
                  <a:cubicBezTo>
                    <a:pt x="2680" y="46"/>
                    <a:pt x="2670" y="43"/>
                    <a:pt x="2702" y="43"/>
                  </a:cubicBezTo>
                  <a:cubicBezTo>
                    <a:pt x="2729" y="45"/>
                    <a:pt x="2705" y="45"/>
                    <a:pt x="2741" y="46"/>
                  </a:cubicBezTo>
                  <a:cubicBezTo>
                    <a:pt x="2712" y="46"/>
                    <a:pt x="2608" y="48"/>
                    <a:pt x="2576" y="46"/>
                  </a:cubicBezTo>
                  <a:lnTo>
                    <a:pt x="2587" y="45"/>
                  </a:lnTo>
                  <a:cubicBezTo>
                    <a:pt x="2536" y="44"/>
                    <a:pt x="2526" y="39"/>
                    <a:pt x="2441" y="42"/>
                  </a:cubicBezTo>
                  <a:lnTo>
                    <a:pt x="2400" y="43"/>
                  </a:lnTo>
                  <a:cubicBezTo>
                    <a:pt x="2402" y="43"/>
                    <a:pt x="2402" y="43"/>
                    <a:pt x="2403" y="43"/>
                  </a:cubicBezTo>
                  <a:cubicBezTo>
                    <a:pt x="2336" y="43"/>
                    <a:pt x="2354" y="40"/>
                    <a:pt x="2280" y="42"/>
                  </a:cubicBezTo>
                  <a:cubicBezTo>
                    <a:pt x="2286" y="42"/>
                    <a:pt x="2283" y="42"/>
                    <a:pt x="2288" y="42"/>
                  </a:cubicBezTo>
                  <a:cubicBezTo>
                    <a:pt x="2246" y="40"/>
                    <a:pt x="2204" y="43"/>
                    <a:pt x="2172" y="44"/>
                  </a:cubicBezTo>
                  <a:cubicBezTo>
                    <a:pt x="2153" y="42"/>
                    <a:pt x="2177" y="42"/>
                    <a:pt x="2189" y="40"/>
                  </a:cubicBezTo>
                  <a:cubicBezTo>
                    <a:pt x="2115" y="40"/>
                    <a:pt x="2035" y="43"/>
                    <a:pt x="1989" y="45"/>
                  </a:cubicBezTo>
                  <a:lnTo>
                    <a:pt x="1941" y="44"/>
                  </a:lnTo>
                  <a:cubicBezTo>
                    <a:pt x="1969" y="43"/>
                    <a:pt x="2004" y="41"/>
                    <a:pt x="1995" y="40"/>
                  </a:cubicBezTo>
                  <a:cubicBezTo>
                    <a:pt x="1969" y="41"/>
                    <a:pt x="1974" y="42"/>
                    <a:pt x="1937" y="41"/>
                  </a:cubicBezTo>
                  <a:cubicBezTo>
                    <a:pt x="1943" y="40"/>
                    <a:pt x="1959" y="39"/>
                    <a:pt x="1976" y="37"/>
                  </a:cubicBezTo>
                  <a:cubicBezTo>
                    <a:pt x="1900" y="35"/>
                    <a:pt x="1959" y="42"/>
                    <a:pt x="1905" y="38"/>
                  </a:cubicBezTo>
                  <a:cubicBezTo>
                    <a:pt x="1881" y="38"/>
                    <a:pt x="1867" y="40"/>
                    <a:pt x="1865" y="41"/>
                  </a:cubicBezTo>
                  <a:lnTo>
                    <a:pt x="1821" y="39"/>
                  </a:lnTo>
                  <a:cubicBezTo>
                    <a:pt x="1816" y="41"/>
                    <a:pt x="1762" y="41"/>
                    <a:pt x="1727" y="42"/>
                  </a:cubicBezTo>
                  <a:cubicBezTo>
                    <a:pt x="1722" y="42"/>
                    <a:pt x="1755" y="44"/>
                    <a:pt x="1769" y="43"/>
                  </a:cubicBezTo>
                  <a:cubicBezTo>
                    <a:pt x="1766" y="44"/>
                    <a:pt x="1728" y="45"/>
                    <a:pt x="1704" y="45"/>
                  </a:cubicBezTo>
                  <a:cubicBezTo>
                    <a:pt x="1695" y="41"/>
                    <a:pt x="1546" y="46"/>
                    <a:pt x="1574" y="41"/>
                  </a:cubicBezTo>
                  <a:cubicBezTo>
                    <a:pt x="1466" y="42"/>
                    <a:pt x="1313" y="43"/>
                    <a:pt x="1241" y="44"/>
                  </a:cubicBezTo>
                  <a:cubicBezTo>
                    <a:pt x="1218" y="43"/>
                    <a:pt x="1170" y="43"/>
                    <a:pt x="1198" y="41"/>
                  </a:cubicBezTo>
                  <a:cubicBezTo>
                    <a:pt x="1111" y="41"/>
                    <a:pt x="1066" y="45"/>
                    <a:pt x="979" y="44"/>
                  </a:cubicBezTo>
                  <a:cubicBezTo>
                    <a:pt x="972" y="44"/>
                    <a:pt x="1018" y="44"/>
                    <a:pt x="1015" y="43"/>
                  </a:cubicBezTo>
                  <a:cubicBezTo>
                    <a:pt x="958" y="44"/>
                    <a:pt x="912" y="41"/>
                    <a:pt x="824" y="42"/>
                  </a:cubicBezTo>
                  <a:cubicBezTo>
                    <a:pt x="839" y="42"/>
                    <a:pt x="843" y="41"/>
                    <a:pt x="845" y="41"/>
                  </a:cubicBezTo>
                  <a:cubicBezTo>
                    <a:pt x="847" y="41"/>
                    <a:pt x="809" y="42"/>
                    <a:pt x="786" y="43"/>
                  </a:cubicBezTo>
                  <a:cubicBezTo>
                    <a:pt x="773" y="42"/>
                    <a:pt x="803" y="42"/>
                    <a:pt x="796" y="42"/>
                  </a:cubicBezTo>
                  <a:cubicBezTo>
                    <a:pt x="626" y="40"/>
                    <a:pt x="496" y="45"/>
                    <a:pt x="327" y="44"/>
                  </a:cubicBezTo>
                  <a:cubicBezTo>
                    <a:pt x="376" y="44"/>
                    <a:pt x="394" y="42"/>
                    <a:pt x="394" y="41"/>
                  </a:cubicBezTo>
                  <a:lnTo>
                    <a:pt x="347" y="41"/>
                  </a:lnTo>
                  <a:cubicBezTo>
                    <a:pt x="329" y="42"/>
                    <a:pt x="293" y="42"/>
                    <a:pt x="263" y="43"/>
                  </a:cubicBezTo>
                  <a:cubicBezTo>
                    <a:pt x="260" y="42"/>
                    <a:pt x="245" y="42"/>
                    <a:pt x="260" y="41"/>
                  </a:cubicBezTo>
                  <a:cubicBezTo>
                    <a:pt x="167" y="38"/>
                    <a:pt x="114" y="45"/>
                    <a:pt x="0" y="44"/>
                  </a:cubicBezTo>
                  <a:lnTo>
                    <a:pt x="138" y="39"/>
                  </a:lnTo>
                  <a:lnTo>
                    <a:pt x="104" y="37"/>
                  </a:lnTo>
                  <a:lnTo>
                    <a:pt x="165" y="35"/>
                  </a:lnTo>
                  <a:cubicBezTo>
                    <a:pt x="129" y="33"/>
                    <a:pt x="97" y="36"/>
                    <a:pt x="92" y="34"/>
                  </a:cubicBezTo>
                  <a:cubicBezTo>
                    <a:pt x="100" y="34"/>
                    <a:pt x="119" y="34"/>
                    <a:pt x="119" y="33"/>
                  </a:cubicBezTo>
                  <a:cubicBezTo>
                    <a:pt x="84" y="32"/>
                    <a:pt x="82" y="34"/>
                    <a:pt x="55" y="34"/>
                  </a:cubicBezTo>
                  <a:cubicBezTo>
                    <a:pt x="125" y="30"/>
                    <a:pt x="260" y="31"/>
                    <a:pt x="333" y="30"/>
                  </a:cubicBezTo>
                  <a:cubicBezTo>
                    <a:pt x="345" y="30"/>
                    <a:pt x="324" y="31"/>
                    <a:pt x="322" y="31"/>
                  </a:cubicBezTo>
                  <a:cubicBezTo>
                    <a:pt x="351" y="31"/>
                    <a:pt x="369" y="32"/>
                    <a:pt x="407" y="32"/>
                  </a:cubicBezTo>
                  <a:cubicBezTo>
                    <a:pt x="430" y="30"/>
                    <a:pt x="389" y="30"/>
                    <a:pt x="371" y="30"/>
                  </a:cubicBezTo>
                  <a:cubicBezTo>
                    <a:pt x="373" y="29"/>
                    <a:pt x="382" y="29"/>
                    <a:pt x="403" y="29"/>
                  </a:cubicBezTo>
                  <a:cubicBezTo>
                    <a:pt x="408" y="31"/>
                    <a:pt x="516" y="30"/>
                    <a:pt x="543" y="32"/>
                  </a:cubicBezTo>
                  <a:cubicBezTo>
                    <a:pt x="653" y="32"/>
                    <a:pt x="525" y="27"/>
                    <a:pt x="633" y="28"/>
                  </a:cubicBezTo>
                  <a:lnTo>
                    <a:pt x="665" y="30"/>
                  </a:lnTo>
                  <a:cubicBezTo>
                    <a:pt x="727" y="29"/>
                    <a:pt x="808" y="27"/>
                    <a:pt x="878" y="28"/>
                  </a:cubicBezTo>
                  <a:lnTo>
                    <a:pt x="864" y="28"/>
                  </a:lnTo>
                  <a:cubicBezTo>
                    <a:pt x="854" y="29"/>
                    <a:pt x="870" y="29"/>
                    <a:pt x="877" y="30"/>
                  </a:cubicBezTo>
                  <a:cubicBezTo>
                    <a:pt x="931" y="31"/>
                    <a:pt x="979" y="28"/>
                    <a:pt x="1011" y="30"/>
                  </a:cubicBezTo>
                  <a:cubicBezTo>
                    <a:pt x="1072" y="28"/>
                    <a:pt x="1173" y="26"/>
                    <a:pt x="1243" y="25"/>
                  </a:cubicBezTo>
                  <a:cubicBezTo>
                    <a:pt x="1262" y="28"/>
                    <a:pt x="1152" y="28"/>
                    <a:pt x="1123" y="30"/>
                  </a:cubicBezTo>
                  <a:lnTo>
                    <a:pt x="1187" y="30"/>
                  </a:lnTo>
                  <a:cubicBezTo>
                    <a:pt x="1147" y="30"/>
                    <a:pt x="1132" y="31"/>
                    <a:pt x="1108" y="32"/>
                  </a:cubicBezTo>
                  <a:cubicBezTo>
                    <a:pt x="1164" y="33"/>
                    <a:pt x="1182" y="30"/>
                    <a:pt x="1235" y="30"/>
                  </a:cubicBezTo>
                  <a:cubicBezTo>
                    <a:pt x="1231" y="30"/>
                    <a:pt x="1238" y="31"/>
                    <a:pt x="1262" y="31"/>
                  </a:cubicBezTo>
                  <a:lnTo>
                    <a:pt x="1269" y="29"/>
                  </a:lnTo>
                  <a:cubicBezTo>
                    <a:pt x="1269" y="29"/>
                    <a:pt x="1272" y="29"/>
                    <a:pt x="1280" y="29"/>
                  </a:cubicBezTo>
                  <a:lnTo>
                    <a:pt x="1373" y="28"/>
                  </a:lnTo>
                  <a:cubicBezTo>
                    <a:pt x="1353" y="27"/>
                    <a:pt x="1352" y="26"/>
                    <a:pt x="1328" y="26"/>
                  </a:cubicBezTo>
                  <a:cubicBezTo>
                    <a:pt x="1337" y="27"/>
                    <a:pt x="1316" y="27"/>
                    <a:pt x="1292" y="27"/>
                  </a:cubicBezTo>
                  <a:cubicBezTo>
                    <a:pt x="1313" y="26"/>
                    <a:pt x="1269" y="26"/>
                    <a:pt x="1269" y="25"/>
                  </a:cubicBezTo>
                  <a:cubicBezTo>
                    <a:pt x="1318" y="25"/>
                    <a:pt x="1377" y="25"/>
                    <a:pt x="1409" y="24"/>
                  </a:cubicBezTo>
                  <a:lnTo>
                    <a:pt x="1419" y="26"/>
                  </a:lnTo>
                  <a:lnTo>
                    <a:pt x="1546" y="26"/>
                  </a:lnTo>
                  <a:lnTo>
                    <a:pt x="1536" y="27"/>
                  </a:lnTo>
                  <a:cubicBezTo>
                    <a:pt x="1591" y="27"/>
                    <a:pt x="1646" y="26"/>
                    <a:pt x="1695" y="28"/>
                  </a:cubicBezTo>
                  <a:cubicBezTo>
                    <a:pt x="1745" y="26"/>
                    <a:pt x="1807" y="24"/>
                    <a:pt x="1848" y="22"/>
                  </a:cubicBezTo>
                  <a:cubicBezTo>
                    <a:pt x="1869" y="20"/>
                    <a:pt x="1993" y="25"/>
                    <a:pt x="2049" y="21"/>
                  </a:cubicBezTo>
                  <a:cubicBezTo>
                    <a:pt x="2052" y="22"/>
                    <a:pt x="2010" y="23"/>
                    <a:pt x="1991" y="24"/>
                  </a:cubicBezTo>
                  <a:cubicBezTo>
                    <a:pt x="2028" y="24"/>
                    <a:pt x="2058" y="22"/>
                    <a:pt x="2070" y="24"/>
                  </a:cubicBezTo>
                  <a:cubicBezTo>
                    <a:pt x="1986" y="23"/>
                    <a:pt x="2074" y="26"/>
                    <a:pt x="2037" y="27"/>
                  </a:cubicBezTo>
                  <a:cubicBezTo>
                    <a:pt x="2076" y="27"/>
                    <a:pt x="2117" y="26"/>
                    <a:pt x="2136" y="25"/>
                  </a:cubicBezTo>
                  <a:cubicBezTo>
                    <a:pt x="2073" y="25"/>
                    <a:pt x="2158" y="22"/>
                    <a:pt x="2094" y="23"/>
                  </a:cubicBezTo>
                  <a:cubicBezTo>
                    <a:pt x="2144" y="21"/>
                    <a:pt x="2211" y="20"/>
                    <a:pt x="2270" y="21"/>
                  </a:cubicBezTo>
                  <a:cubicBezTo>
                    <a:pt x="2270" y="22"/>
                    <a:pt x="2277" y="22"/>
                    <a:pt x="2299" y="23"/>
                  </a:cubicBezTo>
                  <a:lnTo>
                    <a:pt x="2317" y="21"/>
                  </a:lnTo>
                  <a:cubicBezTo>
                    <a:pt x="2344" y="21"/>
                    <a:pt x="2263" y="23"/>
                    <a:pt x="2319" y="23"/>
                  </a:cubicBezTo>
                  <a:cubicBezTo>
                    <a:pt x="2376" y="21"/>
                    <a:pt x="2491" y="25"/>
                    <a:pt x="2516" y="20"/>
                  </a:cubicBezTo>
                  <a:cubicBezTo>
                    <a:pt x="2560" y="22"/>
                    <a:pt x="2433" y="22"/>
                    <a:pt x="2499" y="24"/>
                  </a:cubicBezTo>
                  <a:cubicBezTo>
                    <a:pt x="2461" y="26"/>
                    <a:pt x="2408" y="24"/>
                    <a:pt x="2396" y="26"/>
                  </a:cubicBezTo>
                  <a:cubicBezTo>
                    <a:pt x="2433" y="26"/>
                    <a:pt x="2409" y="28"/>
                    <a:pt x="2433" y="28"/>
                  </a:cubicBezTo>
                  <a:lnTo>
                    <a:pt x="2475" y="27"/>
                  </a:lnTo>
                  <a:lnTo>
                    <a:pt x="2466" y="27"/>
                  </a:lnTo>
                  <a:cubicBezTo>
                    <a:pt x="2536" y="24"/>
                    <a:pt x="2647" y="25"/>
                    <a:pt x="2737" y="25"/>
                  </a:cubicBezTo>
                  <a:cubicBezTo>
                    <a:pt x="2812" y="22"/>
                    <a:pt x="2865" y="19"/>
                    <a:pt x="2956" y="19"/>
                  </a:cubicBezTo>
                  <a:cubicBezTo>
                    <a:pt x="2929" y="20"/>
                    <a:pt x="3031" y="20"/>
                    <a:pt x="2974" y="23"/>
                  </a:cubicBezTo>
                  <a:cubicBezTo>
                    <a:pt x="3016" y="24"/>
                    <a:pt x="3058" y="22"/>
                    <a:pt x="3058" y="21"/>
                  </a:cubicBezTo>
                  <a:cubicBezTo>
                    <a:pt x="3021" y="21"/>
                    <a:pt x="3045" y="21"/>
                    <a:pt x="3014" y="21"/>
                  </a:cubicBezTo>
                  <a:cubicBezTo>
                    <a:pt x="3035" y="19"/>
                    <a:pt x="3084" y="19"/>
                    <a:pt x="3104" y="20"/>
                  </a:cubicBezTo>
                  <a:cubicBezTo>
                    <a:pt x="3094" y="20"/>
                    <a:pt x="3098" y="20"/>
                    <a:pt x="3096" y="21"/>
                  </a:cubicBezTo>
                  <a:cubicBezTo>
                    <a:pt x="3140" y="21"/>
                    <a:pt x="3117" y="19"/>
                    <a:pt x="3149" y="19"/>
                  </a:cubicBezTo>
                  <a:cubicBezTo>
                    <a:pt x="3159" y="20"/>
                    <a:pt x="3220" y="19"/>
                    <a:pt x="3249" y="20"/>
                  </a:cubicBezTo>
                  <a:lnTo>
                    <a:pt x="3291" y="17"/>
                  </a:lnTo>
                  <a:cubicBezTo>
                    <a:pt x="3268" y="19"/>
                    <a:pt x="3332" y="18"/>
                    <a:pt x="3338" y="19"/>
                  </a:cubicBezTo>
                  <a:cubicBezTo>
                    <a:pt x="3369" y="18"/>
                    <a:pt x="3394" y="16"/>
                    <a:pt x="3440" y="16"/>
                  </a:cubicBezTo>
                  <a:cubicBezTo>
                    <a:pt x="3421" y="17"/>
                    <a:pt x="3483" y="17"/>
                    <a:pt x="3483" y="19"/>
                  </a:cubicBezTo>
                  <a:cubicBezTo>
                    <a:pt x="3562" y="21"/>
                    <a:pt x="3614" y="14"/>
                    <a:pt x="3689" y="17"/>
                  </a:cubicBezTo>
                  <a:cubicBezTo>
                    <a:pt x="3687" y="17"/>
                    <a:pt x="3672" y="18"/>
                    <a:pt x="3694" y="19"/>
                  </a:cubicBezTo>
                  <a:cubicBezTo>
                    <a:pt x="3711" y="18"/>
                    <a:pt x="3741" y="18"/>
                    <a:pt x="3760" y="18"/>
                  </a:cubicBezTo>
                  <a:lnTo>
                    <a:pt x="3759" y="18"/>
                  </a:lnTo>
                  <a:lnTo>
                    <a:pt x="3760" y="18"/>
                  </a:lnTo>
                  <a:cubicBezTo>
                    <a:pt x="3769" y="18"/>
                    <a:pt x="3775" y="18"/>
                    <a:pt x="3775" y="17"/>
                  </a:cubicBezTo>
                  <a:cubicBezTo>
                    <a:pt x="3807" y="15"/>
                    <a:pt x="3823" y="14"/>
                    <a:pt x="3885" y="12"/>
                  </a:cubicBezTo>
                  <a:cubicBezTo>
                    <a:pt x="3881" y="10"/>
                    <a:pt x="3828" y="11"/>
                    <a:pt x="3805" y="12"/>
                  </a:cubicBezTo>
                  <a:lnTo>
                    <a:pt x="3786" y="14"/>
                  </a:lnTo>
                  <a:cubicBezTo>
                    <a:pt x="3767" y="11"/>
                    <a:pt x="3730" y="14"/>
                    <a:pt x="3715" y="13"/>
                  </a:cubicBezTo>
                  <a:cubicBezTo>
                    <a:pt x="3753" y="10"/>
                    <a:pt x="3860" y="11"/>
                    <a:pt x="3924" y="8"/>
                  </a:cubicBezTo>
                  <a:cubicBezTo>
                    <a:pt x="3885" y="6"/>
                    <a:pt x="3800" y="5"/>
                    <a:pt x="3725" y="6"/>
                  </a:cubicBezTo>
                  <a:lnTo>
                    <a:pt x="3758" y="7"/>
                  </a:lnTo>
                  <a:lnTo>
                    <a:pt x="3719" y="7"/>
                  </a:lnTo>
                  <a:lnTo>
                    <a:pt x="3757" y="9"/>
                  </a:lnTo>
                  <a:lnTo>
                    <a:pt x="3654" y="9"/>
                  </a:lnTo>
                  <a:cubicBezTo>
                    <a:pt x="3693" y="9"/>
                    <a:pt x="3709" y="12"/>
                    <a:pt x="3687" y="11"/>
                  </a:cubicBezTo>
                  <a:cubicBezTo>
                    <a:pt x="3643" y="10"/>
                    <a:pt x="3641" y="13"/>
                    <a:pt x="3608" y="13"/>
                  </a:cubicBezTo>
                  <a:cubicBezTo>
                    <a:pt x="3626" y="13"/>
                    <a:pt x="3650" y="13"/>
                    <a:pt x="3635" y="14"/>
                  </a:cubicBezTo>
                  <a:cubicBezTo>
                    <a:pt x="3569" y="12"/>
                    <a:pt x="3551" y="13"/>
                    <a:pt x="3492" y="11"/>
                  </a:cubicBezTo>
                  <a:cubicBezTo>
                    <a:pt x="3499" y="14"/>
                    <a:pt x="3417" y="11"/>
                    <a:pt x="3408" y="14"/>
                  </a:cubicBezTo>
                  <a:lnTo>
                    <a:pt x="3436" y="14"/>
                  </a:lnTo>
                  <a:lnTo>
                    <a:pt x="3377" y="16"/>
                  </a:lnTo>
                  <a:cubicBezTo>
                    <a:pt x="3323" y="14"/>
                    <a:pt x="3425" y="14"/>
                    <a:pt x="3343" y="12"/>
                  </a:cubicBezTo>
                  <a:cubicBezTo>
                    <a:pt x="3266" y="12"/>
                    <a:pt x="3268" y="15"/>
                    <a:pt x="3208" y="15"/>
                  </a:cubicBezTo>
                  <a:cubicBezTo>
                    <a:pt x="3228" y="14"/>
                    <a:pt x="3276" y="12"/>
                    <a:pt x="3324" y="12"/>
                  </a:cubicBezTo>
                  <a:lnTo>
                    <a:pt x="3295" y="11"/>
                  </a:lnTo>
                  <a:cubicBezTo>
                    <a:pt x="3310" y="10"/>
                    <a:pt x="3377" y="10"/>
                    <a:pt x="3410" y="10"/>
                  </a:cubicBezTo>
                  <a:cubicBezTo>
                    <a:pt x="3355" y="12"/>
                    <a:pt x="3436" y="11"/>
                    <a:pt x="3461" y="12"/>
                  </a:cubicBezTo>
                  <a:cubicBezTo>
                    <a:pt x="3466" y="10"/>
                    <a:pt x="3431" y="11"/>
                    <a:pt x="3472" y="9"/>
                  </a:cubicBezTo>
                  <a:cubicBezTo>
                    <a:pt x="3433" y="9"/>
                    <a:pt x="3427" y="9"/>
                    <a:pt x="3378" y="9"/>
                  </a:cubicBezTo>
                  <a:cubicBezTo>
                    <a:pt x="3485" y="9"/>
                    <a:pt x="3474" y="3"/>
                    <a:pt x="3568" y="4"/>
                  </a:cubicBezTo>
                  <a:cubicBezTo>
                    <a:pt x="3525" y="4"/>
                    <a:pt x="3584" y="6"/>
                    <a:pt x="3589" y="7"/>
                  </a:cubicBezTo>
                  <a:lnTo>
                    <a:pt x="3667" y="6"/>
                  </a:lnTo>
                  <a:lnTo>
                    <a:pt x="3652" y="4"/>
                  </a:lnTo>
                  <a:cubicBezTo>
                    <a:pt x="3707" y="3"/>
                    <a:pt x="3726" y="8"/>
                    <a:pt x="3789" y="5"/>
                  </a:cubicBezTo>
                  <a:cubicBezTo>
                    <a:pt x="3797" y="4"/>
                    <a:pt x="3733" y="4"/>
                    <a:pt x="3745" y="4"/>
                  </a:cubicBezTo>
                  <a:cubicBezTo>
                    <a:pt x="3831" y="3"/>
                    <a:pt x="3862" y="6"/>
                    <a:pt x="3939" y="8"/>
                  </a:cubicBezTo>
                  <a:cubicBezTo>
                    <a:pt x="3944" y="7"/>
                    <a:pt x="3943" y="6"/>
                    <a:pt x="3970" y="4"/>
                  </a:cubicBezTo>
                  <a:cubicBezTo>
                    <a:pt x="3961" y="6"/>
                    <a:pt x="3981" y="7"/>
                    <a:pt x="3951" y="8"/>
                  </a:cubicBezTo>
                  <a:cubicBezTo>
                    <a:pt x="3976" y="8"/>
                    <a:pt x="4007" y="7"/>
                    <a:pt x="4029" y="7"/>
                  </a:cubicBezTo>
                  <a:cubicBezTo>
                    <a:pt x="3976" y="6"/>
                    <a:pt x="4051" y="4"/>
                    <a:pt x="4061" y="4"/>
                  </a:cubicBezTo>
                  <a:cubicBezTo>
                    <a:pt x="4089" y="4"/>
                    <a:pt x="4053" y="5"/>
                    <a:pt x="4036" y="5"/>
                  </a:cubicBezTo>
                  <a:cubicBezTo>
                    <a:pt x="4058" y="6"/>
                    <a:pt x="4084" y="8"/>
                    <a:pt x="4097" y="6"/>
                  </a:cubicBezTo>
                  <a:cubicBezTo>
                    <a:pt x="4098" y="7"/>
                    <a:pt x="4035" y="10"/>
                    <a:pt x="3994" y="11"/>
                  </a:cubicBezTo>
                  <a:lnTo>
                    <a:pt x="4021" y="11"/>
                  </a:lnTo>
                  <a:cubicBezTo>
                    <a:pt x="4002" y="12"/>
                    <a:pt x="3999" y="12"/>
                    <a:pt x="3971" y="11"/>
                  </a:cubicBezTo>
                  <a:cubicBezTo>
                    <a:pt x="3998" y="13"/>
                    <a:pt x="3995" y="14"/>
                    <a:pt x="3989" y="15"/>
                  </a:cubicBezTo>
                  <a:cubicBezTo>
                    <a:pt x="3986" y="15"/>
                    <a:pt x="3991" y="15"/>
                    <a:pt x="3988" y="15"/>
                  </a:cubicBezTo>
                  <a:cubicBezTo>
                    <a:pt x="3966" y="14"/>
                    <a:pt x="3949" y="15"/>
                    <a:pt x="3954" y="16"/>
                  </a:cubicBezTo>
                  <a:cubicBezTo>
                    <a:pt x="3934" y="18"/>
                    <a:pt x="3985" y="17"/>
                    <a:pt x="4000" y="18"/>
                  </a:cubicBezTo>
                  <a:lnTo>
                    <a:pt x="4033" y="18"/>
                  </a:lnTo>
                  <a:lnTo>
                    <a:pt x="4149" y="10"/>
                  </a:lnTo>
                  <a:cubicBezTo>
                    <a:pt x="4198" y="9"/>
                    <a:pt x="4220" y="11"/>
                    <a:pt x="4257" y="12"/>
                  </a:cubicBezTo>
                  <a:lnTo>
                    <a:pt x="4267" y="10"/>
                  </a:lnTo>
                  <a:cubicBezTo>
                    <a:pt x="4310" y="10"/>
                    <a:pt x="4351" y="11"/>
                    <a:pt x="4323" y="13"/>
                  </a:cubicBezTo>
                  <a:cubicBezTo>
                    <a:pt x="4322" y="13"/>
                    <a:pt x="4316" y="13"/>
                    <a:pt x="4307" y="13"/>
                  </a:cubicBezTo>
                  <a:cubicBezTo>
                    <a:pt x="4305" y="13"/>
                    <a:pt x="4303" y="13"/>
                    <a:pt x="4301" y="13"/>
                  </a:cubicBezTo>
                  <a:lnTo>
                    <a:pt x="4298" y="14"/>
                  </a:lnTo>
                  <a:lnTo>
                    <a:pt x="4376" y="12"/>
                  </a:lnTo>
                  <a:cubicBezTo>
                    <a:pt x="4298" y="15"/>
                    <a:pt x="4372" y="16"/>
                    <a:pt x="4359" y="19"/>
                  </a:cubicBezTo>
                  <a:lnTo>
                    <a:pt x="4438" y="18"/>
                  </a:lnTo>
                  <a:cubicBezTo>
                    <a:pt x="4390" y="17"/>
                    <a:pt x="4437" y="16"/>
                    <a:pt x="4454" y="16"/>
                  </a:cubicBezTo>
                  <a:cubicBezTo>
                    <a:pt x="4458" y="18"/>
                    <a:pt x="4517" y="16"/>
                    <a:pt x="4545" y="16"/>
                  </a:cubicBezTo>
                  <a:lnTo>
                    <a:pt x="4543" y="16"/>
                  </a:lnTo>
                  <a:cubicBezTo>
                    <a:pt x="4568" y="17"/>
                    <a:pt x="4613" y="17"/>
                    <a:pt x="4645" y="16"/>
                  </a:cubicBezTo>
                  <a:cubicBezTo>
                    <a:pt x="4643" y="16"/>
                    <a:pt x="4684" y="12"/>
                    <a:pt x="4704" y="10"/>
                  </a:cubicBezTo>
                  <a:cubicBezTo>
                    <a:pt x="4649" y="10"/>
                    <a:pt x="4682" y="9"/>
                    <a:pt x="4677" y="8"/>
                  </a:cubicBezTo>
                  <a:cubicBezTo>
                    <a:pt x="4683" y="8"/>
                    <a:pt x="4693" y="8"/>
                    <a:pt x="4694" y="8"/>
                  </a:cubicBezTo>
                  <a:cubicBezTo>
                    <a:pt x="4702" y="7"/>
                    <a:pt x="4684" y="7"/>
                    <a:pt x="4682" y="6"/>
                  </a:cubicBezTo>
                  <a:cubicBezTo>
                    <a:pt x="4624" y="7"/>
                    <a:pt x="4564" y="8"/>
                    <a:pt x="4541" y="10"/>
                  </a:cubicBezTo>
                  <a:cubicBezTo>
                    <a:pt x="4558" y="12"/>
                    <a:pt x="4571" y="9"/>
                    <a:pt x="4591" y="10"/>
                  </a:cubicBezTo>
                  <a:cubicBezTo>
                    <a:pt x="4562" y="12"/>
                    <a:pt x="4525" y="11"/>
                    <a:pt x="4477" y="11"/>
                  </a:cubicBezTo>
                  <a:lnTo>
                    <a:pt x="4461" y="10"/>
                  </a:lnTo>
                  <a:lnTo>
                    <a:pt x="4412" y="11"/>
                  </a:lnTo>
                  <a:cubicBezTo>
                    <a:pt x="4432" y="10"/>
                    <a:pt x="4420" y="8"/>
                    <a:pt x="4471" y="8"/>
                  </a:cubicBezTo>
                  <a:cubicBezTo>
                    <a:pt x="4465" y="6"/>
                    <a:pt x="4421" y="8"/>
                    <a:pt x="4389" y="8"/>
                  </a:cubicBezTo>
                  <a:lnTo>
                    <a:pt x="4373" y="10"/>
                  </a:lnTo>
                  <a:cubicBezTo>
                    <a:pt x="4380" y="9"/>
                    <a:pt x="4313" y="9"/>
                    <a:pt x="4360" y="7"/>
                  </a:cubicBezTo>
                  <a:lnTo>
                    <a:pt x="4438" y="5"/>
                  </a:lnTo>
                  <a:lnTo>
                    <a:pt x="4416" y="4"/>
                  </a:lnTo>
                  <a:lnTo>
                    <a:pt x="4481" y="4"/>
                  </a:lnTo>
                  <a:lnTo>
                    <a:pt x="4466" y="4"/>
                  </a:lnTo>
                  <a:cubicBezTo>
                    <a:pt x="4571" y="4"/>
                    <a:pt x="4497" y="8"/>
                    <a:pt x="4603" y="6"/>
                  </a:cubicBezTo>
                  <a:cubicBezTo>
                    <a:pt x="4636" y="4"/>
                    <a:pt x="4671" y="4"/>
                    <a:pt x="4736" y="4"/>
                  </a:cubicBezTo>
                  <a:cubicBezTo>
                    <a:pt x="4689" y="4"/>
                    <a:pt x="4731" y="5"/>
                    <a:pt x="4714" y="7"/>
                  </a:cubicBezTo>
                  <a:cubicBezTo>
                    <a:pt x="4761" y="8"/>
                    <a:pt x="4777" y="6"/>
                    <a:pt x="4802" y="4"/>
                  </a:cubicBezTo>
                  <a:cubicBezTo>
                    <a:pt x="4814" y="6"/>
                    <a:pt x="4823" y="7"/>
                    <a:pt x="4780" y="7"/>
                  </a:cubicBezTo>
                  <a:cubicBezTo>
                    <a:pt x="4775" y="10"/>
                    <a:pt x="4837" y="6"/>
                    <a:pt x="4840" y="9"/>
                  </a:cubicBezTo>
                  <a:cubicBezTo>
                    <a:pt x="4982" y="9"/>
                    <a:pt x="4954" y="0"/>
                    <a:pt x="5119" y="4"/>
                  </a:cubicBezTo>
                  <a:lnTo>
                    <a:pt x="5113" y="4"/>
                  </a:lnTo>
                  <a:cubicBezTo>
                    <a:pt x="5218" y="4"/>
                    <a:pt x="5279" y="4"/>
                    <a:pt x="5376" y="4"/>
                  </a:cubicBezTo>
                  <a:lnTo>
                    <a:pt x="5452" y="6"/>
                  </a:lnTo>
                  <a:cubicBezTo>
                    <a:pt x="5435" y="6"/>
                    <a:pt x="5389" y="9"/>
                    <a:pt x="5411" y="10"/>
                  </a:cubicBezTo>
                  <a:cubicBezTo>
                    <a:pt x="5373" y="7"/>
                    <a:pt x="5334" y="8"/>
                    <a:pt x="5294" y="7"/>
                  </a:cubicBezTo>
                  <a:cubicBezTo>
                    <a:pt x="5290" y="7"/>
                    <a:pt x="5306" y="8"/>
                    <a:pt x="5313" y="9"/>
                  </a:cubicBezTo>
                  <a:cubicBezTo>
                    <a:pt x="5289" y="9"/>
                    <a:pt x="5277" y="7"/>
                    <a:pt x="5245" y="8"/>
                  </a:cubicBezTo>
                  <a:cubicBezTo>
                    <a:pt x="5246" y="8"/>
                    <a:pt x="5281" y="9"/>
                    <a:pt x="5255" y="9"/>
                  </a:cubicBezTo>
                  <a:lnTo>
                    <a:pt x="5211" y="8"/>
                  </a:lnTo>
                  <a:cubicBezTo>
                    <a:pt x="5153" y="9"/>
                    <a:pt x="5183" y="12"/>
                    <a:pt x="5114" y="11"/>
                  </a:cubicBezTo>
                  <a:cubicBezTo>
                    <a:pt x="5127" y="10"/>
                    <a:pt x="5153" y="7"/>
                    <a:pt x="5180" y="7"/>
                  </a:cubicBezTo>
                  <a:cubicBezTo>
                    <a:pt x="5148" y="6"/>
                    <a:pt x="5221" y="6"/>
                    <a:pt x="5193" y="5"/>
                  </a:cubicBezTo>
                  <a:cubicBezTo>
                    <a:pt x="5148" y="7"/>
                    <a:pt x="5126" y="5"/>
                    <a:pt x="5066" y="7"/>
                  </a:cubicBezTo>
                  <a:cubicBezTo>
                    <a:pt x="5073" y="7"/>
                    <a:pt x="5075" y="6"/>
                    <a:pt x="5090" y="6"/>
                  </a:cubicBezTo>
                  <a:lnTo>
                    <a:pt x="5003" y="5"/>
                  </a:lnTo>
                  <a:cubicBezTo>
                    <a:pt x="5024" y="6"/>
                    <a:pt x="4931" y="7"/>
                    <a:pt x="4939" y="9"/>
                  </a:cubicBezTo>
                  <a:cubicBezTo>
                    <a:pt x="5032" y="10"/>
                    <a:pt x="5005" y="8"/>
                    <a:pt x="5110" y="9"/>
                  </a:cubicBezTo>
                  <a:cubicBezTo>
                    <a:pt x="5080" y="10"/>
                    <a:pt x="5042" y="12"/>
                    <a:pt x="5024" y="14"/>
                  </a:cubicBezTo>
                  <a:cubicBezTo>
                    <a:pt x="5023" y="14"/>
                    <a:pt x="5021" y="14"/>
                    <a:pt x="5018" y="14"/>
                  </a:cubicBezTo>
                  <a:cubicBezTo>
                    <a:pt x="5002" y="16"/>
                    <a:pt x="5018" y="17"/>
                    <a:pt x="5018" y="21"/>
                  </a:cubicBezTo>
                  <a:cubicBezTo>
                    <a:pt x="5066" y="18"/>
                    <a:pt x="5098" y="20"/>
                    <a:pt x="5155" y="19"/>
                  </a:cubicBezTo>
                  <a:cubicBezTo>
                    <a:pt x="5166" y="16"/>
                    <a:pt x="5122" y="16"/>
                    <a:pt x="5094" y="16"/>
                  </a:cubicBezTo>
                  <a:lnTo>
                    <a:pt x="5144" y="15"/>
                  </a:lnTo>
                  <a:lnTo>
                    <a:pt x="5134" y="16"/>
                  </a:lnTo>
                  <a:lnTo>
                    <a:pt x="5261" y="17"/>
                  </a:lnTo>
                  <a:cubicBezTo>
                    <a:pt x="5237" y="17"/>
                    <a:pt x="5229" y="18"/>
                    <a:pt x="5216" y="19"/>
                  </a:cubicBezTo>
                  <a:cubicBezTo>
                    <a:pt x="5233" y="19"/>
                    <a:pt x="5249" y="19"/>
                    <a:pt x="5266" y="20"/>
                  </a:cubicBezTo>
                  <a:cubicBezTo>
                    <a:pt x="5262" y="18"/>
                    <a:pt x="5265" y="17"/>
                    <a:pt x="5281" y="17"/>
                  </a:cubicBezTo>
                  <a:cubicBezTo>
                    <a:pt x="5362" y="17"/>
                    <a:pt x="5408" y="19"/>
                    <a:pt x="5438" y="21"/>
                  </a:cubicBezTo>
                  <a:lnTo>
                    <a:pt x="5447" y="21"/>
                  </a:lnTo>
                  <a:cubicBezTo>
                    <a:pt x="5434" y="19"/>
                    <a:pt x="5505" y="17"/>
                    <a:pt x="5531" y="15"/>
                  </a:cubicBezTo>
                  <a:cubicBezTo>
                    <a:pt x="5530" y="17"/>
                    <a:pt x="5573" y="16"/>
                    <a:pt x="5596" y="17"/>
                  </a:cubicBezTo>
                  <a:cubicBezTo>
                    <a:pt x="5609" y="15"/>
                    <a:pt x="5592" y="12"/>
                    <a:pt x="5564" y="10"/>
                  </a:cubicBezTo>
                  <a:cubicBezTo>
                    <a:pt x="5508" y="12"/>
                    <a:pt x="5533" y="12"/>
                    <a:pt x="5507" y="15"/>
                  </a:cubicBezTo>
                  <a:lnTo>
                    <a:pt x="5418" y="17"/>
                  </a:lnTo>
                  <a:lnTo>
                    <a:pt x="5438" y="15"/>
                  </a:lnTo>
                  <a:cubicBezTo>
                    <a:pt x="5394" y="15"/>
                    <a:pt x="5351" y="17"/>
                    <a:pt x="5354" y="15"/>
                  </a:cubicBezTo>
                  <a:cubicBezTo>
                    <a:pt x="5378" y="13"/>
                    <a:pt x="5416" y="14"/>
                    <a:pt x="5439" y="12"/>
                  </a:cubicBezTo>
                  <a:lnTo>
                    <a:pt x="5410" y="11"/>
                  </a:lnTo>
                  <a:cubicBezTo>
                    <a:pt x="5462" y="9"/>
                    <a:pt x="5437" y="14"/>
                    <a:pt x="5499" y="12"/>
                  </a:cubicBezTo>
                  <a:cubicBezTo>
                    <a:pt x="5476" y="10"/>
                    <a:pt x="5505" y="12"/>
                    <a:pt x="5532" y="10"/>
                  </a:cubicBezTo>
                  <a:cubicBezTo>
                    <a:pt x="5510" y="9"/>
                    <a:pt x="5422" y="11"/>
                    <a:pt x="5440" y="7"/>
                  </a:cubicBezTo>
                  <a:cubicBezTo>
                    <a:pt x="5473" y="6"/>
                    <a:pt x="5550" y="12"/>
                    <a:pt x="5593" y="8"/>
                  </a:cubicBezTo>
                  <a:lnTo>
                    <a:pt x="5590" y="8"/>
                  </a:lnTo>
                  <a:cubicBezTo>
                    <a:pt x="5654" y="9"/>
                    <a:pt x="5676" y="7"/>
                    <a:pt x="5700" y="5"/>
                  </a:cubicBezTo>
                  <a:cubicBezTo>
                    <a:pt x="5727" y="7"/>
                    <a:pt x="5764" y="5"/>
                    <a:pt x="5793" y="5"/>
                  </a:cubicBezTo>
                  <a:lnTo>
                    <a:pt x="5793" y="6"/>
                  </a:lnTo>
                  <a:lnTo>
                    <a:pt x="5834" y="5"/>
                  </a:lnTo>
                  <a:cubicBezTo>
                    <a:pt x="5814" y="7"/>
                    <a:pt x="5786" y="5"/>
                    <a:pt x="5750" y="6"/>
                  </a:cubicBezTo>
                  <a:lnTo>
                    <a:pt x="5755" y="8"/>
                  </a:lnTo>
                  <a:cubicBezTo>
                    <a:pt x="5714" y="5"/>
                    <a:pt x="5686" y="9"/>
                    <a:pt x="5655" y="10"/>
                  </a:cubicBezTo>
                  <a:cubicBezTo>
                    <a:pt x="5701" y="9"/>
                    <a:pt x="5785" y="11"/>
                    <a:pt x="5796" y="7"/>
                  </a:cubicBezTo>
                  <a:lnTo>
                    <a:pt x="5824" y="9"/>
                  </a:lnTo>
                  <a:lnTo>
                    <a:pt x="5838" y="8"/>
                  </a:lnTo>
                  <a:cubicBezTo>
                    <a:pt x="5859" y="10"/>
                    <a:pt x="5838" y="12"/>
                    <a:pt x="5796" y="13"/>
                  </a:cubicBezTo>
                  <a:cubicBezTo>
                    <a:pt x="5789" y="12"/>
                    <a:pt x="5786" y="12"/>
                    <a:pt x="5788" y="11"/>
                  </a:cubicBezTo>
                  <a:cubicBezTo>
                    <a:pt x="5769" y="12"/>
                    <a:pt x="5751" y="14"/>
                    <a:pt x="5705" y="13"/>
                  </a:cubicBezTo>
                  <a:lnTo>
                    <a:pt x="5730" y="12"/>
                  </a:lnTo>
                  <a:cubicBezTo>
                    <a:pt x="5672" y="12"/>
                    <a:pt x="5619" y="13"/>
                    <a:pt x="5600" y="15"/>
                  </a:cubicBezTo>
                  <a:cubicBezTo>
                    <a:pt x="5683" y="16"/>
                    <a:pt x="5765" y="16"/>
                    <a:pt x="5843" y="16"/>
                  </a:cubicBezTo>
                  <a:cubicBezTo>
                    <a:pt x="5866" y="11"/>
                    <a:pt x="5893" y="9"/>
                    <a:pt x="5905" y="5"/>
                  </a:cubicBezTo>
                  <a:cubicBezTo>
                    <a:pt x="5957" y="4"/>
                    <a:pt x="6029" y="4"/>
                    <a:pt x="6074" y="5"/>
                  </a:cubicBezTo>
                  <a:lnTo>
                    <a:pt x="6070" y="6"/>
                  </a:lnTo>
                  <a:cubicBezTo>
                    <a:pt x="6092" y="6"/>
                    <a:pt x="6113" y="6"/>
                    <a:pt x="6130" y="6"/>
                  </a:cubicBezTo>
                  <a:cubicBezTo>
                    <a:pt x="6153" y="7"/>
                    <a:pt x="6114" y="8"/>
                    <a:pt x="6130" y="8"/>
                  </a:cubicBezTo>
                  <a:lnTo>
                    <a:pt x="6205" y="7"/>
                  </a:lnTo>
                  <a:cubicBezTo>
                    <a:pt x="6201" y="9"/>
                    <a:pt x="6137" y="9"/>
                    <a:pt x="6107" y="9"/>
                  </a:cubicBezTo>
                  <a:cubicBezTo>
                    <a:pt x="6113" y="9"/>
                    <a:pt x="6124" y="8"/>
                    <a:pt x="6121" y="8"/>
                  </a:cubicBezTo>
                  <a:cubicBezTo>
                    <a:pt x="6086" y="7"/>
                    <a:pt x="6021" y="11"/>
                    <a:pt x="6006" y="8"/>
                  </a:cubicBezTo>
                  <a:cubicBezTo>
                    <a:pt x="5989" y="8"/>
                    <a:pt x="6040" y="6"/>
                    <a:pt x="5983" y="6"/>
                  </a:cubicBezTo>
                  <a:cubicBezTo>
                    <a:pt x="5944" y="5"/>
                    <a:pt x="5931" y="7"/>
                    <a:pt x="5927" y="8"/>
                  </a:cubicBezTo>
                  <a:cubicBezTo>
                    <a:pt x="5927" y="9"/>
                    <a:pt x="5988" y="9"/>
                    <a:pt x="5967" y="11"/>
                  </a:cubicBezTo>
                  <a:cubicBezTo>
                    <a:pt x="5997" y="11"/>
                    <a:pt x="6009" y="9"/>
                    <a:pt x="6047" y="10"/>
                  </a:cubicBezTo>
                  <a:cubicBezTo>
                    <a:pt x="6017" y="10"/>
                    <a:pt x="5977" y="12"/>
                    <a:pt x="5961" y="11"/>
                  </a:cubicBezTo>
                  <a:cubicBezTo>
                    <a:pt x="5902" y="13"/>
                    <a:pt x="5911" y="18"/>
                    <a:pt x="5938" y="18"/>
                  </a:cubicBezTo>
                  <a:cubicBezTo>
                    <a:pt x="5932" y="16"/>
                    <a:pt x="6046" y="16"/>
                    <a:pt x="5969" y="14"/>
                  </a:cubicBezTo>
                  <a:cubicBezTo>
                    <a:pt x="6003" y="12"/>
                    <a:pt x="6067" y="12"/>
                    <a:pt x="6112" y="11"/>
                  </a:cubicBezTo>
                  <a:lnTo>
                    <a:pt x="6110" y="11"/>
                  </a:lnTo>
                  <a:lnTo>
                    <a:pt x="6166" y="11"/>
                  </a:lnTo>
                  <a:cubicBezTo>
                    <a:pt x="6158" y="11"/>
                    <a:pt x="6141" y="12"/>
                    <a:pt x="6141" y="13"/>
                  </a:cubicBezTo>
                  <a:lnTo>
                    <a:pt x="6218" y="10"/>
                  </a:lnTo>
                  <a:cubicBezTo>
                    <a:pt x="6175" y="12"/>
                    <a:pt x="6246" y="11"/>
                    <a:pt x="6266" y="12"/>
                  </a:cubicBezTo>
                  <a:cubicBezTo>
                    <a:pt x="6274" y="11"/>
                    <a:pt x="6304" y="10"/>
                    <a:pt x="6275" y="9"/>
                  </a:cubicBezTo>
                  <a:cubicBezTo>
                    <a:pt x="6242" y="7"/>
                    <a:pt x="6256" y="9"/>
                    <a:pt x="6226" y="10"/>
                  </a:cubicBezTo>
                  <a:lnTo>
                    <a:pt x="6269" y="7"/>
                  </a:lnTo>
                  <a:lnTo>
                    <a:pt x="6272" y="7"/>
                  </a:lnTo>
                  <a:lnTo>
                    <a:pt x="6298" y="5"/>
                  </a:lnTo>
                  <a:cubicBezTo>
                    <a:pt x="6355" y="5"/>
                    <a:pt x="6272" y="10"/>
                    <a:pt x="6346" y="8"/>
                  </a:cubicBezTo>
                  <a:lnTo>
                    <a:pt x="6337" y="5"/>
                  </a:lnTo>
                  <a:cubicBezTo>
                    <a:pt x="6422" y="6"/>
                    <a:pt x="6532" y="9"/>
                    <a:pt x="6592" y="8"/>
                  </a:cubicBezTo>
                  <a:cubicBezTo>
                    <a:pt x="6575" y="9"/>
                    <a:pt x="6568" y="12"/>
                    <a:pt x="6591" y="14"/>
                  </a:cubicBezTo>
                  <a:cubicBezTo>
                    <a:pt x="6565" y="13"/>
                    <a:pt x="6513" y="13"/>
                    <a:pt x="6475" y="13"/>
                  </a:cubicBezTo>
                  <a:cubicBezTo>
                    <a:pt x="6468" y="13"/>
                    <a:pt x="6522" y="10"/>
                    <a:pt x="6563" y="11"/>
                  </a:cubicBezTo>
                  <a:cubicBezTo>
                    <a:pt x="6543" y="6"/>
                    <a:pt x="6461" y="13"/>
                    <a:pt x="6456" y="9"/>
                  </a:cubicBezTo>
                  <a:cubicBezTo>
                    <a:pt x="6352" y="7"/>
                    <a:pt x="6379" y="13"/>
                    <a:pt x="6291" y="10"/>
                  </a:cubicBezTo>
                  <a:cubicBezTo>
                    <a:pt x="6290" y="12"/>
                    <a:pt x="6266" y="11"/>
                    <a:pt x="6261" y="13"/>
                  </a:cubicBezTo>
                  <a:cubicBezTo>
                    <a:pt x="6287" y="17"/>
                    <a:pt x="6379" y="13"/>
                    <a:pt x="6436" y="14"/>
                  </a:cubicBezTo>
                  <a:cubicBezTo>
                    <a:pt x="6430" y="15"/>
                    <a:pt x="6419" y="15"/>
                    <a:pt x="6417" y="15"/>
                  </a:cubicBezTo>
                  <a:cubicBezTo>
                    <a:pt x="6457" y="16"/>
                    <a:pt x="6474" y="15"/>
                    <a:pt x="6503" y="15"/>
                  </a:cubicBezTo>
                  <a:lnTo>
                    <a:pt x="6499" y="14"/>
                  </a:lnTo>
                  <a:cubicBezTo>
                    <a:pt x="6549" y="12"/>
                    <a:pt x="6530" y="16"/>
                    <a:pt x="6559" y="17"/>
                  </a:cubicBezTo>
                  <a:cubicBezTo>
                    <a:pt x="6570" y="17"/>
                    <a:pt x="6611" y="17"/>
                    <a:pt x="6604" y="16"/>
                  </a:cubicBezTo>
                  <a:lnTo>
                    <a:pt x="6657" y="18"/>
                  </a:lnTo>
                  <a:lnTo>
                    <a:pt x="6655" y="16"/>
                  </a:lnTo>
                  <a:cubicBezTo>
                    <a:pt x="6685" y="15"/>
                    <a:pt x="6691" y="17"/>
                    <a:pt x="6718" y="16"/>
                  </a:cubicBezTo>
                  <a:lnTo>
                    <a:pt x="6719" y="14"/>
                  </a:lnTo>
                  <a:lnTo>
                    <a:pt x="6645" y="13"/>
                  </a:lnTo>
                  <a:cubicBezTo>
                    <a:pt x="6683" y="12"/>
                    <a:pt x="6656" y="11"/>
                    <a:pt x="6697" y="10"/>
                  </a:cubicBezTo>
                  <a:cubicBezTo>
                    <a:pt x="6651" y="13"/>
                    <a:pt x="6730" y="12"/>
                    <a:pt x="6734" y="13"/>
                  </a:cubicBezTo>
                  <a:lnTo>
                    <a:pt x="6765" y="12"/>
                  </a:lnTo>
                  <a:lnTo>
                    <a:pt x="6757" y="13"/>
                  </a:lnTo>
                  <a:cubicBezTo>
                    <a:pt x="6781" y="14"/>
                    <a:pt x="6785" y="12"/>
                    <a:pt x="6813" y="12"/>
                  </a:cubicBezTo>
                  <a:cubicBezTo>
                    <a:pt x="6780" y="11"/>
                    <a:pt x="6759" y="10"/>
                    <a:pt x="6717" y="11"/>
                  </a:cubicBezTo>
                  <a:cubicBezTo>
                    <a:pt x="6747" y="10"/>
                    <a:pt x="6808" y="9"/>
                    <a:pt x="6822" y="9"/>
                  </a:cubicBezTo>
                  <a:cubicBezTo>
                    <a:pt x="6854" y="8"/>
                    <a:pt x="6877" y="10"/>
                    <a:pt x="6907" y="10"/>
                  </a:cubicBezTo>
                  <a:cubicBezTo>
                    <a:pt x="6849" y="11"/>
                    <a:pt x="6927" y="16"/>
                    <a:pt x="6812" y="15"/>
                  </a:cubicBezTo>
                  <a:cubicBezTo>
                    <a:pt x="6814" y="14"/>
                    <a:pt x="6823" y="14"/>
                    <a:pt x="6827" y="15"/>
                  </a:cubicBezTo>
                  <a:cubicBezTo>
                    <a:pt x="6811" y="12"/>
                    <a:pt x="6758" y="15"/>
                    <a:pt x="6733" y="16"/>
                  </a:cubicBezTo>
                  <a:cubicBezTo>
                    <a:pt x="6739" y="17"/>
                    <a:pt x="6713" y="18"/>
                    <a:pt x="6757" y="18"/>
                  </a:cubicBezTo>
                  <a:cubicBezTo>
                    <a:pt x="6743" y="17"/>
                    <a:pt x="6795" y="15"/>
                    <a:pt x="6837" y="16"/>
                  </a:cubicBezTo>
                  <a:lnTo>
                    <a:pt x="6829" y="20"/>
                  </a:lnTo>
                  <a:lnTo>
                    <a:pt x="6891" y="20"/>
                  </a:lnTo>
                  <a:lnTo>
                    <a:pt x="6885" y="20"/>
                  </a:lnTo>
                  <a:cubicBezTo>
                    <a:pt x="6908" y="23"/>
                    <a:pt x="6950" y="20"/>
                    <a:pt x="6992" y="21"/>
                  </a:cubicBezTo>
                  <a:cubicBezTo>
                    <a:pt x="7023" y="20"/>
                    <a:pt x="7140" y="22"/>
                    <a:pt x="7089" y="18"/>
                  </a:cubicBezTo>
                  <a:cubicBezTo>
                    <a:pt x="7127" y="20"/>
                    <a:pt x="7160" y="18"/>
                    <a:pt x="7202" y="17"/>
                  </a:cubicBezTo>
                  <a:lnTo>
                    <a:pt x="7150" y="16"/>
                  </a:lnTo>
                  <a:cubicBezTo>
                    <a:pt x="7211" y="14"/>
                    <a:pt x="7194" y="15"/>
                    <a:pt x="7242" y="11"/>
                  </a:cubicBezTo>
                  <a:cubicBezTo>
                    <a:pt x="7247" y="12"/>
                    <a:pt x="7258" y="13"/>
                    <a:pt x="7248" y="14"/>
                  </a:cubicBezTo>
                  <a:cubicBezTo>
                    <a:pt x="7330" y="14"/>
                    <a:pt x="7447" y="16"/>
                    <a:pt x="7495" y="13"/>
                  </a:cubicBezTo>
                  <a:cubicBezTo>
                    <a:pt x="7552" y="14"/>
                    <a:pt x="7561" y="18"/>
                    <a:pt x="7642" y="16"/>
                  </a:cubicBezTo>
                  <a:cubicBezTo>
                    <a:pt x="7659" y="16"/>
                    <a:pt x="7629" y="13"/>
                    <a:pt x="7682" y="14"/>
                  </a:cubicBezTo>
                  <a:cubicBezTo>
                    <a:pt x="7686" y="15"/>
                    <a:pt x="7631" y="17"/>
                    <a:pt x="7690" y="17"/>
                  </a:cubicBezTo>
                  <a:cubicBezTo>
                    <a:pt x="7733" y="14"/>
                    <a:pt x="7790" y="19"/>
                    <a:pt x="7845" y="17"/>
                  </a:cubicBezTo>
                  <a:cubicBezTo>
                    <a:pt x="7875" y="18"/>
                    <a:pt x="7925" y="18"/>
                    <a:pt x="7915" y="20"/>
                  </a:cubicBezTo>
                  <a:cubicBezTo>
                    <a:pt x="7868" y="19"/>
                    <a:pt x="7803" y="19"/>
                    <a:pt x="7793" y="20"/>
                  </a:cubicBezTo>
                  <a:cubicBezTo>
                    <a:pt x="7799" y="19"/>
                    <a:pt x="7760" y="19"/>
                    <a:pt x="7794" y="18"/>
                  </a:cubicBezTo>
                  <a:cubicBezTo>
                    <a:pt x="7724" y="16"/>
                    <a:pt x="7749" y="19"/>
                    <a:pt x="7686" y="17"/>
                  </a:cubicBezTo>
                  <a:cubicBezTo>
                    <a:pt x="7682" y="18"/>
                    <a:pt x="7719" y="20"/>
                    <a:pt x="7732" y="19"/>
                  </a:cubicBezTo>
                  <a:cubicBezTo>
                    <a:pt x="7732" y="22"/>
                    <a:pt x="7608" y="20"/>
                    <a:pt x="7664" y="24"/>
                  </a:cubicBezTo>
                  <a:cubicBezTo>
                    <a:pt x="7731" y="24"/>
                    <a:pt x="7751" y="18"/>
                    <a:pt x="7809" y="22"/>
                  </a:cubicBezTo>
                  <a:cubicBezTo>
                    <a:pt x="7786" y="23"/>
                    <a:pt x="7749" y="22"/>
                    <a:pt x="7720" y="24"/>
                  </a:cubicBezTo>
                  <a:lnTo>
                    <a:pt x="7767" y="26"/>
                  </a:lnTo>
                  <a:lnTo>
                    <a:pt x="7802" y="24"/>
                  </a:lnTo>
                  <a:lnTo>
                    <a:pt x="7800" y="24"/>
                  </a:lnTo>
                  <a:cubicBezTo>
                    <a:pt x="7884" y="27"/>
                    <a:pt x="7878" y="22"/>
                    <a:pt x="7953" y="21"/>
                  </a:cubicBezTo>
                  <a:cubicBezTo>
                    <a:pt x="7910" y="19"/>
                    <a:pt x="7963" y="16"/>
                    <a:pt x="7930" y="15"/>
                  </a:cubicBezTo>
                  <a:cubicBezTo>
                    <a:pt x="7981" y="15"/>
                    <a:pt x="8018" y="15"/>
                    <a:pt x="8018" y="18"/>
                  </a:cubicBezTo>
                  <a:cubicBezTo>
                    <a:pt x="7924" y="20"/>
                    <a:pt x="8013" y="21"/>
                    <a:pt x="7926" y="23"/>
                  </a:cubicBezTo>
                  <a:cubicBezTo>
                    <a:pt x="7940" y="24"/>
                    <a:pt x="7905" y="27"/>
                    <a:pt x="7957" y="28"/>
                  </a:cubicBezTo>
                  <a:cubicBezTo>
                    <a:pt x="8015" y="26"/>
                    <a:pt x="7939" y="25"/>
                    <a:pt x="7998" y="25"/>
                  </a:cubicBezTo>
                  <a:cubicBezTo>
                    <a:pt x="8001" y="25"/>
                    <a:pt x="8005" y="25"/>
                    <a:pt x="8003" y="26"/>
                  </a:cubicBezTo>
                  <a:cubicBezTo>
                    <a:pt x="8029" y="24"/>
                    <a:pt x="8034" y="26"/>
                    <a:pt x="8066" y="25"/>
                  </a:cubicBezTo>
                  <a:lnTo>
                    <a:pt x="8059" y="25"/>
                  </a:lnTo>
                  <a:cubicBezTo>
                    <a:pt x="8099" y="27"/>
                    <a:pt x="8103" y="24"/>
                    <a:pt x="8137" y="26"/>
                  </a:cubicBezTo>
                  <a:cubicBezTo>
                    <a:pt x="8123" y="24"/>
                    <a:pt x="8160" y="24"/>
                    <a:pt x="8182" y="23"/>
                  </a:cubicBezTo>
                  <a:cubicBezTo>
                    <a:pt x="8147" y="22"/>
                    <a:pt x="8128" y="19"/>
                    <a:pt x="8059" y="19"/>
                  </a:cubicBezTo>
                  <a:cubicBezTo>
                    <a:pt x="8050" y="20"/>
                    <a:pt x="8055" y="21"/>
                    <a:pt x="8027" y="22"/>
                  </a:cubicBezTo>
                  <a:lnTo>
                    <a:pt x="8072" y="22"/>
                  </a:lnTo>
                  <a:lnTo>
                    <a:pt x="8046" y="23"/>
                  </a:lnTo>
                  <a:lnTo>
                    <a:pt x="8003" y="22"/>
                  </a:lnTo>
                  <a:cubicBezTo>
                    <a:pt x="8058" y="21"/>
                    <a:pt x="8033" y="19"/>
                    <a:pt x="8056" y="17"/>
                  </a:cubicBezTo>
                  <a:cubicBezTo>
                    <a:pt x="8106" y="18"/>
                    <a:pt x="8097" y="17"/>
                    <a:pt x="8128" y="18"/>
                  </a:cubicBezTo>
                  <a:cubicBezTo>
                    <a:pt x="8125" y="20"/>
                    <a:pt x="8225" y="23"/>
                    <a:pt x="8282" y="24"/>
                  </a:cubicBezTo>
                  <a:lnTo>
                    <a:pt x="8255" y="24"/>
                  </a:lnTo>
                  <a:cubicBezTo>
                    <a:pt x="8214" y="25"/>
                    <a:pt x="8284" y="26"/>
                    <a:pt x="8286" y="27"/>
                  </a:cubicBezTo>
                  <a:lnTo>
                    <a:pt x="8316" y="26"/>
                  </a:lnTo>
                  <a:cubicBezTo>
                    <a:pt x="8310" y="26"/>
                    <a:pt x="8302" y="27"/>
                    <a:pt x="8315" y="27"/>
                  </a:cubicBezTo>
                  <a:cubicBezTo>
                    <a:pt x="8357" y="27"/>
                    <a:pt x="8354" y="25"/>
                    <a:pt x="8395" y="24"/>
                  </a:cubicBezTo>
                  <a:cubicBezTo>
                    <a:pt x="8398" y="26"/>
                    <a:pt x="8364" y="27"/>
                    <a:pt x="8389" y="28"/>
                  </a:cubicBezTo>
                  <a:cubicBezTo>
                    <a:pt x="8398" y="30"/>
                    <a:pt x="8426" y="33"/>
                    <a:pt x="8481" y="32"/>
                  </a:cubicBezTo>
                  <a:cubicBezTo>
                    <a:pt x="8485" y="31"/>
                    <a:pt x="8499" y="31"/>
                    <a:pt x="8515" y="31"/>
                  </a:cubicBezTo>
                  <a:lnTo>
                    <a:pt x="8509" y="31"/>
                  </a:lnTo>
                  <a:lnTo>
                    <a:pt x="8545" y="33"/>
                  </a:lnTo>
                  <a:cubicBezTo>
                    <a:pt x="8514" y="35"/>
                    <a:pt x="8483" y="32"/>
                    <a:pt x="8452" y="34"/>
                  </a:cubicBezTo>
                  <a:lnTo>
                    <a:pt x="8449" y="36"/>
                  </a:lnTo>
                  <a:cubicBezTo>
                    <a:pt x="8425" y="36"/>
                    <a:pt x="8392" y="36"/>
                    <a:pt x="8377" y="37"/>
                  </a:cubicBezTo>
                  <a:cubicBezTo>
                    <a:pt x="8414" y="38"/>
                    <a:pt x="8422" y="37"/>
                    <a:pt x="8463" y="37"/>
                  </a:cubicBezTo>
                  <a:cubicBezTo>
                    <a:pt x="8469" y="39"/>
                    <a:pt x="8440" y="39"/>
                    <a:pt x="8435" y="39"/>
                  </a:cubicBezTo>
                  <a:lnTo>
                    <a:pt x="8441" y="38"/>
                  </a:lnTo>
                  <a:cubicBezTo>
                    <a:pt x="8392" y="36"/>
                    <a:pt x="8368" y="40"/>
                    <a:pt x="8307" y="39"/>
                  </a:cubicBezTo>
                  <a:cubicBezTo>
                    <a:pt x="8297" y="39"/>
                    <a:pt x="8303" y="39"/>
                    <a:pt x="8305" y="38"/>
                  </a:cubicBezTo>
                  <a:cubicBezTo>
                    <a:pt x="8256" y="40"/>
                    <a:pt x="8207" y="37"/>
                    <a:pt x="8159" y="39"/>
                  </a:cubicBezTo>
                  <a:lnTo>
                    <a:pt x="8175" y="38"/>
                  </a:lnTo>
                  <a:lnTo>
                    <a:pt x="8013" y="42"/>
                  </a:lnTo>
                  <a:lnTo>
                    <a:pt x="8013" y="43"/>
                  </a:lnTo>
                  <a:cubicBezTo>
                    <a:pt x="8020" y="44"/>
                    <a:pt x="7996" y="44"/>
                    <a:pt x="7983" y="43"/>
                  </a:cubicBezTo>
                  <a:lnTo>
                    <a:pt x="7983" y="43"/>
                  </a:lnTo>
                  <a:lnTo>
                    <a:pt x="7895" y="45"/>
                  </a:lnTo>
                  <a:cubicBezTo>
                    <a:pt x="7903" y="46"/>
                    <a:pt x="7913" y="46"/>
                    <a:pt x="7925" y="47"/>
                  </a:cubicBezTo>
                  <a:cubicBezTo>
                    <a:pt x="7935" y="46"/>
                    <a:pt x="7994" y="47"/>
                    <a:pt x="7986" y="45"/>
                  </a:cubicBezTo>
                  <a:cubicBezTo>
                    <a:pt x="8013" y="46"/>
                    <a:pt x="8057" y="44"/>
                    <a:pt x="8077" y="45"/>
                  </a:cubicBezTo>
                  <a:cubicBezTo>
                    <a:pt x="8041" y="44"/>
                    <a:pt x="8102" y="43"/>
                    <a:pt x="8109" y="42"/>
                  </a:cubicBezTo>
                  <a:cubicBezTo>
                    <a:pt x="8121" y="44"/>
                    <a:pt x="8163" y="42"/>
                    <a:pt x="8158" y="44"/>
                  </a:cubicBezTo>
                  <a:cubicBezTo>
                    <a:pt x="8165" y="45"/>
                    <a:pt x="8140" y="43"/>
                    <a:pt x="8125" y="44"/>
                  </a:cubicBezTo>
                  <a:cubicBezTo>
                    <a:pt x="8086" y="46"/>
                    <a:pt x="8194" y="46"/>
                    <a:pt x="8147" y="47"/>
                  </a:cubicBezTo>
                  <a:cubicBezTo>
                    <a:pt x="8207" y="46"/>
                    <a:pt x="8287" y="47"/>
                    <a:pt x="8349" y="46"/>
                  </a:cubicBezTo>
                  <a:lnTo>
                    <a:pt x="8314" y="45"/>
                  </a:lnTo>
                  <a:cubicBezTo>
                    <a:pt x="8342" y="46"/>
                    <a:pt x="8408" y="46"/>
                    <a:pt x="8413" y="47"/>
                  </a:cubicBezTo>
                  <a:lnTo>
                    <a:pt x="8342" y="47"/>
                  </a:lnTo>
                  <a:cubicBezTo>
                    <a:pt x="8340" y="49"/>
                    <a:pt x="8405" y="47"/>
                    <a:pt x="8408" y="48"/>
                  </a:cubicBezTo>
                  <a:lnTo>
                    <a:pt x="8484" y="45"/>
                  </a:lnTo>
                  <a:lnTo>
                    <a:pt x="8451" y="45"/>
                  </a:lnTo>
                  <a:cubicBezTo>
                    <a:pt x="8472" y="44"/>
                    <a:pt x="8542" y="46"/>
                    <a:pt x="8594" y="47"/>
                  </a:cubicBezTo>
                  <a:cubicBezTo>
                    <a:pt x="8564" y="49"/>
                    <a:pt x="8516" y="46"/>
                    <a:pt x="8461" y="47"/>
                  </a:cubicBezTo>
                  <a:cubicBezTo>
                    <a:pt x="8421" y="48"/>
                    <a:pt x="8485" y="50"/>
                    <a:pt x="8448" y="50"/>
                  </a:cubicBezTo>
                  <a:cubicBezTo>
                    <a:pt x="8458" y="51"/>
                    <a:pt x="8482" y="51"/>
                    <a:pt x="8494" y="50"/>
                  </a:cubicBezTo>
                  <a:lnTo>
                    <a:pt x="8509" y="51"/>
                  </a:lnTo>
                  <a:cubicBezTo>
                    <a:pt x="8475" y="53"/>
                    <a:pt x="8400" y="52"/>
                    <a:pt x="8350" y="54"/>
                  </a:cubicBezTo>
                  <a:cubicBezTo>
                    <a:pt x="8355" y="54"/>
                    <a:pt x="8359" y="54"/>
                    <a:pt x="8360" y="54"/>
                  </a:cubicBezTo>
                  <a:cubicBezTo>
                    <a:pt x="8321" y="52"/>
                    <a:pt x="8282" y="52"/>
                    <a:pt x="8245" y="52"/>
                  </a:cubicBezTo>
                  <a:cubicBezTo>
                    <a:pt x="8265" y="53"/>
                    <a:pt x="8273" y="53"/>
                    <a:pt x="8284" y="53"/>
                  </a:cubicBezTo>
                  <a:cubicBezTo>
                    <a:pt x="8285" y="53"/>
                    <a:pt x="8250" y="53"/>
                    <a:pt x="8236" y="54"/>
                  </a:cubicBezTo>
                  <a:cubicBezTo>
                    <a:pt x="8271" y="55"/>
                    <a:pt x="8243" y="56"/>
                    <a:pt x="8265" y="56"/>
                  </a:cubicBezTo>
                  <a:cubicBezTo>
                    <a:pt x="8242" y="57"/>
                    <a:pt x="8224" y="56"/>
                    <a:pt x="8196" y="56"/>
                  </a:cubicBezTo>
                  <a:cubicBezTo>
                    <a:pt x="8182" y="55"/>
                    <a:pt x="8208" y="55"/>
                    <a:pt x="8205" y="53"/>
                  </a:cubicBezTo>
                  <a:cubicBezTo>
                    <a:pt x="8177" y="54"/>
                    <a:pt x="8164" y="51"/>
                    <a:pt x="8122" y="52"/>
                  </a:cubicBezTo>
                  <a:cubicBezTo>
                    <a:pt x="8177" y="53"/>
                    <a:pt x="8107" y="55"/>
                    <a:pt x="8088" y="56"/>
                  </a:cubicBezTo>
                  <a:lnTo>
                    <a:pt x="8097" y="56"/>
                  </a:lnTo>
                  <a:cubicBezTo>
                    <a:pt x="8080" y="57"/>
                    <a:pt x="8065" y="57"/>
                    <a:pt x="8053" y="56"/>
                  </a:cubicBezTo>
                  <a:cubicBezTo>
                    <a:pt x="8075" y="55"/>
                    <a:pt x="8097" y="56"/>
                    <a:pt x="8091" y="54"/>
                  </a:cubicBezTo>
                  <a:cubicBezTo>
                    <a:pt x="8076" y="54"/>
                    <a:pt x="8061" y="54"/>
                    <a:pt x="8044" y="54"/>
                  </a:cubicBezTo>
                  <a:lnTo>
                    <a:pt x="8059" y="53"/>
                  </a:lnTo>
                  <a:lnTo>
                    <a:pt x="7985" y="53"/>
                  </a:lnTo>
                  <a:cubicBezTo>
                    <a:pt x="7973" y="55"/>
                    <a:pt x="7953" y="56"/>
                    <a:pt x="7943" y="58"/>
                  </a:cubicBezTo>
                  <a:cubicBezTo>
                    <a:pt x="7925" y="57"/>
                    <a:pt x="7900" y="58"/>
                    <a:pt x="7883" y="58"/>
                  </a:cubicBezTo>
                  <a:lnTo>
                    <a:pt x="7891" y="58"/>
                  </a:lnTo>
                  <a:cubicBezTo>
                    <a:pt x="7858" y="56"/>
                    <a:pt x="7785" y="57"/>
                    <a:pt x="7779" y="58"/>
                  </a:cubicBezTo>
                  <a:cubicBezTo>
                    <a:pt x="7755" y="57"/>
                    <a:pt x="7945" y="51"/>
                    <a:pt x="7779" y="52"/>
                  </a:cubicBezTo>
                  <a:cubicBezTo>
                    <a:pt x="7715" y="51"/>
                    <a:pt x="7739" y="55"/>
                    <a:pt x="7703" y="57"/>
                  </a:cubicBezTo>
                  <a:cubicBezTo>
                    <a:pt x="7703" y="57"/>
                    <a:pt x="7705" y="56"/>
                    <a:pt x="7702" y="56"/>
                  </a:cubicBezTo>
                  <a:cubicBezTo>
                    <a:pt x="7674" y="55"/>
                    <a:pt x="7671" y="57"/>
                    <a:pt x="7648" y="57"/>
                  </a:cubicBezTo>
                  <a:cubicBezTo>
                    <a:pt x="7665" y="58"/>
                    <a:pt x="7689" y="58"/>
                    <a:pt x="7697" y="58"/>
                  </a:cubicBezTo>
                  <a:cubicBezTo>
                    <a:pt x="7688" y="59"/>
                    <a:pt x="7639" y="57"/>
                    <a:pt x="7618" y="59"/>
                  </a:cubicBezTo>
                  <a:cubicBezTo>
                    <a:pt x="7646" y="56"/>
                    <a:pt x="7565" y="57"/>
                    <a:pt x="7586" y="56"/>
                  </a:cubicBezTo>
                  <a:cubicBezTo>
                    <a:pt x="7531" y="54"/>
                    <a:pt x="7472" y="56"/>
                    <a:pt x="7443" y="58"/>
                  </a:cubicBezTo>
                  <a:cubicBezTo>
                    <a:pt x="7406" y="55"/>
                    <a:pt x="7378" y="58"/>
                    <a:pt x="7317" y="56"/>
                  </a:cubicBezTo>
                  <a:cubicBezTo>
                    <a:pt x="7327" y="56"/>
                    <a:pt x="7343" y="56"/>
                    <a:pt x="7356" y="56"/>
                  </a:cubicBezTo>
                  <a:cubicBezTo>
                    <a:pt x="7391" y="55"/>
                    <a:pt x="7294" y="55"/>
                    <a:pt x="7347" y="54"/>
                  </a:cubicBezTo>
                  <a:cubicBezTo>
                    <a:pt x="7335" y="54"/>
                    <a:pt x="7346" y="55"/>
                    <a:pt x="7358" y="54"/>
                  </a:cubicBezTo>
                  <a:cubicBezTo>
                    <a:pt x="7378" y="54"/>
                    <a:pt x="7397" y="53"/>
                    <a:pt x="7392" y="52"/>
                  </a:cubicBezTo>
                  <a:lnTo>
                    <a:pt x="7343" y="51"/>
                  </a:lnTo>
                  <a:lnTo>
                    <a:pt x="7360" y="50"/>
                  </a:lnTo>
                  <a:lnTo>
                    <a:pt x="7285" y="47"/>
                  </a:lnTo>
                  <a:cubicBezTo>
                    <a:pt x="7283" y="48"/>
                    <a:pt x="7290" y="48"/>
                    <a:pt x="7294" y="49"/>
                  </a:cubicBezTo>
                  <a:cubicBezTo>
                    <a:pt x="7207" y="47"/>
                    <a:pt x="7107" y="48"/>
                    <a:pt x="7031" y="48"/>
                  </a:cubicBezTo>
                  <a:cubicBezTo>
                    <a:pt x="7017" y="53"/>
                    <a:pt x="6844" y="50"/>
                    <a:pt x="6782" y="53"/>
                  </a:cubicBezTo>
                  <a:cubicBezTo>
                    <a:pt x="6799" y="52"/>
                    <a:pt x="6808" y="49"/>
                    <a:pt x="6798" y="48"/>
                  </a:cubicBezTo>
                  <a:cubicBezTo>
                    <a:pt x="6811" y="47"/>
                    <a:pt x="6840" y="45"/>
                    <a:pt x="6871" y="46"/>
                  </a:cubicBezTo>
                  <a:cubicBezTo>
                    <a:pt x="6876" y="47"/>
                    <a:pt x="6914" y="48"/>
                    <a:pt x="6889" y="49"/>
                  </a:cubicBezTo>
                  <a:cubicBezTo>
                    <a:pt x="6975" y="48"/>
                    <a:pt x="6878" y="46"/>
                    <a:pt x="6903" y="44"/>
                  </a:cubicBezTo>
                  <a:cubicBezTo>
                    <a:pt x="6808" y="44"/>
                    <a:pt x="6752" y="48"/>
                    <a:pt x="6692" y="49"/>
                  </a:cubicBezTo>
                  <a:lnTo>
                    <a:pt x="6690" y="48"/>
                  </a:lnTo>
                  <a:lnTo>
                    <a:pt x="6645" y="49"/>
                  </a:lnTo>
                  <a:cubicBezTo>
                    <a:pt x="6682" y="50"/>
                    <a:pt x="6680" y="53"/>
                    <a:pt x="6632" y="52"/>
                  </a:cubicBezTo>
                  <a:lnTo>
                    <a:pt x="6638" y="52"/>
                  </a:lnTo>
                  <a:cubicBezTo>
                    <a:pt x="6611" y="50"/>
                    <a:pt x="6554" y="52"/>
                    <a:pt x="6511" y="51"/>
                  </a:cubicBezTo>
                  <a:lnTo>
                    <a:pt x="6483" y="53"/>
                  </a:lnTo>
                  <a:cubicBezTo>
                    <a:pt x="6440" y="53"/>
                    <a:pt x="6438" y="50"/>
                    <a:pt x="6424" y="48"/>
                  </a:cubicBezTo>
                  <a:cubicBezTo>
                    <a:pt x="6357" y="47"/>
                    <a:pt x="6319" y="50"/>
                    <a:pt x="6271" y="52"/>
                  </a:cubicBezTo>
                  <a:cubicBezTo>
                    <a:pt x="6250" y="50"/>
                    <a:pt x="6150" y="50"/>
                    <a:pt x="6203" y="48"/>
                  </a:cubicBezTo>
                  <a:cubicBezTo>
                    <a:pt x="6142" y="49"/>
                    <a:pt x="6154" y="57"/>
                    <a:pt x="6051" y="53"/>
                  </a:cubicBezTo>
                  <a:lnTo>
                    <a:pt x="6078" y="51"/>
                  </a:lnTo>
                  <a:cubicBezTo>
                    <a:pt x="5979" y="52"/>
                    <a:pt x="5838" y="54"/>
                    <a:pt x="5792" y="53"/>
                  </a:cubicBezTo>
                  <a:cubicBezTo>
                    <a:pt x="5829" y="48"/>
                    <a:pt x="5669" y="48"/>
                    <a:pt x="5651" y="43"/>
                  </a:cubicBezTo>
                  <a:cubicBezTo>
                    <a:pt x="5656" y="44"/>
                    <a:pt x="5619" y="44"/>
                    <a:pt x="5613" y="45"/>
                  </a:cubicBezTo>
                  <a:cubicBezTo>
                    <a:pt x="5605" y="44"/>
                    <a:pt x="5592" y="44"/>
                    <a:pt x="5577" y="45"/>
                  </a:cubicBezTo>
                  <a:cubicBezTo>
                    <a:pt x="5616" y="46"/>
                    <a:pt x="5550" y="50"/>
                    <a:pt x="5624" y="48"/>
                  </a:cubicBezTo>
                  <a:cubicBezTo>
                    <a:pt x="5587" y="51"/>
                    <a:pt x="5539" y="54"/>
                    <a:pt x="5457" y="54"/>
                  </a:cubicBezTo>
                  <a:lnTo>
                    <a:pt x="5458" y="52"/>
                  </a:lnTo>
                  <a:lnTo>
                    <a:pt x="5523" y="52"/>
                  </a:lnTo>
                  <a:cubicBezTo>
                    <a:pt x="5516" y="51"/>
                    <a:pt x="5549" y="51"/>
                    <a:pt x="5563" y="50"/>
                  </a:cubicBezTo>
                  <a:cubicBezTo>
                    <a:pt x="5443" y="49"/>
                    <a:pt x="5579" y="45"/>
                    <a:pt x="5456" y="46"/>
                  </a:cubicBezTo>
                  <a:cubicBezTo>
                    <a:pt x="5444" y="47"/>
                    <a:pt x="5452" y="46"/>
                    <a:pt x="5420" y="47"/>
                  </a:cubicBezTo>
                  <a:cubicBezTo>
                    <a:pt x="5435" y="47"/>
                    <a:pt x="5437" y="46"/>
                    <a:pt x="5413" y="45"/>
                  </a:cubicBezTo>
                  <a:lnTo>
                    <a:pt x="5390" y="47"/>
                  </a:lnTo>
                  <a:cubicBezTo>
                    <a:pt x="5347" y="44"/>
                    <a:pt x="5461" y="45"/>
                    <a:pt x="5424" y="42"/>
                  </a:cubicBezTo>
                  <a:cubicBezTo>
                    <a:pt x="5472" y="41"/>
                    <a:pt x="5554" y="40"/>
                    <a:pt x="5539" y="37"/>
                  </a:cubicBezTo>
                  <a:cubicBezTo>
                    <a:pt x="5461" y="36"/>
                    <a:pt x="5469" y="42"/>
                    <a:pt x="5388" y="41"/>
                  </a:cubicBezTo>
                  <a:lnTo>
                    <a:pt x="5379" y="40"/>
                  </a:lnTo>
                  <a:cubicBezTo>
                    <a:pt x="5351" y="41"/>
                    <a:pt x="5346" y="43"/>
                    <a:pt x="5330" y="44"/>
                  </a:cubicBezTo>
                  <a:cubicBezTo>
                    <a:pt x="5329" y="43"/>
                    <a:pt x="5322" y="43"/>
                    <a:pt x="5303" y="42"/>
                  </a:cubicBezTo>
                  <a:cubicBezTo>
                    <a:pt x="5255" y="45"/>
                    <a:pt x="5223" y="46"/>
                    <a:pt x="5179" y="49"/>
                  </a:cubicBezTo>
                  <a:cubicBezTo>
                    <a:pt x="5297" y="46"/>
                    <a:pt x="5280" y="51"/>
                    <a:pt x="5402" y="49"/>
                  </a:cubicBezTo>
                  <a:cubicBezTo>
                    <a:pt x="5383" y="49"/>
                    <a:pt x="5297" y="50"/>
                    <a:pt x="5292" y="53"/>
                  </a:cubicBezTo>
                  <a:lnTo>
                    <a:pt x="5293" y="51"/>
                  </a:lnTo>
                  <a:cubicBezTo>
                    <a:pt x="5253" y="52"/>
                    <a:pt x="5214" y="53"/>
                    <a:pt x="5164" y="53"/>
                  </a:cubicBezTo>
                  <a:lnTo>
                    <a:pt x="5194" y="51"/>
                  </a:lnTo>
                  <a:cubicBezTo>
                    <a:pt x="5128" y="53"/>
                    <a:pt x="5084" y="48"/>
                    <a:pt x="5032" y="52"/>
                  </a:cubicBezTo>
                  <a:cubicBezTo>
                    <a:pt x="5051" y="52"/>
                    <a:pt x="5065" y="52"/>
                    <a:pt x="5077" y="52"/>
                  </a:cubicBezTo>
                  <a:cubicBezTo>
                    <a:pt x="5043" y="53"/>
                    <a:pt x="5000" y="52"/>
                    <a:pt x="4963" y="52"/>
                  </a:cubicBezTo>
                  <a:lnTo>
                    <a:pt x="4887" y="56"/>
                  </a:lnTo>
                  <a:cubicBezTo>
                    <a:pt x="4887" y="55"/>
                    <a:pt x="4839" y="55"/>
                    <a:pt x="4862" y="53"/>
                  </a:cubicBezTo>
                  <a:cubicBezTo>
                    <a:pt x="4807" y="51"/>
                    <a:pt x="4781" y="55"/>
                    <a:pt x="4749" y="55"/>
                  </a:cubicBezTo>
                  <a:cubicBezTo>
                    <a:pt x="4693" y="53"/>
                    <a:pt x="4798" y="54"/>
                    <a:pt x="4804" y="51"/>
                  </a:cubicBezTo>
                  <a:cubicBezTo>
                    <a:pt x="4726" y="50"/>
                    <a:pt x="4644" y="51"/>
                    <a:pt x="4600" y="53"/>
                  </a:cubicBezTo>
                  <a:cubicBezTo>
                    <a:pt x="4616" y="54"/>
                    <a:pt x="4623" y="54"/>
                    <a:pt x="4623" y="55"/>
                  </a:cubicBezTo>
                  <a:cubicBezTo>
                    <a:pt x="4620" y="54"/>
                    <a:pt x="4589" y="54"/>
                    <a:pt x="4572" y="54"/>
                  </a:cubicBezTo>
                  <a:lnTo>
                    <a:pt x="4560" y="55"/>
                  </a:lnTo>
                  <a:cubicBezTo>
                    <a:pt x="4530" y="55"/>
                    <a:pt x="4535" y="54"/>
                    <a:pt x="4559" y="53"/>
                  </a:cubicBezTo>
                  <a:cubicBezTo>
                    <a:pt x="4532" y="52"/>
                    <a:pt x="4498" y="55"/>
                    <a:pt x="4470" y="53"/>
                  </a:cubicBezTo>
                  <a:cubicBezTo>
                    <a:pt x="4517" y="52"/>
                    <a:pt x="4578" y="53"/>
                    <a:pt x="4602" y="52"/>
                  </a:cubicBezTo>
                  <a:cubicBezTo>
                    <a:pt x="4503" y="53"/>
                    <a:pt x="4503" y="48"/>
                    <a:pt x="4377" y="50"/>
                  </a:cubicBezTo>
                  <a:cubicBezTo>
                    <a:pt x="4375" y="49"/>
                    <a:pt x="4397" y="48"/>
                    <a:pt x="4372" y="48"/>
                  </a:cubicBezTo>
                  <a:cubicBezTo>
                    <a:pt x="4316" y="48"/>
                    <a:pt x="4358" y="51"/>
                    <a:pt x="4340" y="52"/>
                  </a:cubicBezTo>
                  <a:cubicBezTo>
                    <a:pt x="4383" y="51"/>
                    <a:pt x="4404" y="52"/>
                    <a:pt x="4429" y="54"/>
                  </a:cubicBezTo>
                  <a:lnTo>
                    <a:pt x="4417" y="55"/>
                  </a:lnTo>
                  <a:cubicBezTo>
                    <a:pt x="4415" y="54"/>
                    <a:pt x="4388" y="54"/>
                    <a:pt x="4380" y="54"/>
                  </a:cubicBezTo>
                  <a:lnTo>
                    <a:pt x="4373" y="56"/>
                  </a:lnTo>
                  <a:cubicBezTo>
                    <a:pt x="4376" y="54"/>
                    <a:pt x="4333" y="52"/>
                    <a:pt x="4299" y="53"/>
                  </a:cubicBezTo>
                  <a:cubicBezTo>
                    <a:pt x="4333" y="54"/>
                    <a:pt x="4324" y="54"/>
                    <a:pt x="4334" y="57"/>
                  </a:cubicBezTo>
                  <a:cubicBezTo>
                    <a:pt x="4286" y="60"/>
                    <a:pt x="4279" y="55"/>
                    <a:pt x="4226" y="58"/>
                  </a:cubicBezTo>
                  <a:cubicBezTo>
                    <a:pt x="4230" y="57"/>
                    <a:pt x="4277" y="56"/>
                    <a:pt x="4236" y="56"/>
                  </a:cubicBezTo>
                  <a:cubicBezTo>
                    <a:pt x="4203" y="56"/>
                    <a:pt x="4207" y="57"/>
                    <a:pt x="4184" y="58"/>
                  </a:cubicBezTo>
                  <a:cubicBezTo>
                    <a:pt x="4210" y="56"/>
                    <a:pt x="4203" y="54"/>
                    <a:pt x="4231" y="52"/>
                  </a:cubicBezTo>
                  <a:cubicBezTo>
                    <a:pt x="4290" y="52"/>
                    <a:pt x="4255" y="52"/>
                    <a:pt x="4313" y="51"/>
                  </a:cubicBezTo>
                  <a:lnTo>
                    <a:pt x="4264" y="49"/>
                  </a:lnTo>
                  <a:cubicBezTo>
                    <a:pt x="4314" y="49"/>
                    <a:pt x="4301" y="47"/>
                    <a:pt x="4305" y="46"/>
                  </a:cubicBezTo>
                  <a:cubicBezTo>
                    <a:pt x="4218" y="44"/>
                    <a:pt x="4240" y="49"/>
                    <a:pt x="4184" y="49"/>
                  </a:cubicBezTo>
                  <a:cubicBezTo>
                    <a:pt x="4157" y="50"/>
                    <a:pt x="4236" y="49"/>
                    <a:pt x="4194" y="51"/>
                  </a:cubicBezTo>
                  <a:cubicBezTo>
                    <a:pt x="4142" y="50"/>
                    <a:pt x="4182" y="52"/>
                    <a:pt x="4124" y="53"/>
                  </a:cubicBezTo>
                  <a:lnTo>
                    <a:pt x="4134" y="52"/>
                  </a:lnTo>
                  <a:cubicBezTo>
                    <a:pt x="4116" y="51"/>
                    <a:pt x="4099" y="52"/>
                    <a:pt x="4078" y="53"/>
                  </a:cubicBezTo>
                  <a:cubicBezTo>
                    <a:pt x="4055" y="53"/>
                    <a:pt x="4104" y="60"/>
                    <a:pt x="4010" y="60"/>
                  </a:cubicBezTo>
                  <a:cubicBezTo>
                    <a:pt x="4015" y="60"/>
                    <a:pt x="4017" y="59"/>
                    <a:pt x="4017" y="59"/>
                  </a:cubicBezTo>
                  <a:lnTo>
                    <a:pt x="4108" y="41"/>
                  </a:lnTo>
                  <a:cubicBezTo>
                    <a:pt x="4013" y="41"/>
                    <a:pt x="3904" y="41"/>
                    <a:pt x="3795" y="40"/>
                  </a:cubicBezTo>
                  <a:cubicBezTo>
                    <a:pt x="3769" y="37"/>
                    <a:pt x="3873" y="37"/>
                    <a:pt x="3866" y="36"/>
                  </a:cubicBezTo>
                  <a:lnTo>
                    <a:pt x="3916" y="36"/>
                  </a:lnTo>
                  <a:cubicBezTo>
                    <a:pt x="3913" y="38"/>
                    <a:pt x="3812" y="37"/>
                    <a:pt x="3857" y="39"/>
                  </a:cubicBezTo>
                  <a:cubicBezTo>
                    <a:pt x="3945" y="38"/>
                    <a:pt x="3985" y="40"/>
                    <a:pt x="4068" y="37"/>
                  </a:cubicBezTo>
                  <a:cubicBezTo>
                    <a:pt x="4042" y="33"/>
                    <a:pt x="3958" y="37"/>
                    <a:pt x="3904" y="35"/>
                  </a:cubicBezTo>
                  <a:cubicBezTo>
                    <a:pt x="3927" y="35"/>
                    <a:pt x="3946" y="35"/>
                    <a:pt x="3965" y="34"/>
                  </a:cubicBezTo>
                  <a:lnTo>
                    <a:pt x="3801" y="33"/>
                  </a:lnTo>
                  <a:lnTo>
                    <a:pt x="3788" y="34"/>
                  </a:lnTo>
                  <a:lnTo>
                    <a:pt x="3858" y="34"/>
                  </a:lnTo>
                  <a:cubicBezTo>
                    <a:pt x="3806" y="34"/>
                    <a:pt x="3762" y="36"/>
                    <a:pt x="3758" y="39"/>
                  </a:cubicBezTo>
                  <a:lnTo>
                    <a:pt x="3768" y="39"/>
                  </a:lnTo>
                  <a:lnTo>
                    <a:pt x="3749" y="40"/>
                  </a:lnTo>
                  <a:lnTo>
                    <a:pt x="3713" y="39"/>
                  </a:ln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675" name="Google Shape;675;p75"/>
            <p:cNvSpPr/>
            <p:nvPr/>
          </p:nvSpPr>
          <p:spPr>
            <a:xfrm>
              <a:off x="12117388" y="2779713"/>
              <a:ext cx="127000" cy="4762"/>
            </a:xfrm>
            <a:custGeom>
              <a:rect b="b" l="l" r="r" t="t"/>
              <a:pathLst>
                <a:path extrusionOk="0" h="2" w="66">
                  <a:moveTo>
                    <a:pt x="19" y="2"/>
                  </a:moveTo>
                  <a:lnTo>
                    <a:pt x="19" y="2"/>
                  </a:lnTo>
                  <a:cubicBezTo>
                    <a:pt x="33" y="2"/>
                    <a:pt x="66" y="2"/>
                    <a:pt x="60" y="0"/>
                  </a:cubicBezTo>
                  <a:cubicBezTo>
                    <a:pt x="60" y="2"/>
                    <a:pt x="0" y="0"/>
                    <a:pt x="19" y="2"/>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676" name="Google Shape;676;p75"/>
            <p:cNvSpPr/>
            <p:nvPr/>
          </p:nvSpPr>
          <p:spPr>
            <a:xfrm>
              <a:off x="12182475" y="2787650"/>
              <a:ext cx="79375" cy="1587"/>
            </a:xfrm>
            <a:custGeom>
              <a:rect b="b" l="l" r="r" t="t"/>
              <a:pathLst>
                <a:path extrusionOk="0" h="1" w="41">
                  <a:moveTo>
                    <a:pt x="25" y="1"/>
                  </a:moveTo>
                  <a:lnTo>
                    <a:pt x="25" y="1"/>
                  </a:lnTo>
                  <a:cubicBezTo>
                    <a:pt x="27" y="1"/>
                    <a:pt x="26" y="0"/>
                    <a:pt x="41" y="0"/>
                  </a:cubicBezTo>
                  <a:lnTo>
                    <a:pt x="0" y="0"/>
                  </a:lnTo>
                  <a:lnTo>
                    <a:pt x="25" y="1"/>
                  </a:ln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677" name="Google Shape;677;p75"/>
            <p:cNvSpPr/>
            <p:nvPr/>
          </p:nvSpPr>
          <p:spPr>
            <a:xfrm>
              <a:off x="12307888" y="2809875"/>
              <a:ext cx="249238" cy="15875"/>
            </a:xfrm>
            <a:custGeom>
              <a:rect b="b" l="l" r="r" t="t"/>
              <a:pathLst>
                <a:path extrusionOk="0" h="7" w="130">
                  <a:moveTo>
                    <a:pt x="2" y="3"/>
                  </a:moveTo>
                  <a:lnTo>
                    <a:pt x="2" y="3"/>
                  </a:lnTo>
                  <a:cubicBezTo>
                    <a:pt x="23" y="2"/>
                    <a:pt x="37" y="1"/>
                    <a:pt x="70" y="2"/>
                  </a:cubicBezTo>
                  <a:cubicBezTo>
                    <a:pt x="82" y="6"/>
                    <a:pt x="15" y="2"/>
                    <a:pt x="0" y="6"/>
                  </a:cubicBezTo>
                  <a:cubicBezTo>
                    <a:pt x="61" y="7"/>
                    <a:pt x="80" y="4"/>
                    <a:pt x="130" y="4"/>
                  </a:cubicBezTo>
                  <a:cubicBezTo>
                    <a:pt x="106" y="2"/>
                    <a:pt x="4" y="0"/>
                    <a:pt x="2" y="3"/>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678" name="Google Shape;678;p75"/>
            <p:cNvSpPr/>
            <p:nvPr/>
          </p:nvSpPr>
          <p:spPr>
            <a:xfrm>
              <a:off x="12252325" y="2825750"/>
              <a:ext cx="73025" cy="1587"/>
            </a:xfrm>
            <a:custGeom>
              <a:rect b="b" l="l" r="r" t="t"/>
              <a:pathLst>
                <a:path extrusionOk="0" h="1" w="38">
                  <a:moveTo>
                    <a:pt x="4" y="1"/>
                  </a:moveTo>
                  <a:lnTo>
                    <a:pt x="4" y="1"/>
                  </a:lnTo>
                  <a:lnTo>
                    <a:pt x="38" y="0"/>
                  </a:lnTo>
                  <a:lnTo>
                    <a:pt x="34" y="0"/>
                  </a:lnTo>
                  <a:lnTo>
                    <a:pt x="0" y="1"/>
                  </a:lnTo>
                  <a:lnTo>
                    <a:pt x="4" y="1"/>
                  </a:ln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679" name="Google Shape;679;p75"/>
            <p:cNvSpPr/>
            <p:nvPr/>
          </p:nvSpPr>
          <p:spPr>
            <a:xfrm>
              <a:off x="10779125" y="2733675"/>
              <a:ext cx="66675" cy="4762"/>
            </a:xfrm>
            <a:custGeom>
              <a:rect b="b" l="l" r="r" t="t"/>
              <a:pathLst>
                <a:path extrusionOk="0" h="2" w="35">
                  <a:moveTo>
                    <a:pt x="35" y="2"/>
                  </a:moveTo>
                  <a:lnTo>
                    <a:pt x="35" y="2"/>
                  </a:lnTo>
                  <a:cubicBezTo>
                    <a:pt x="32" y="0"/>
                    <a:pt x="11" y="1"/>
                    <a:pt x="0" y="2"/>
                  </a:cubicBezTo>
                  <a:cubicBezTo>
                    <a:pt x="9" y="2"/>
                    <a:pt x="22" y="2"/>
                    <a:pt x="35" y="2"/>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680" name="Google Shape;680;p75"/>
            <p:cNvSpPr/>
            <p:nvPr/>
          </p:nvSpPr>
          <p:spPr>
            <a:xfrm>
              <a:off x="-2471738" y="2738438"/>
              <a:ext cx="496888" cy="1587"/>
            </a:xfrm>
            <a:custGeom>
              <a:rect b="b" l="l" r="r" t="t"/>
              <a:pathLst>
                <a:path extrusionOk="0" h="1" w="259">
                  <a:moveTo>
                    <a:pt x="259" y="0"/>
                  </a:moveTo>
                  <a:lnTo>
                    <a:pt x="259" y="0"/>
                  </a:lnTo>
                  <a:lnTo>
                    <a:pt x="0" y="1"/>
                  </a:lnTo>
                  <a:lnTo>
                    <a:pt x="259" y="0"/>
                  </a:ln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681" name="Google Shape;681;p75"/>
            <p:cNvSpPr/>
            <p:nvPr/>
          </p:nvSpPr>
          <p:spPr>
            <a:xfrm>
              <a:off x="9136063" y="2735263"/>
              <a:ext cx="387350" cy="14287"/>
            </a:xfrm>
            <a:custGeom>
              <a:rect b="b" l="l" r="r" t="t"/>
              <a:pathLst>
                <a:path extrusionOk="0" h="6" w="202">
                  <a:moveTo>
                    <a:pt x="30" y="6"/>
                  </a:moveTo>
                  <a:lnTo>
                    <a:pt x="30" y="6"/>
                  </a:lnTo>
                  <a:cubicBezTo>
                    <a:pt x="100" y="5"/>
                    <a:pt x="131" y="3"/>
                    <a:pt x="202" y="3"/>
                  </a:cubicBezTo>
                  <a:cubicBezTo>
                    <a:pt x="109" y="0"/>
                    <a:pt x="79" y="6"/>
                    <a:pt x="0" y="3"/>
                  </a:cubicBezTo>
                  <a:lnTo>
                    <a:pt x="30" y="6"/>
                  </a:ln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682" name="Google Shape;682;p75"/>
            <p:cNvSpPr/>
            <p:nvPr/>
          </p:nvSpPr>
          <p:spPr>
            <a:xfrm>
              <a:off x="9139238" y="2725738"/>
              <a:ext cx="142875" cy="9525"/>
            </a:xfrm>
            <a:custGeom>
              <a:rect b="b" l="l" r="r" t="t"/>
              <a:pathLst>
                <a:path extrusionOk="0" h="4" w="75">
                  <a:moveTo>
                    <a:pt x="54" y="0"/>
                  </a:moveTo>
                  <a:lnTo>
                    <a:pt x="54" y="0"/>
                  </a:lnTo>
                  <a:cubicBezTo>
                    <a:pt x="65" y="2"/>
                    <a:pt x="0" y="3"/>
                    <a:pt x="10" y="4"/>
                  </a:cubicBezTo>
                  <a:cubicBezTo>
                    <a:pt x="57" y="4"/>
                    <a:pt x="32" y="2"/>
                    <a:pt x="75" y="2"/>
                  </a:cubicBezTo>
                  <a:lnTo>
                    <a:pt x="54" y="0"/>
                  </a:ln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683" name="Google Shape;683;p75"/>
            <p:cNvSpPr/>
            <p:nvPr/>
          </p:nvSpPr>
          <p:spPr>
            <a:xfrm>
              <a:off x="9805988" y="2817813"/>
              <a:ext cx="39688" cy="3175"/>
            </a:xfrm>
            <a:custGeom>
              <a:rect b="b" l="l" r="r" t="t"/>
              <a:pathLst>
                <a:path extrusionOk="0" h="1" w="21">
                  <a:moveTo>
                    <a:pt x="21" y="0"/>
                  </a:moveTo>
                  <a:lnTo>
                    <a:pt x="21" y="0"/>
                  </a:lnTo>
                  <a:lnTo>
                    <a:pt x="0" y="1"/>
                  </a:lnTo>
                  <a:lnTo>
                    <a:pt x="17" y="1"/>
                  </a:lnTo>
                  <a:lnTo>
                    <a:pt x="21" y="0"/>
                  </a:ln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684" name="Google Shape;684;p75"/>
            <p:cNvSpPr/>
            <p:nvPr/>
          </p:nvSpPr>
          <p:spPr>
            <a:xfrm>
              <a:off x="8580438" y="2725738"/>
              <a:ext cx="66675" cy="3175"/>
            </a:xfrm>
            <a:custGeom>
              <a:rect b="b" l="l" r="r" t="t"/>
              <a:pathLst>
                <a:path extrusionOk="0" h="1" w="35">
                  <a:moveTo>
                    <a:pt x="27" y="1"/>
                  </a:moveTo>
                  <a:lnTo>
                    <a:pt x="27" y="1"/>
                  </a:lnTo>
                  <a:lnTo>
                    <a:pt x="35" y="1"/>
                  </a:lnTo>
                  <a:lnTo>
                    <a:pt x="0" y="0"/>
                  </a:lnTo>
                  <a:lnTo>
                    <a:pt x="27" y="1"/>
                  </a:ln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685" name="Google Shape;685;p75"/>
            <p:cNvSpPr/>
            <p:nvPr/>
          </p:nvSpPr>
          <p:spPr>
            <a:xfrm>
              <a:off x="8647113" y="2725738"/>
              <a:ext cx="15875" cy="3175"/>
            </a:xfrm>
            <a:custGeom>
              <a:rect b="b" l="l" r="r" t="t"/>
              <a:pathLst>
                <a:path extrusionOk="0" h="1" w="8">
                  <a:moveTo>
                    <a:pt x="8" y="0"/>
                  </a:moveTo>
                  <a:lnTo>
                    <a:pt x="8" y="0"/>
                  </a:lnTo>
                  <a:lnTo>
                    <a:pt x="0" y="1"/>
                  </a:lnTo>
                  <a:lnTo>
                    <a:pt x="8" y="0"/>
                  </a:ln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686" name="Google Shape;686;p75"/>
            <p:cNvSpPr/>
            <p:nvPr/>
          </p:nvSpPr>
          <p:spPr>
            <a:xfrm>
              <a:off x="9794875" y="2830513"/>
              <a:ext cx="90488" cy="1587"/>
            </a:xfrm>
            <a:custGeom>
              <a:rect b="b" l="l" r="r" t="t"/>
              <a:pathLst>
                <a:path extrusionOk="0" h="1" w="47">
                  <a:moveTo>
                    <a:pt x="0" y="0"/>
                  </a:moveTo>
                  <a:lnTo>
                    <a:pt x="0" y="0"/>
                  </a:lnTo>
                  <a:lnTo>
                    <a:pt x="32" y="1"/>
                  </a:lnTo>
                  <a:lnTo>
                    <a:pt x="47" y="0"/>
                  </a:lnTo>
                  <a:lnTo>
                    <a:pt x="0" y="0"/>
                  </a:ln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687" name="Google Shape;687;p75"/>
            <p:cNvSpPr/>
            <p:nvPr/>
          </p:nvSpPr>
          <p:spPr>
            <a:xfrm>
              <a:off x="9232900" y="2795588"/>
              <a:ext cx="84138" cy="3175"/>
            </a:xfrm>
            <a:custGeom>
              <a:rect b="b" l="l" r="r" t="t"/>
              <a:pathLst>
                <a:path extrusionOk="0" h="1" w="44">
                  <a:moveTo>
                    <a:pt x="16" y="1"/>
                  </a:moveTo>
                  <a:lnTo>
                    <a:pt x="16" y="1"/>
                  </a:lnTo>
                  <a:lnTo>
                    <a:pt x="44" y="1"/>
                  </a:lnTo>
                  <a:cubicBezTo>
                    <a:pt x="39" y="1"/>
                    <a:pt x="0" y="0"/>
                    <a:pt x="16" y="1"/>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688" name="Google Shape;688;p75"/>
            <p:cNvSpPr/>
            <p:nvPr/>
          </p:nvSpPr>
          <p:spPr>
            <a:xfrm>
              <a:off x="8158163" y="2725738"/>
              <a:ext cx="71438" cy="3175"/>
            </a:xfrm>
            <a:custGeom>
              <a:rect b="b" l="l" r="r" t="t"/>
              <a:pathLst>
                <a:path extrusionOk="0" h="1" w="37">
                  <a:moveTo>
                    <a:pt x="34" y="0"/>
                  </a:moveTo>
                  <a:lnTo>
                    <a:pt x="34" y="0"/>
                  </a:lnTo>
                  <a:lnTo>
                    <a:pt x="0" y="1"/>
                  </a:lnTo>
                  <a:lnTo>
                    <a:pt x="3" y="1"/>
                  </a:lnTo>
                  <a:lnTo>
                    <a:pt x="37" y="0"/>
                  </a:lnTo>
                  <a:lnTo>
                    <a:pt x="34" y="0"/>
                  </a:ln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689" name="Google Shape;689;p75"/>
            <p:cNvSpPr/>
            <p:nvPr/>
          </p:nvSpPr>
          <p:spPr>
            <a:xfrm>
              <a:off x="8734425" y="2814638"/>
              <a:ext cx="144463" cy="3175"/>
            </a:xfrm>
            <a:custGeom>
              <a:rect b="b" l="l" r="r" t="t"/>
              <a:pathLst>
                <a:path extrusionOk="0" h="2" w="76">
                  <a:moveTo>
                    <a:pt x="56" y="0"/>
                  </a:moveTo>
                  <a:lnTo>
                    <a:pt x="56" y="0"/>
                  </a:lnTo>
                  <a:cubicBezTo>
                    <a:pt x="76" y="2"/>
                    <a:pt x="0" y="0"/>
                    <a:pt x="40" y="2"/>
                  </a:cubicBezTo>
                  <a:cubicBezTo>
                    <a:pt x="76" y="2"/>
                    <a:pt x="61" y="1"/>
                    <a:pt x="56" y="0"/>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690" name="Google Shape;690;p75"/>
            <p:cNvSpPr/>
            <p:nvPr/>
          </p:nvSpPr>
          <p:spPr>
            <a:xfrm>
              <a:off x="8023225" y="2782888"/>
              <a:ext cx="26988" cy="1587"/>
            </a:xfrm>
            <a:custGeom>
              <a:rect b="b" l="l" r="r" t="t"/>
              <a:pathLst>
                <a:path extrusionOk="0" h="1" w="14">
                  <a:moveTo>
                    <a:pt x="14" y="0"/>
                  </a:moveTo>
                  <a:lnTo>
                    <a:pt x="14" y="0"/>
                  </a:lnTo>
                  <a:cubicBezTo>
                    <a:pt x="9" y="0"/>
                    <a:pt x="5" y="0"/>
                    <a:pt x="0" y="1"/>
                  </a:cubicBezTo>
                  <a:lnTo>
                    <a:pt x="14" y="0"/>
                  </a:ln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691" name="Google Shape;691;p75"/>
            <p:cNvSpPr/>
            <p:nvPr/>
          </p:nvSpPr>
          <p:spPr>
            <a:xfrm>
              <a:off x="8050213" y="2782888"/>
              <a:ext cx="77788" cy="1587"/>
            </a:xfrm>
            <a:custGeom>
              <a:rect b="b" l="l" r="r" t="t"/>
              <a:pathLst>
                <a:path extrusionOk="0" h="1" w="40">
                  <a:moveTo>
                    <a:pt x="0" y="0"/>
                  </a:moveTo>
                  <a:lnTo>
                    <a:pt x="0" y="0"/>
                  </a:lnTo>
                  <a:cubicBezTo>
                    <a:pt x="15" y="0"/>
                    <a:pt x="30" y="1"/>
                    <a:pt x="40" y="1"/>
                  </a:cubicBezTo>
                  <a:cubicBezTo>
                    <a:pt x="21" y="0"/>
                    <a:pt x="15" y="0"/>
                    <a:pt x="0" y="0"/>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692" name="Google Shape;692;p75"/>
            <p:cNvSpPr/>
            <p:nvPr/>
          </p:nvSpPr>
          <p:spPr>
            <a:xfrm>
              <a:off x="7715250" y="2779713"/>
              <a:ext cx="90488" cy="7937"/>
            </a:xfrm>
            <a:custGeom>
              <a:rect b="b" l="l" r="r" t="t"/>
              <a:pathLst>
                <a:path extrusionOk="0" h="3" w="47">
                  <a:moveTo>
                    <a:pt x="5" y="2"/>
                  </a:moveTo>
                  <a:lnTo>
                    <a:pt x="5" y="2"/>
                  </a:lnTo>
                  <a:lnTo>
                    <a:pt x="18" y="2"/>
                  </a:lnTo>
                  <a:cubicBezTo>
                    <a:pt x="4" y="3"/>
                    <a:pt x="11" y="3"/>
                    <a:pt x="23" y="2"/>
                  </a:cubicBezTo>
                  <a:cubicBezTo>
                    <a:pt x="37" y="2"/>
                    <a:pt x="37" y="1"/>
                    <a:pt x="38" y="1"/>
                  </a:cubicBezTo>
                  <a:lnTo>
                    <a:pt x="47" y="0"/>
                  </a:lnTo>
                  <a:lnTo>
                    <a:pt x="35" y="1"/>
                  </a:lnTo>
                  <a:cubicBezTo>
                    <a:pt x="13" y="1"/>
                    <a:pt x="0" y="1"/>
                    <a:pt x="5" y="2"/>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693" name="Google Shape;693;p75"/>
            <p:cNvSpPr/>
            <p:nvPr/>
          </p:nvSpPr>
          <p:spPr>
            <a:xfrm>
              <a:off x="6508750" y="2713038"/>
              <a:ext cx="247650" cy="6350"/>
            </a:xfrm>
            <a:custGeom>
              <a:rect b="b" l="l" r="r" t="t"/>
              <a:pathLst>
                <a:path extrusionOk="0" h="3" w="129">
                  <a:moveTo>
                    <a:pt x="0" y="0"/>
                  </a:moveTo>
                  <a:lnTo>
                    <a:pt x="0" y="0"/>
                  </a:lnTo>
                  <a:cubicBezTo>
                    <a:pt x="50" y="1"/>
                    <a:pt x="63" y="1"/>
                    <a:pt x="60" y="2"/>
                  </a:cubicBezTo>
                  <a:cubicBezTo>
                    <a:pt x="108" y="3"/>
                    <a:pt x="100" y="0"/>
                    <a:pt x="129" y="0"/>
                  </a:cubicBezTo>
                  <a:lnTo>
                    <a:pt x="0" y="0"/>
                  </a:ln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694" name="Google Shape;694;p75"/>
            <p:cNvSpPr/>
            <p:nvPr/>
          </p:nvSpPr>
          <p:spPr>
            <a:xfrm>
              <a:off x="6756400" y="2713038"/>
              <a:ext cx="33338" cy="0"/>
            </a:xfrm>
            <a:custGeom>
              <a:rect b="b" l="l" r="r" t="t"/>
              <a:pathLst>
                <a:path extrusionOk="0" h="120000" w="18">
                  <a:moveTo>
                    <a:pt x="0" y="0"/>
                  </a:moveTo>
                  <a:lnTo>
                    <a:pt x="0" y="0"/>
                  </a:lnTo>
                  <a:lnTo>
                    <a:pt x="18" y="0"/>
                  </a:lnTo>
                  <a:lnTo>
                    <a:pt x="0" y="0"/>
                  </a:ln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695" name="Google Shape;695;p75"/>
            <p:cNvSpPr/>
            <p:nvPr/>
          </p:nvSpPr>
          <p:spPr>
            <a:xfrm>
              <a:off x="8047038" y="2820988"/>
              <a:ext cx="58738" cy="4762"/>
            </a:xfrm>
            <a:custGeom>
              <a:rect b="b" l="l" r="r" t="t"/>
              <a:pathLst>
                <a:path extrusionOk="0" h="2" w="31">
                  <a:moveTo>
                    <a:pt x="31" y="0"/>
                  </a:moveTo>
                  <a:lnTo>
                    <a:pt x="31" y="0"/>
                  </a:lnTo>
                  <a:lnTo>
                    <a:pt x="0" y="2"/>
                  </a:lnTo>
                  <a:lnTo>
                    <a:pt x="11" y="2"/>
                  </a:lnTo>
                  <a:lnTo>
                    <a:pt x="31" y="0"/>
                  </a:ln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696" name="Google Shape;696;p75"/>
            <p:cNvSpPr/>
            <p:nvPr/>
          </p:nvSpPr>
          <p:spPr>
            <a:xfrm>
              <a:off x="6348413" y="2711451"/>
              <a:ext cx="82550" cy="1587"/>
            </a:xfrm>
            <a:custGeom>
              <a:rect b="b" l="l" r="r" t="t"/>
              <a:pathLst>
                <a:path extrusionOk="0" h="1" w="43">
                  <a:moveTo>
                    <a:pt x="9" y="1"/>
                  </a:moveTo>
                  <a:lnTo>
                    <a:pt x="9" y="1"/>
                  </a:lnTo>
                  <a:cubicBezTo>
                    <a:pt x="18" y="1"/>
                    <a:pt x="33" y="1"/>
                    <a:pt x="41" y="1"/>
                  </a:cubicBezTo>
                  <a:cubicBezTo>
                    <a:pt x="43" y="0"/>
                    <a:pt x="0" y="1"/>
                    <a:pt x="9" y="1"/>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697" name="Google Shape;697;p75"/>
            <p:cNvSpPr/>
            <p:nvPr/>
          </p:nvSpPr>
          <p:spPr>
            <a:xfrm>
              <a:off x="6734175" y="2771775"/>
              <a:ext cx="96838" cy="6350"/>
            </a:xfrm>
            <a:custGeom>
              <a:rect b="b" l="l" r="r" t="t"/>
              <a:pathLst>
                <a:path extrusionOk="0" h="3" w="50">
                  <a:moveTo>
                    <a:pt x="0" y="2"/>
                  </a:moveTo>
                  <a:lnTo>
                    <a:pt x="0" y="2"/>
                  </a:lnTo>
                  <a:cubicBezTo>
                    <a:pt x="6" y="3"/>
                    <a:pt x="37" y="2"/>
                    <a:pt x="50" y="3"/>
                  </a:cubicBezTo>
                  <a:cubicBezTo>
                    <a:pt x="32" y="2"/>
                    <a:pt x="17" y="0"/>
                    <a:pt x="0" y="2"/>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698" name="Google Shape;698;p75"/>
            <p:cNvSpPr/>
            <p:nvPr/>
          </p:nvSpPr>
          <p:spPr>
            <a:xfrm>
              <a:off x="6091238" y="2722563"/>
              <a:ext cx="95250" cy="7937"/>
            </a:xfrm>
            <a:custGeom>
              <a:rect b="b" l="l" r="r" t="t"/>
              <a:pathLst>
                <a:path extrusionOk="0" h="4" w="49">
                  <a:moveTo>
                    <a:pt x="0" y="1"/>
                  </a:moveTo>
                  <a:lnTo>
                    <a:pt x="0" y="1"/>
                  </a:lnTo>
                  <a:cubicBezTo>
                    <a:pt x="10" y="2"/>
                    <a:pt x="24" y="2"/>
                    <a:pt x="18" y="4"/>
                  </a:cubicBezTo>
                  <a:cubicBezTo>
                    <a:pt x="31" y="3"/>
                    <a:pt x="49" y="0"/>
                    <a:pt x="0" y="1"/>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699" name="Google Shape;699;p75"/>
            <p:cNvSpPr/>
            <p:nvPr/>
          </p:nvSpPr>
          <p:spPr>
            <a:xfrm>
              <a:off x="6559550" y="2773363"/>
              <a:ext cx="80963" cy="3175"/>
            </a:xfrm>
            <a:custGeom>
              <a:rect b="b" l="l" r="r" t="t"/>
              <a:pathLst>
                <a:path extrusionOk="0" h="1" w="42">
                  <a:moveTo>
                    <a:pt x="0" y="1"/>
                  </a:moveTo>
                  <a:lnTo>
                    <a:pt x="0" y="1"/>
                  </a:lnTo>
                  <a:lnTo>
                    <a:pt x="8" y="1"/>
                  </a:lnTo>
                  <a:lnTo>
                    <a:pt x="42" y="0"/>
                  </a:lnTo>
                  <a:lnTo>
                    <a:pt x="0" y="1"/>
                  </a:ln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700" name="Google Shape;700;p75"/>
            <p:cNvSpPr/>
            <p:nvPr/>
          </p:nvSpPr>
          <p:spPr>
            <a:xfrm>
              <a:off x="6640513" y="2806700"/>
              <a:ext cx="227013" cy="15875"/>
            </a:xfrm>
            <a:custGeom>
              <a:rect b="b" l="l" r="r" t="t"/>
              <a:pathLst>
                <a:path extrusionOk="0" h="7" w="118">
                  <a:moveTo>
                    <a:pt x="80" y="7"/>
                  </a:moveTo>
                  <a:lnTo>
                    <a:pt x="80" y="7"/>
                  </a:lnTo>
                  <a:cubicBezTo>
                    <a:pt x="118" y="5"/>
                    <a:pt x="19" y="3"/>
                    <a:pt x="85" y="1"/>
                  </a:cubicBezTo>
                  <a:cubicBezTo>
                    <a:pt x="0" y="0"/>
                    <a:pt x="92" y="4"/>
                    <a:pt x="29" y="4"/>
                  </a:cubicBezTo>
                  <a:cubicBezTo>
                    <a:pt x="66" y="4"/>
                    <a:pt x="84" y="6"/>
                    <a:pt x="80" y="7"/>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701" name="Google Shape;701;p75"/>
            <p:cNvSpPr/>
            <p:nvPr/>
          </p:nvSpPr>
          <p:spPr>
            <a:xfrm>
              <a:off x="6661150" y="2814638"/>
              <a:ext cx="34925" cy="1587"/>
            </a:xfrm>
            <a:custGeom>
              <a:rect b="b" l="l" r="r" t="t"/>
              <a:pathLst>
                <a:path extrusionOk="0" h="1" w="18">
                  <a:moveTo>
                    <a:pt x="18" y="1"/>
                  </a:moveTo>
                  <a:lnTo>
                    <a:pt x="18" y="1"/>
                  </a:lnTo>
                  <a:lnTo>
                    <a:pt x="0" y="0"/>
                  </a:lnTo>
                  <a:lnTo>
                    <a:pt x="18" y="1"/>
                  </a:ln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702" name="Google Shape;702;p75"/>
            <p:cNvSpPr/>
            <p:nvPr/>
          </p:nvSpPr>
          <p:spPr>
            <a:xfrm>
              <a:off x="5661025" y="2789238"/>
              <a:ext cx="23813" cy="1587"/>
            </a:xfrm>
            <a:custGeom>
              <a:rect b="b" l="l" r="r" t="t"/>
              <a:pathLst>
                <a:path extrusionOk="0" h="1" w="13">
                  <a:moveTo>
                    <a:pt x="0" y="1"/>
                  </a:moveTo>
                  <a:lnTo>
                    <a:pt x="0" y="1"/>
                  </a:lnTo>
                  <a:lnTo>
                    <a:pt x="13" y="0"/>
                  </a:lnTo>
                  <a:lnTo>
                    <a:pt x="0" y="1"/>
                  </a:ln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703" name="Google Shape;703;p75"/>
            <p:cNvSpPr/>
            <p:nvPr/>
          </p:nvSpPr>
          <p:spPr>
            <a:xfrm>
              <a:off x="6162675" y="2814638"/>
              <a:ext cx="258763" cy="7937"/>
            </a:xfrm>
            <a:custGeom>
              <a:rect b="b" l="l" r="r" t="t"/>
              <a:pathLst>
                <a:path extrusionOk="0" h="4" w="135">
                  <a:moveTo>
                    <a:pt x="77" y="2"/>
                  </a:moveTo>
                  <a:lnTo>
                    <a:pt x="77" y="2"/>
                  </a:lnTo>
                  <a:lnTo>
                    <a:pt x="135" y="0"/>
                  </a:lnTo>
                  <a:cubicBezTo>
                    <a:pt x="96" y="1"/>
                    <a:pt x="0" y="1"/>
                    <a:pt x="6" y="4"/>
                  </a:cubicBezTo>
                  <a:cubicBezTo>
                    <a:pt x="37" y="4"/>
                    <a:pt x="75" y="4"/>
                    <a:pt x="90" y="3"/>
                  </a:cubicBezTo>
                  <a:lnTo>
                    <a:pt x="77" y="2"/>
                  </a:ln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704" name="Google Shape;704;p75"/>
            <p:cNvSpPr/>
            <p:nvPr/>
          </p:nvSpPr>
          <p:spPr>
            <a:xfrm>
              <a:off x="5019675" y="2713038"/>
              <a:ext cx="73025" cy="4762"/>
            </a:xfrm>
            <a:custGeom>
              <a:rect b="b" l="l" r="r" t="t"/>
              <a:pathLst>
                <a:path extrusionOk="0" h="2" w="38">
                  <a:moveTo>
                    <a:pt x="13" y="1"/>
                  </a:moveTo>
                  <a:lnTo>
                    <a:pt x="13" y="1"/>
                  </a:lnTo>
                  <a:lnTo>
                    <a:pt x="38" y="0"/>
                  </a:lnTo>
                  <a:lnTo>
                    <a:pt x="7" y="0"/>
                  </a:lnTo>
                  <a:cubicBezTo>
                    <a:pt x="16" y="0"/>
                    <a:pt x="0" y="2"/>
                    <a:pt x="13" y="1"/>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705" name="Google Shape;705;p75"/>
            <p:cNvSpPr/>
            <p:nvPr/>
          </p:nvSpPr>
          <p:spPr>
            <a:xfrm>
              <a:off x="5021263" y="2713038"/>
              <a:ext cx="11113" cy="0"/>
            </a:xfrm>
            <a:custGeom>
              <a:rect b="b" l="l" r="r" t="t"/>
              <a:pathLst>
                <a:path extrusionOk="0" h="120000" w="6">
                  <a:moveTo>
                    <a:pt x="0" y="0"/>
                  </a:moveTo>
                  <a:lnTo>
                    <a:pt x="0" y="0"/>
                  </a:lnTo>
                  <a:lnTo>
                    <a:pt x="6" y="0"/>
                  </a:lnTo>
                  <a:lnTo>
                    <a:pt x="0" y="0"/>
                  </a:ln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706" name="Google Shape;706;p75"/>
            <p:cNvSpPr/>
            <p:nvPr/>
          </p:nvSpPr>
          <p:spPr>
            <a:xfrm>
              <a:off x="5864225" y="2784475"/>
              <a:ext cx="101600" cy="4762"/>
            </a:xfrm>
            <a:custGeom>
              <a:rect b="b" l="l" r="r" t="t"/>
              <a:pathLst>
                <a:path extrusionOk="0" h="2" w="53">
                  <a:moveTo>
                    <a:pt x="3" y="2"/>
                  </a:moveTo>
                  <a:lnTo>
                    <a:pt x="3" y="2"/>
                  </a:lnTo>
                  <a:cubicBezTo>
                    <a:pt x="21" y="2"/>
                    <a:pt x="36" y="2"/>
                    <a:pt x="53" y="1"/>
                  </a:cubicBezTo>
                  <a:cubicBezTo>
                    <a:pt x="46" y="1"/>
                    <a:pt x="0" y="0"/>
                    <a:pt x="3" y="2"/>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707" name="Google Shape;707;p75"/>
            <p:cNvSpPr/>
            <p:nvPr/>
          </p:nvSpPr>
          <p:spPr>
            <a:xfrm>
              <a:off x="4703763" y="2722563"/>
              <a:ext cx="84138" cy="1587"/>
            </a:xfrm>
            <a:custGeom>
              <a:rect b="b" l="l" r="r" t="t"/>
              <a:pathLst>
                <a:path extrusionOk="0" h="1" w="44">
                  <a:moveTo>
                    <a:pt x="3" y="1"/>
                  </a:moveTo>
                  <a:lnTo>
                    <a:pt x="3" y="1"/>
                  </a:lnTo>
                  <a:lnTo>
                    <a:pt x="44" y="0"/>
                  </a:lnTo>
                  <a:lnTo>
                    <a:pt x="0" y="0"/>
                  </a:lnTo>
                  <a:lnTo>
                    <a:pt x="3" y="1"/>
                  </a:ln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708" name="Google Shape;708;p75"/>
            <p:cNvSpPr/>
            <p:nvPr/>
          </p:nvSpPr>
          <p:spPr>
            <a:xfrm>
              <a:off x="4264025" y="2713038"/>
              <a:ext cx="77788" cy="4762"/>
            </a:xfrm>
            <a:custGeom>
              <a:rect b="b" l="l" r="r" t="t"/>
              <a:pathLst>
                <a:path extrusionOk="0" h="2" w="41">
                  <a:moveTo>
                    <a:pt x="41" y="1"/>
                  </a:moveTo>
                  <a:lnTo>
                    <a:pt x="41" y="1"/>
                  </a:lnTo>
                  <a:lnTo>
                    <a:pt x="34" y="0"/>
                  </a:lnTo>
                  <a:lnTo>
                    <a:pt x="0" y="1"/>
                  </a:lnTo>
                  <a:lnTo>
                    <a:pt x="7" y="2"/>
                  </a:lnTo>
                  <a:lnTo>
                    <a:pt x="41" y="1"/>
                  </a:ln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709" name="Google Shape;709;p75"/>
            <p:cNvSpPr/>
            <p:nvPr/>
          </p:nvSpPr>
          <p:spPr>
            <a:xfrm>
              <a:off x="4800600" y="2822575"/>
              <a:ext cx="117475" cy="7937"/>
            </a:xfrm>
            <a:custGeom>
              <a:rect b="b" l="l" r="r" t="t"/>
              <a:pathLst>
                <a:path extrusionOk="0" h="3" w="61">
                  <a:moveTo>
                    <a:pt x="11" y="2"/>
                  </a:moveTo>
                  <a:lnTo>
                    <a:pt x="11" y="2"/>
                  </a:lnTo>
                  <a:cubicBezTo>
                    <a:pt x="39" y="3"/>
                    <a:pt x="61" y="0"/>
                    <a:pt x="54" y="0"/>
                  </a:cubicBezTo>
                  <a:lnTo>
                    <a:pt x="0" y="0"/>
                  </a:lnTo>
                  <a:cubicBezTo>
                    <a:pt x="13" y="2"/>
                    <a:pt x="15" y="0"/>
                    <a:pt x="46" y="0"/>
                  </a:cubicBezTo>
                  <a:lnTo>
                    <a:pt x="11" y="2"/>
                  </a:ln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710" name="Google Shape;710;p75"/>
            <p:cNvSpPr/>
            <p:nvPr/>
          </p:nvSpPr>
          <p:spPr>
            <a:xfrm>
              <a:off x="187325" y="2714625"/>
              <a:ext cx="1925638" cy="31750"/>
            </a:xfrm>
            <a:custGeom>
              <a:rect b="b" l="l" r="r" t="t"/>
              <a:pathLst>
                <a:path extrusionOk="0" h="14" w="1004">
                  <a:moveTo>
                    <a:pt x="746" y="6"/>
                  </a:moveTo>
                  <a:lnTo>
                    <a:pt x="746" y="6"/>
                  </a:lnTo>
                  <a:cubicBezTo>
                    <a:pt x="758" y="5"/>
                    <a:pt x="817" y="5"/>
                    <a:pt x="820" y="7"/>
                  </a:cubicBezTo>
                  <a:cubicBezTo>
                    <a:pt x="812" y="7"/>
                    <a:pt x="780" y="8"/>
                    <a:pt x="800" y="8"/>
                  </a:cubicBezTo>
                  <a:lnTo>
                    <a:pt x="847" y="5"/>
                  </a:lnTo>
                  <a:cubicBezTo>
                    <a:pt x="909" y="7"/>
                    <a:pt x="800" y="10"/>
                    <a:pt x="769" y="11"/>
                  </a:cubicBezTo>
                  <a:cubicBezTo>
                    <a:pt x="832" y="11"/>
                    <a:pt x="851" y="9"/>
                    <a:pt x="918" y="9"/>
                  </a:cubicBezTo>
                  <a:cubicBezTo>
                    <a:pt x="899" y="9"/>
                    <a:pt x="886" y="8"/>
                    <a:pt x="876" y="7"/>
                  </a:cubicBezTo>
                  <a:cubicBezTo>
                    <a:pt x="873" y="5"/>
                    <a:pt x="936" y="6"/>
                    <a:pt x="981" y="5"/>
                  </a:cubicBezTo>
                  <a:cubicBezTo>
                    <a:pt x="952" y="4"/>
                    <a:pt x="969" y="3"/>
                    <a:pt x="989" y="2"/>
                  </a:cubicBezTo>
                  <a:cubicBezTo>
                    <a:pt x="993" y="2"/>
                    <a:pt x="996" y="2"/>
                    <a:pt x="997" y="2"/>
                  </a:cubicBezTo>
                  <a:lnTo>
                    <a:pt x="1004" y="2"/>
                  </a:lnTo>
                  <a:lnTo>
                    <a:pt x="999" y="2"/>
                  </a:lnTo>
                  <a:cubicBezTo>
                    <a:pt x="999" y="1"/>
                    <a:pt x="998" y="1"/>
                    <a:pt x="994" y="1"/>
                  </a:cubicBezTo>
                  <a:cubicBezTo>
                    <a:pt x="957" y="1"/>
                    <a:pt x="928" y="0"/>
                    <a:pt x="904" y="0"/>
                  </a:cubicBezTo>
                  <a:cubicBezTo>
                    <a:pt x="928" y="3"/>
                    <a:pt x="822" y="1"/>
                    <a:pt x="791" y="2"/>
                  </a:cubicBezTo>
                  <a:lnTo>
                    <a:pt x="756" y="2"/>
                  </a:lnTo>
                  <a:lnTo>
                    <a:pt x="743" y="2"/>
                  </a:lnTo>
                  <a:cubicBezTo>
                    <a:pt x="740" y="2"/>
                    <a:pt x="744" y="1"/>
                    <a:pt x="764" y="1"/>
                  </a:cubicBezTo>
                  <a:cubicBezTo>
                    <a:pt x="747" y="1"/>
                    <a:pt x="692" y="1"/>
                    <a:pt x="697" y="2"/>
                  </a:cubicBezTo>
                  <a:lnTo>
                    <a:pt x="570" y="3"/>
                  </a:lnTo>
                  <a:cubicBezTo>
                    <a:pt x="566" y="3"/>
                    <a:pt x="562" y="2"/>
                    <a:pt x="559" y="2"/>
                  </a:cubicBezTo>
                  <a:cubicBezTo>
                    <a:pt x="554" y="2"/>
                    <a:pt x="554" y="3"/>
                    <a:pt x="554" y="3"/>
                  </a:cubicBezTo>
                  <a:lnTo>
                    <a:pt x="0" y="4"/>
                  </a:lnTo>
                  <a:lnTo>
                    <a:pt x="79" y="5"/>
                  </a:lnTo>
                  <a:cubicBezTo>
                    <a:pt x="37" y="8"/>
                    <a:pt x="125" y="6"/>
                    <a:pt x="113" y="8"/>
                  </a:cubicBezTo>
                  <a:cubicBezTo>
                    <a:pt x="94" y="9"/>
                    <a:pt x="66" y="9"/>
                    <a:pt x="49" y="8"/>
                  </a:cubicBezTo>
                  <a:cubicBezTo>
                    <a:pt x="43" y="9"/>
                    <a:pt x="67" y="10"/>
                    <a:pt x="64" y="12"/>
                  </a:cubicBezTo>
                  <a:cubicBezTo>
                    <a:pt x="134" y="13"/>
                    <a:pt x="145" y="7"/>
                    <a:pt x="213" y="8"/>
                  </a:cubicBezTo>
                  <a:cubicBezTo>
                    <a:pt x="210" y="10"/>
                    <a:pt x="189" y="11"/>
                    <a:pt x="234" y="11"/>
                  </a:cubicBezTo>
                  <a:lnTo>
                    <a:pt x="223" y="11"/>
                  </a:lnTo>
                  <a:cubicBezTo>
                    <a:pt x="294" y="9"/>
                    <a:pt x="278" y="14"/>
                    <a:pt x="324" y="10"/>
                  </a:cubicBezTo>
                  <a:lnTo>
                    <a:pt x="322" y="12"/>
                  </a:lnTo>
                  <a:cubicBezTo>
                    <a:pt x="355" y="11"/>
                    <a:pt x="418" y="11"/>
                    <a:pt x="454" y="10"/>
                  </a:cubicBezTo>
                  <a:lnTo>
                    <a:pt x="452" y="11"/>
                  </a:lnTo>
                  <a:cubicBezTo>
                    <a:pt x="551" y="8"/>
                    <a:pt x="508" y="10"/>
                    <a:pt x="620" y="9"/>
                  </a:cubicBezTo>
                  <a:lnTo>
                    <a:pt x="568" y="11"/>
                  </a:lnTo>
                  <a:cubicBezTo>
                    <a:pt x="607" y="12"/>
                    <a:pt x="616" y="10"/>
                    <a:pt x="643" y="10"/>
                  </a:cubicBezTo>
                  <a:cubicBezTo>
                    <a:pt x="641" y="10"/>
                    <a:pt x="648" y="12"/>
                    <a:pt x="622" y="12"/>
                  </a:cubicBezTo>
                  <a:lnTo>
                    <a:pt x="758" y="8"/>
                  </a:lnTo>
                  <a:cubicBezTo>
                    <a:pt x="790" y="7"/>
                    <a:pt x="751" y="7"/>
                    <a:pt x="746" y="6"/>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711" name="Google Shape;711;p75"/>
            <p:cNvSpPr/>
            <p:nvPr/>
          </p:nvSpPr>
          <p:spPr>
            <a:xfrm>
              <a:off x="1947862" y="2735263"/>
              <a:ext cx="47625" cy="0"/>
            </a:xfrm>
            <a:custGeom>
              <a:rect b="b" l="l" r="r" t="t"/>
              <a:pathLst>
                <a:path extrusionOk="0" h="120000" w="25">
                  <a:moveTo>
                    <a:pt x="0" y="0"/>
                  </a:moveTo>
                  <a:lnTo>
                    <a:pt x="0" y="0"/>
                  </a:lnTo>
                  <a:lnTo>
                    <a:pt x="25" y="0"/>
                  </a:lnTo>
                  <a:lnTo>
                    <a:pt x="0" y="0"/>
                  </a:ln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712" name="Google Shape;712;p75"/>
            <p:cNvSpPr/>
            <p:nvPr/>
          </p:nvSpPr>
          <p:spPr>
            <a:xfrm>
              <a:off x="112712" y="2724150"/>
              <a:ext cx="74613" cy="0"/>
            </a:xfrm>
            <a:custGeom>
              <a:rect b="b" l="l" r="r" t="t"/>
              <a:pathLst>
                <a:path extrusionOk="0" h="120000" w="39">
                  <a:moveTo>
                    <a:pt x="0" y="0"/>
                  </a:moveTo>
                  <a:lnTo>
                    <a:pt x="0" y="0"/>
                  </a:lnTo>
                  <a:lnTo>
                    <a:pt x="39" y="0"/>
                  </a:lnTo>
                  <a:cubicBezTo>
                    <a:pt x="27" y="0"/>
                    <a:pt x="14" y="0"/>
                    <a:pt x="0" y="0"/>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713" name="Google Shape;713;p75"/>
            <p:cNvSpPr/>
            <p:nvPr/>
          </p:nvSpPr>
          <p:spPr>
            <a:xfrm>
              <a:off x="2187575" y="2717800"/>
              <a:ext cx="176213" cy="6350"/>
            </a:xfrm>
            <a:custGeom>
              <a:rect b="b" l="l" r="r" t="t"/>
              <a:pathLst>
                <a:path extrusionOk="0" h="3" w="92">
                  <a:moveTo>
                    <a:pt x="71" y="3"/>
                  </a:moveTo>
                  <a:lnTo>
                    <a:pt x="71" y="3"/>
                  </a:lnTo>
                  <a:cubicBezTo>
                    <a:pt x="47" y="2"/>
                    <a:pt x="88" y="1"/>
                    <a:pt x="92" y="0"/>
                  </a:cubicBezTo>
                  <a:lnTo>
                    <a:pt x="8" y="1"/>
                  </a:lnTo>
                  <a:cubicBezTo>
                    <a:pt x="8" y="1"/>
                    <a:pt x="0" y="2"/>
                    <a:pt x="2" y="3"/>
                  </a:cubicBezTo>
                  <a:lnTo>
                    <a:pt x="71" y="3"/>
                  </a:ln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714" name="Google Shape;714;p75"/>
            <p:cNvSpPr/>
            <p:nvPr/>
          </p:nvSpPr>
          <p:spPr>
            <a:xfrm>
              <a:off x="2112962" y="2714625"/>
              <a:ext cx="90488" cy="4762"/>
            </a:xfrm>
            <a:custGeom>
              <a:rect b="b" l="l" r="r" t="t"/>
              <a:pathLst>
                <a:path extrusionOk="0" h="2" w="47">
                  <a:moveTo>
                    <a:pt x="22" y="0"/>
                  </a:moveTo>
                  <a:lnTo>
                    <a:pt x="22" y="0"/>
                  </a:lnTo>
                  <a:cubicBezTo>
                    <a:pt x="19" y="1"/>
                    <a:pt x="11" y="1"/>
                    <a:pt x="0" y="2"/>
                  </a:cubicBezTo>
                  <a:lnTo>
                    <a:pt x="47" y="2"/>
                  </a:lnTo>
                  <a:cubicBezTo>
                    <a:pt x="47" y="1"/>
                    <a:pt x="41" y="0"/>
                    <a:pt x="22" y="0"/>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715" name="Google Shape;715;p75"/>
            <p:cNvSpPr/>
            <p:nvPr/>
          </p:nvSpPr>
          <p:spPr>
            <a:xfrm>
              <a:off x="2101850" y="2811463"/>
              <a:ext cx="71438" cy="3175"/>
            </a:xfrm>
            <a:custGeom>
              <a:rect b="b" l="l" r="r" t="t"/>
              <a:pathLst>
                <a:path extrusionOk="0" h="1" w="37">
                  <a:moveTo>
                    <a:pt x="37" y="0"/>
                  </a:moveTo>
                  <a:lnTo>
                    <a:pt x="37" y="0"/>
                  </a:lnTo>
                  <a:lnTo>
                    <a:pt x="22" y="1"/>
                  </a:lnTo>
                  <a:lnTo>
                    <a:pt x="0" y="1"/>
                  </a:lnTo>
                  <a:lnTo>
                    <a:pt x="37" y="0"/>
                  </a:ln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716" name="Google Shape;716;p75"/>
            <p:cNvSpPr/>
            <p:nvPr/>
          </p:nvSpPr>
          <p:spPr>
            <a:xfrm>
              <a:off x="1724025" y="2805113"/>
              <a:ext cx="120650" cy="4762"/>
            </a:xfrm>
            <a:custGeom>
              <a:rect b="b" l="l" r="r" t="t"/>
              <a:pathLst>
                <a:path extrusionOk="0" h="2" w="63">
                  <a:moveTo>
                    <a:pt x="0" y="0"/>
                  </a:moveTo>
                  <a:lnTo>
                    <a:pt x="0" y="0"/>
                  </a:lnTo>
                  <a:cubicBezTo>
                    <a:pt x="18" y="2"/>
                    <a:pt x="52" y="1"/>
                    <a:pt x="63" y="0"/>
                  </a:cubicBezTo>
                  <a:cubicBezTo>
                    <a:pt x="24" y="0"/>
                    <a:pt x="41" y="0"/>
                    <a:pt x="0" y="0"/>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717" name="Google Shape;717;p75"/>
            <p:cNvSpPr/>
            <p:nvPr/>
          </p:nvSpPr>
          <p:spPr>
            <a:xfrm>
              <a:off x="1744662" y="2833688"/>
              <a:ext cx="73025" cy="3175"/>
            </a:xfrm>
            <a:custGeom>
              <a:rect b="b" l="l" r="r" t="t"/>
              <a:pathLst>
                <a:path extrusionOk="0" h="1" w="38">
                  <a:moveTo>
                    <a:pt x="38" y="0"/>
                  </a:moveTo>
                  <a:lnTo>
                    <a:pt x="38" y="0"/>
                  </a:lnTo>
                  <a:lnTo>
                    <a:pt x="0" y="1"/>
                  </a:lnTo>
                  <a:lnTo>
                    <a:pt x="3" y="1"/>
                  </a:lnTo>
                  <a:lnTo>
                    <a:pt x="38" y="0"/>
                  </a:ln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718" name="Google Shape;718;p75"/>
            <p:cNvSpPr/>
            <p:nvPr/>
          </p:nvSpPr>
          <p:spPr>
            <a:xfrm>
              <a:off x="-474663" y="2741613"/>
              <a:ext cx="34925" cy="0"/>
            </a:xfrm>
            <a:custGeom>
              <a:rect b="b" l="l" r="r" t="t"/>
              <a:pathLst>
                <a:path extrusionOk="0" h="120000" w="18">
                  <a:moveTo>
                    <a:pt x="18" y="0"/>
                  </a:moveTo>
                  <a:lnTo>
                    <a:pt x="18" y="0"/>
                  </a:lnTo>
                  <a:lnTo>
                    <a:pt x="0" y="0"/>
                  </a:lnTo>
                  <a:lnTo>
                    <a:pt x="18" y="0"/>
                  </a:ln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719" name="Google Shape;719;p75"/>
            <p:cNvSpPr/>
            <p:nvPr/>
          </p:nvSpPr>
          <p:spPr>
            <a:xfrm>
              <a:off x="-947738" y="2725738"/>
              <a:ext cx="1239838" cy="19050"/>
            </a:xfrm>
            <a:custGeom>
              <a:rect b="b" l="l" r="r" t="t"/>
              <a:pathLst>
                <a:path extrusionOk="0" h="8" w="647">
                  <a:moveTo>
                    <a:pt x="588" y="5"/>
                  </a:moveTo>
                  <a:lnTo>
                    <a:pt x="588" y="5"/>
                  </a:lnTo>
                  <a:cubicBezTo>
                    <a:pt x="499" y="3"/>
                    <a:pt x="647" y="3"/>
                    <a:pt x="619" y="0"/>
                  </a:cubicBezTo>
                  <a:lnTo>
                    <a:pt x="570" y="1"/>
                  </a:lnTo>
                  <a:lnTo>
                    <a:pt x="574" y="0"/>
                  </a:lnTo>
                  <a:lnTo>
                    <a:pt x="515" y="1"/>
                  </a:lnTo>
                  <a:cubicBezTo>
                    <a:pt x="527" y="2"/>
                    <a:pt x="536" y="2"/>
                    <a:pt x="533" y="3"/>
                  </a:cubicBezTo>
                  <a:cubicBezTo>
                    <a:pt x="454" y="3"/>
                    <a:pt x="508" y="2"/>
                    <a:pt x="450" y="0"/>
                  </a:cubicBezTo>
                  <a:lnTo>
                    <a:pt x="361" y="0"/>
                  </a:lnTo>
                  <a:lnTo>
                    <a:pt x="368" y="0"/>
                  </a:lnTo>
                  <a:cubicBezTo>
                    <a:pt x="361" y="0"/>
                    <a:pt x="357" y="0"/>
                    <a:pt x="355" y="0"/>
                  </a:cubicBezTo>
                  <a:lnTo>
                    <a:pt x="55" y="1"/>
                  </a:lnTo>
                  <a:cubicBezTo>
                    <a:pt x="0" y="3"/>
                    <a:pt x="85" y="4"/>
                    <a:pt x="45" y="6"/>
                  </a:cubicBezTo>
                  <a:cubicBezTo>
                    <a:pt x="108" y="6"/>
                    <a:pt x="202" y="8"/>
                    <a:pt x="207" y="5"/>
                  </a:cubicBezTo>
                  <a:cubicBezTo>
                    <a:pt x="205" y="5"/>
                    <a:pt x="201" y="6"/>
                    <a:pt x="214" y="6"/>
                  </a:cubicBezTo>
                  <a:lnTo>
                    <a:pt x="250" y="4"/>
                  </a:lnTo>
                  <a:lnTo>
                    <a:pt x="216" y="3"/>
                  </a:lnTo>
                  <a:cubicBezTo>
                    <a:pt x="252" y="1"/>
                    <a:pt x="371" y="1"/>
                    <a:pt x="393" y="3"/>
                  </a:cubicBezTo>
                  <a:cubicBezTo>
                    <a:pt x="325" y="4"/>
                    <a:pt x="359" y="6"/>
                    <a:pt x="265" y="5"/>
                  </a:cubicBezTo>
                  <a:cubicBezTo>
                    <a:pt x="269" y="6"/>
                    <a:pt x="286" y="7"/>
                    <a:pt x="265" y="7"/>
                  </a:cubicBezTo>
                  <a:cubicBezTo>
                    <a:pt x="375" y="6"/>
                    <a:pt x="474" y="8"/>
                    <a:pt x="588" y="5"/>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720" name="Google Shape;720;p75"/>
            <p:cNvSpPr/>
            <p:nvPr/>
          </p:nvSpPr>
          <p:spPr>
            <a:xfrm>
              <a:off x="-1944688" y="2741613"/>
              <a:ext cx="4763" cy="0"/>
            </a:xfrm>
            <a:custGeom>
              <a:rect b="b" l="l" r="r" t="t"/>
              <a:pathLst>
                <a:path extrusionOk="0" h="120000" w="2">
                  <a:moveTo>
                    <a:pt x="1" y="0"/>
                  </a:moveTo>
                  <a:lnTo>
                    <a:pt x="1" y="0"/>
                  </a:lnTo>
                  <a:lnTo>
                    <a:pt x="2" y="0"/>
                  </a:lnTo>
                  <a:cubicBezTo>
                    <a:pt x="0" y="0"/>
                    <a:pt x="0" y="0"/>
                    <a:pt x="1" y="0"/>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721" name="Google Shape;721;p75"/>
            <p:cNvSpPr/>
            <p:nvPr/>
          </p:nvSpPr>
          <p:spPr>
            <a:xfrm>
              <a:off x="-1939925" y="2735263"/>
              <a:ext cx="173038" cy="6350"/>
            </a:xfrm>
            <a:custGeom>
              <a:rect b="b" l="l" r="r" t="t"/>
              <a:pathLst>
                <a:path extrusionOk="0" h="3" w="90">
                  <a:moveTo>
                    <a:pt x="36" y="3"/>
                  </a:moveTo>
                  <a:lnTo>
                    <a:pt x="36" y="3"/>
                  </a:lnTo>
                  <a:lnTo>
                    <a:pt x="90" y="0"/>
                  </a:lnTo>
                  <a:lnTo>
                    <a:pt x="6" y="1"/>
                  </a:lnTo>
                  <a:lnTo>
                    <a:pt x="0" y="3"/>
                  </a:lnTo>
                  <a:cubicBezTo>
                    <a:pt x="8" y="2"/>
                    <a:pt x="37" y="1"/>
                    <a:pt x="48" y="2"/>
                  </a:cubicBezTo>
                  <a:lnTo>
                    <a:pt x="36" y="3"/>
                  </a:ln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722" name="Google Shape;722;p75"/>
            <p:cNvSpPr/>
            <p:nvPr/>
          </p:nvSpPr>
          <p:spPr>
            <a:xfrm>
              <a:off x="-1773238" y="2733675"/>
              <a:ext cx="123825" cy="12700"/>
            </a:xfrm>
            <a:custGeom>
              <a:rect b="b" l="l" r="r" t="t"/>
              <a:pathLst>
                <a:path extrusionOk="0" h="6" w="65">
                  <a:moveTo>
                    <a:pt x="65" y="0"/>
                  </a:moveTo>
                  <a:lnTo>
                    <a:pt x="65" y="0"/>
                  </a:lnTo>
                  <a:cubicBezTo>
                    <a:pt x="22" y="1"/>
                    <a:pt x="25" y="3"/>
                    <a:pt x="48" y="4"/>
                  </a:cubicBezTo>
                  <a:cubicBezTo>
                    <a:pt x="8" y="5"/>
                    <a:pt x="27" y="1"/>
                    <a:pt x="0" y="4"/>
                  </a:cubicBezTo>
                  <a:cubicBezTo>
                    <a:pt x="1" y="6"/>
                    <a:pt x="50" y="5"/>
                    <a:pt x="61" y="4"/>
                  </a:cubicBezTo>
                  <a:lnTo>
                    <a:pt x="65" y="0"/>
                  </a:ln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723" name="Google Shape;723;p75"/>
            <p:cNvSpPr/>
            <p:nvPr/>
          </p:nvSpPr>
          <p:spPr>
            <a:xfrm>
              <a:off x="-1057275" y="2735263"/>
              <a:ext cx="57150" cy="3175"/>
            </a:xfrm>
            <a:custGeom>
              <a:rect b="b" l="l" r="r" t="t"/>
              <a:pathLst>
                <a:path extrusionOk="0" h="1" w="30">
                  <a:moveTo>
                    <a:pt x="12" y="0"/>
                  </a:moveTo>
                  <a:lnTo>
                    <a:pt x="12" y="0"/>
                  </a:lnTo>
                  <a:lnTo>
                    <a:pt x="0" y="1"/>
                  </a:lnTo>
                  <a:lnTo>
                    <a:pt x="30" y="1"/>
                  </a:lnTo>
                  <a:lnTo>
                    <a:pt x="12" y="0"/>
                  </a:ln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724" name="Google Shape;724;p75"/>
            <p:cNvSpPr/>
            <p:nvPr/>
          </p:nvSpPr>
          <p:spPr>
            <a:xfrm>
              <a:off x="-1116013" y="2738438"/>
              <a:ext cx="58738" cy="3175"/>
            </a:xfrm>
            <a:custGeom>
              <a:rect b="b" l="l" r="r" t="t"/>
              <a:pathLst>
                <a:path extrusionOk="0" h="2" w="30">
                  <a:moveTo>
                    <a:pt x="30" y="0"/>
                  </a:moveTo>
                  <a:lnTo>
                    <a:pt x="30" y="0"/>
                  </a:lnTo>
                  <a:lnTo>
                    <a:pt x="0" y="0"/>
                  </a:lnTo>
                  <a:cubicBezTo>
                    <a:pt x="2" y="0"/>
                    <a:pt x="4" y="1"/>
                    <a:pt x="9" y="2"/>
                  </a:cubicBezTo>
                  <a:lnTo>
                    <a:pt x="30" y="0"/>
                  </a:ln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725" name="Google Shape;725;p75"/>
            <p:cNvSpPr/>
            <p:nvPr/>
          </p:nvSpPr>
          <p:spPr>
            <a:xfrm>
              <a:off x="-1349375" y="2735263"/>
              <a:ext cx="84138" cy="0"/>
            </a:xfrm>
            <a:custGeom>
              <a:rect b="b" l="l" r="r" t="t"/>
              <a:pathLst>
                <a:path extrusionOk="0" h="120000" w="44">
                  <a:moveTo>
                    <a:pt x="44" y="0"/>
                  </a:moveTo>
                  <a:lnTo>
                    <a:pt x="44" y="0"/>
                  </a:lnTo>
                  <a:lnTo>
                    <a:pt x="0" y="0"/>
                  </a:lnTo>
                  <a:lnTo>
                    <a:pt x="44" y="0"/>
                  </a:ln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726" name="Google Shape;726;p75"/>
            <p:cNvSpPr/>
            <p:nvPr/>
          </p:nvSpPr>
          <p:spPr>
            <a:xfrm>
              <a:off x="-1265238" y="2735263"/>
              <a:ext cx="65088" cy="3175"/>
            </a:xfrm>
            <a:custGeom>
              <a:rect b="b" l="l" r="r" t="t"/>
              <a:pathLst>
                <a:path extrusionOk="0" h="1" w="34">
                  <a:moveTo>
                    <a:pt x="34" y="1"/>
                  </a:moveTo>
                  <a:lnTo>
                    <a:pt x="34" y="1"/>
                  </a:lnTo>
                  <a:lnTo>
                    <a:pt x="33" y="0"/>
                  </a:lnTo>
                  <a:lnTo>
                    <a:pt x="0" y="0"/>
                  </a:lnTo>
                  <a:lnTo>
                    <a:pt x="34" y="1"/>
                  </a:ln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727" name="Google Shape;727;p75"/>
            <p:cNvSpPr/>
            <p:nvPr/>
          </p:nvSpPr>
          <p:spPr>
            <a:xfrm>
              <a:off x="-1219200" y="2728913"/>
              <a:ext cx="103188" cy="9525"/>
            </a:xfrm>
            <a:custGeom>
              <a:rect b="b" l="l" r="r" t="t"/>
              <a:pathLst>
                <a:path extrusionOk="0" h="4" w="54">
                  <a:moveTo>
                    <a:pt x="54" y="4"/>
                  </a:moveTo>
                  <a:lnTo>
                    <a:pt x="54" y="4"/>
                  </a:lnTo>
                  <a:cubicBezTo>
                    <a:pt x="49" y="2"/>
                    <a:pt x="43" y="0"/>
                    <a:pt x="0" y="1"/>
                  </a:cubicBezTo>
                  <a:lnTo>
                    <a:pt x="9" y="3"/>
                  </a:lnTo>
                  <a:lnTo>
                    <a:pt x="54" y="4"/>
                  </a:ln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728" name="Google Shape;728;p75"/>
            <p:cNvSpPr/>
            <p:nvPr/>
          </p:nvSpPr>
          <p:spPr>
            <a:xfrm>
              <a:off x="1225550" y="2830513"/>
              <a:ext cx="73025" cy="3175"/>
            </a:xfrm>
            <a:custGeom>
              <a:rect b="b" l="l" r="r" t="t"/>
              <a:pathLst>
                <a:path extrusionOk="0" h="2" w="38">
                  <a:moveTo>
                    <a:pt x="34" y="0"/>
                  </a:moveTo>
                  <a:lnTo>
                    <a:pt x="34" y="0"/>
                  </a:lnTo>
                  <a:lnTo>
                    <a:pt x="0" y="1"/>
                  </a:lnTo>
                  <a:lnTo>
                    <a:pt x="4" y="2"/>
                  </a:lnTo>
                  <a:lnTo>
                    <a:pt x="38" y="1"/>
                  </a:lnTo>
                  <a:lnTo>
                    <a:pt x="34" y="0"/>
                  </a:ln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729" name="Google Shape;729;p75"/>
            <p:cNvSpPr/>
            <p:nvPr/>
          </p:nvSpPr>
          <p:spPr>
            <a:xfrm>
              <a:off x="874712" y="2827338"/>
              <a:ext cx="39688" cy="3175"/>
            </a:xfrm>
            <a:custGeom>
              <a:rect b="b" l="l" r="r" t="t"/>
              <a:pathLst>
                <a:path extrusionOk="0" h="1" w="21">
                  <a:moveTo>
                    <a:pt x="21" y="0"/>
                  </a:moveTo>
                  <a:lnTo>
                    <a:pt x="21" y="0"/>
                  </a:lnTo>
                  <a:lnTo>
                    <a:pt x="0" y="1"/>
                  </a:lnTo>
                  <a:cubicBezTo>
                    <a:pt x="9" y="1"/>
                    <a:pt x="16" y="1"/>
                    <a:pt x="21" y="0"/>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730" name="Google Shape;730;p75"/>
            <p:cNvSpPr/>
            <p:nvPr/>
          </p:nvSpPr>
          <p:spPr>
            <a:xfrm>
              <a:off x="417512" y="2827338"/>
              <a:ext cx="457200" cy="31750"/>
            </a:xfrm>
            <a:custGeom>
              <a:rect b="b" l="l" r="r" t="t"/>
              <a:pathLst>
                <a:path extrusionOk="0" h="14" w="238">
                  <a:moveTo>
                    <a:pt x="113" y="12"/>
                  </a:moveTo>
                  <a:lnTo>
                    <a:pt x="113" y="12"/>
                  </a:lnTo>
                  <a:cubicBezTo>
                    <a:pt x="73" y="10"/>
                    <a:pt x="168" y="9"/>
                    <a:pt x="94" y="9"/>
                  </a:cubicBezTo>
                  <a:cubicBezTo>
                    <a:pt x="88" y="7"/>
                    <a:pt x="122" y="5"/>
                    <a:pt x="157" y="6"/>
                  </a:cubicBezTo>
                  <a:cubicBezTo>
                    <a:pt x="155" y="7"/>
                    <a:pt x="123" y="7"/>
                    <a:pt x="145" y="8"/>
                  </a:cubicBezTo>
                  <a:cubicBezTo>
                    <a:pt x="168" y="7"/>
                    <a:pt x="177" y="8"/>
                    <a:pt x="169" y="6"/>
                  </a:cubicBezTo>
                  <a:cubicBezTo>
                    <a:pt x="208" y="4"/>
                    <a:pt x="212" y="3"/>
                    <a:pt x="238" y="1"/>
                  </a:cubicBezTo>
                  <a:cubicBezTo>
                    <a:pt x="191" y="2"/>
                    <a:pt x="92" y="0"/>
                    <a:pt x="32" y="3"/>
                  </a:cubicBezTo>
                  <a:cubicBezTo>
                    <a:pt x="0" y="6"/>
                    <a:pt x="20" y="9"/>
                    <a:pt x="19" y="13"/>
                  </a:cubicBezTo>
                  <a:cubicBezTo>
                    <a:pt x="24" y="14"/>
                    <a:pt x="110" y="14"/>
                    <a:pt x="113" y="12"/>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731" name="Google Shape;731;p75"/>
            <p:cNvSpPr/>
            <p:nvPr/>
          </p:nvSpPr>
          <p:spPr>
            <a:xfrm>
              <a:off x="755650" y="2859087"/>
              <a:ext cx="68263" cy="4762"/>
            </a:xfrm>
            <a:custGeom>
              <a:rect b="b" l="l" r="r" t="t"/>
              <a:pathLst>
                <a:path extrusionOk="0" h="2" w="36">
                  <a:moveTo>
                    <a:pt x="0" y="1"/>
                  </a:moveTo>
                  <a:lnTo>
                    <a:pt x="0" y="1"/>
                  </a:lnTo>
                  <a:cubicBezTo>
                    <a:pt x="19" y="2"/>
                    <a:pt x="24" y="1"/>
                    <a:pt x="36" y="1"/>
                  </a:cubicBezTo>
                  <a:cubicBezTo>
                    <a:pt x="33" y="0"/>
                    <a:pt x="15" y="1"/>
                    <a:pt x="0" y="1"/>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732" name="Google Shape;732;p75"/>
            <p:cNvSpPr/>
            <p:nvPr/>
          </p:nvSpPr>
          <p:spPr>
            <a:xfrm>
              <a:off x="-133350" y="2798763"/>
              <a:ext cx="111125" cy="4762"/>
            </a:xfrm>
            <a:custGeom>
              <a:rect b="b" l="l" r="r" t="t"/>
              <a:pathLst>
                <a:path extrusionOk="0" h="2" w="58">
                  <a:moveTo>
                    <a:pt x="37" y="0"/>
                  </a:moveTo>
                  <a:lnTo>
                    <a:pt x="37" y="0"/>
                  </a:lnTo>
                  <a:cubicBezTo>
                    <a:pt x="34" y="1"/>
                    <a:pt x="0" y="1"/>
                    <a:pt x="7" y="2"/>
                  </a:cubicBezTo>
                  <a:lnTo>
                    <a:pt x="58" y="2"/>
                  </a:lnTo>
                  <a:cubicBezTo>
                    <a:pt x="46" y="2"/>
                    <a:pt x="42" y="1"/>
                    <a:pt x="37" y="0"/>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733" name="Google Shape;733;p75"/>
            <p:cNvSpPr/>
            <p:nvPr/>
          </p:nvSpPr>
          <p:spPr>
            <a:xfrm>
              <a:off x="-22225" y="2800350"/>
              <a:ext cx="44450" cy="3175"/>
            </a:xfrm>
            <a:custGeom>
              <a:rect b="b" l="l" r="r" t="t"/>
              <a:pathLst>
                <a:path extrusionOk="0" h="1" w="23">
                  <a:moveTo>
                    <a:pt x="23" y="0"/>
                  </a:moveTo>
                  <a:lnTo>
                    <a:pt x="23" y="0"/>
                  </a:lnTo>
                  <a:lnTo>
                    <a:pt x="0" y="1"/>
                  </a:lnTo>
                  <a:cubicBezTo>
                    <a:pt x="6" y="1"/>
                    <a:pt x="13" y="1"/>
                    <a:pt x="23" y="0"/>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734" name="Google Shape;734;p75"/>
            <p:cNvSpPr/>
            <p:nvPr/>
          </p:nvSpPr>
          <p:spPr>
            <a:xfrm>
              <a:off x="-66675" y="2798763"/>
              <a:ext cx="6350" cy="0"/>
            </a:xfrm>
            <a:custGeom>
              <a:rect b="b" l="l" r="r" t="t"/>
              <a:pathLst>
                <a:path extrusionOk="0" h="120000" w="3">
                  <a:moveTo>
                    <a:pt x="0" y="0"/>
                  </a:moveTo>
                  <a:lnTo>
                    <a:pt x="0" y="0"/>
                  </a:lnTo>
                  <a:lnTo>
                    <a:pt x="2" y="0"/>
                  </a:lnTo>
                  <a:cubicBezTo>
                    <a:pt x="3" y="0"/>
                    <a:pt x="3" y="0"/>
                    <a:pt x="0" y="0"/>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735" name="Google Shape;735;p75"/>
            <p:cNvSpPr/>
            <p:nvPr/>
          </p:nvSpPr>
          <p:spPr>
            <a:xfrm>
              <a:off x="-1566863" y="2730500"/>
              <a:ext cx="65088" cy="3175"/>
            </a:xfrm>
            <a:custGeom>
              <a:rect b="b" l="l" r="r" t="t"/>
              <a:pathLst>
                <a:path extrusionOk="0" h="1" w="34">
                  <a:moveTo>
                    <a:pt x="33" y="1"/>
                  </a:moveTo>
                  <a:lnTo>
                    <a:pt x="33" y="1"/>
                  </a:lnTo>
                  <a:cubicBezTo>
                    <a:pt x="34" y="0"/>
                    <a:pt x="12" y="1"/>
                    <a:pt x="0" y="1"/>
                  </a:cubicBezTo>
                  <a:cubicBezTo>
                    <a:pt x="9" y="1"/>
                    <a:pt x="22" y="1"/>
                    <a:pt x="33" y="1"/>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736" name="Google Shape;736;p75"/>
            <p:cNvSpPr/>
            <p:nvPr/>
          </p:nvSpPr>
          <p:spPr>
            <a:xfrm>
              <a:off x="-3175000" y="2740025"/>
              <a:ext cx="38100" cy="0"/>
            </a:xfrm>
            <a:custGeom>
              <a:rect b="b" l="l" r="r" t="t"/>
              <a:pathLst>
                <a:path extrusionOk="0" h="120000" w="20">
                  <a:moveTo>
                    <a:pt x="20" y="0"/>
                  </a:moveTo>
                  <a:lnTo>
                    <a:pt x="20" y="0"/>
                  </a:lnTo>
                  <a:lnTo>
                    <a:pt x="0" y="0"/>
                  </a:lnTo>
                  <a:cubicBezTo>
                    <a:pt x="7" y="0"/>
                    <a:pt x="11" y="0"/>
                    <a:pt x="20" y="0"/>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737" name="Google Shape;737;p75"/>
            <p:cNvSpPr/>
            <p:nvPr/>
          </p:nvSpPr>
          <p:spPr>
            <a:xfrm>
              <a:off x="-3735388" y="2803525"/>
              <a:ext cx="6350" cy="1587"/>
            </a:xfrm>
            <a:custGeom>
              <a:rect b="b" l="l" r="r" t="t"/>
              <a:pathLst>
                <a:path extrusionOk="0" h="1" w="4">
                  <a:moveTo>
                    <a:pt x="4" y="0"/>
                  </a:moveTo>
                  <a:lnTo>
                    <a:pt x="4" y="0"/>
                  </a:lnTo>
                  <a:cubicBezTo>
                    <a:pt x="3" y="0"/>
                    <a:pt x="2" y="1"/>
                    <a:pt x="0" y="1"/>
                  </a:cubicBezTo>
                  <a:cubicBezTo>
                    <a:pt x="2" y="1"/>
                    <a:pt x="3" y="1"/>
                    <a:pt x="4" y="0"/>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738" name="Google Shape;738;p75"/>
            <p:cNvSpPr/>
            <p:nvPr/>
          </p:nvSpPr>
          <p:spPr>
            <a:xfrm>
              <a:off x="-3924300" y="2803525"/>
              <a:ext cx="188913" cy="3175"/>
            </a:xfrm>
            <a:custGeom>
              <a:rect b="b" l="l" r="r" t="t"/>
              <a:pathLst>
                <a:path extrusionOk="0" h="2" w="98">
                  <a:moveTo>
                    <a:pt x="98" y="1"/>
                  </a:moveTo>
                  <a:lnTo>
                    <a:pt x="98" y="1"/>
                  </a:lnTo>
                  <a:cubicBezTo>
                    <a:pt x="84" y="2"/>
                    <a:pt x="42" y="0"/>
                    <a:pt x="26" y="1"/>
                  </a:cubicBezTo>
                  <a:lnTo>
                    <a:pt x="28" y="1"/>
                  </a:lnTo>
                  <a:lnTo>
                    <a:pt x="0" y="2"/>
                  </a:lnTo>
                  <a:cubicBezTo>
                    <a:pt x="27" y="2"/>
                    <a:pt x="82" y="2"/>
                    <a:pt x="98" y="1"/>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grpSp>
      <p:sp>
        <p:nvSpPr>
          <p:cNvPr id="739" name="Google Shape;739;p75"/>
          <p:cNvSpPr txBox="1"/>
          <p:nvPr>
            <p:ph idx="1" type="body"/>
          </p:nvPr>
        </p:nvSpPr>
        <p:spPr>
          <a:xfrm>
            <a:off x="1522413" y="5102525"/>
            <a:ext cx="9143999" cy="106967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0"/>
              </a:spcBef>
              <a:spcAft>
                <a:spcPts val="0"/>
              </a:spcAft>
              <a:buClr>
                <a:schemeClr val="lt1"/>
              </a:buClr>
              <a:buSzPts val="2400"/>
              <a:buNone/>
              <a:defRPr sz="2400">
                <a:solidFill>
                  <a:schemeClr val="lt1"/>
                </a:solidFill>
              </a:defRPr>
            </a:lvl1pPr>
            <a:lvl2pPr indent="-228600" lvl="1" marL="914400" algn="l">
              <a:lnSpc>
                <a:spcPct val="90000"/>
              </a:lnSpc>
              <a:spcBef>
                <a:spcPts val="600"/>
              </a:spcBef>
              <a:spcAft>
                <a:spcPts val="0"/>
              </a:spcAft>
              <a:buClr>
                <a:schemeClr val="lt1"/>
              </a:buClr>
              <a:buSzPts val="1800"/>
              <a:buNone/>
              <a:defRPr sz="1800">
                <a:solidFill>
                  <a:schemeClr val="lt1"/>
                </a:solidFill>
              </a:defRPr>
            </a:lvl2pPr>
            <a:lvl3pPr indent="-228600" lvl="2" marL="1371600" algn="l">
              <a:lnSpc>
                <a:spcPct val="90000"/>
              </a:lnSpc>
              <a:spcBef>
                <a:spcPts val="600"/>
              </a:spcBef>
              <a:spcAft>
                <a:spcPts val="0"/>
              </a:spcAft>
              <a:buClr>
                <a:schemeClr val="lt1"/>
              </a:buClr>
              <a:buSzPts val="1600"/>
              <a:buNone/>
              <a:defRPr sz="1600">
                <a:solidFill>
                  <a:schemeClr val="lt1"/>
                </a:solidFill>
              </a:defRPr>
            </a:lvl3pPr>
            <a:lvl4pPr indent="-228600" lvl="3" marL="1828800" algn="l">
              <a:lnSpc>
                <a:spcPct val="90000"/>
              </a:lnSpc>
              <a:spcBef>
                <a:spcPts val="600"/>
              </a:spcBef>
              <a:spcAft>
                <a:spcPts val="0"/>
              </a:spcAft>
              <a:buClr>
                <a:schemeClr val="lt1"/>
              </a:buClr>
              <a:buSzPts val="1400"/>
              <a:buNone/>
              <a:defRPr sz="1400">
                <a:solidFill>
                  <a:schemeClr val="lt1"/>
                </a:solidFill>
              </a:defRPr>
            </a:lvl4pPr>
            <a:lvl5pPr indent="-228600" lvl="4" marL="2286000" algn="l">
              <a:lnSpc>
                <a:spcPct val="90000"/>
              </a:lnSpc>
              <a:spcBef>
                <a:spcPts val="600"/>
              </a:spcBef>
              <a:spcAft>
                <a:spcPts val="0"/>
              </a:spcAft>
              <a:buClr>
                <a:schemeClr val="lt1"/>
              </a:buClr>
              <a:buSzPts val="1400"/>
              <a:buNone/>
              <a:defRPr sz="1400">
                <a:solidFill>
                  <a:schemeClr val="lt1"/>
                </a:solidFill>
              </a:defRPr>
            </a:lvl5pPr>
            <a:lvl6pPr indent="-228600" lvl="5" marL="2743200" algn="l">
              <a:lnSpc>
                <a:spcPct val="90000"/>
              </a:lnSpc>
              <a:spcBef>
                <a:spcPts val="600"/>
              </a:spcBef>
              <a:spcAft>
                <a:spcPts val="0"/>
              </a:spcAft>
              <a:buClr>
                <a:schemeClr val="lt1"/>
              </a:buClr>
              <a:buSzPts val="1400"/>
              <a:buNone/>
              <a:defRPr sz="1400">
                <a:solidFill>
                  <a:schemeClr val="lt1"/>
                </a:solidFill>
              </a:defRPr>
            </a:lvl6pPr>
            <a:lvl7pPr indent="-228600" lvl="6" marL="3200400" algn="l">
              <a:lnSpc>
                <a:spcPct val="90000"/>
              </a:lnSpc>
              <a:spcBef>
                <a:spcPts val="600"/>
              </a:spcBef>
              <a:spcAft>
                <a:spcPts val="0"/>
              </a:spcAft>
              <a:buClr>
                <a:schemeClr val="lt1"/>
              </a:buClr>
              <a:buSzPts val="1400"/>
              <a:buNone/>
              <a:defRPr sz="1400">
                <a:solidFill>
                  <a:schemeClr val="lt1"/>
                </a:solidFill>
              </a:defRPr>
            </a:lvl7pPr>
            <a:lvl8pPr indent="-228600" lvl="7" marL="3657600" algn="l">
              <a:lnSpc>
                <a:spcPct val="90000"/>
              </a:lnSpc>
              <a:spcBef>
                <a:spcPts val="600"/>
              </a:spcBef>
              <a:spcAft>
                <a:spcPts val="0"/>
              </a:spcAft>
              <a:buClr>
                <a:schemeClr val="lt1"/>
              </a:buClr>
              <a:buSzPts val="1400"/>
              <a:buNone/>
              <a:defRPr sz="1400">
                <a:solidFill>
                  <a:schemeClr val="lt1"/>
                </a:solidFill>
              </a:defRPr>
            </a:lvl8pPr>
            <a:lvl9pPr indent="-228600" lvl="8" marL="4114800" algn="l">
              <a:lnSpc>
                <a:spcPct val="90000"/>
              </a:lnSpc>
              <a:spcBef>
                <a:spcPts val="600"/>
              </a:spcBef>
              <a:spcAft>
                <a:spcPts val="0"/>
              </a:spcAft>
              <a:buClr>
                <a:schemeClr val="lt1"/>
              </a:buClr>
              <a:buSzPts val="1400"/>
              <a:buNone/>
              <a:defRPr sz="1400">
                <a:solidFill>
                  <a:schemeClr val="lt1"/>
                </a:solidFill>
              </a:defRPr>
            </a:lvl9pPr>
          </a:lstStyle>
          <a:p/>
        </p:txBody>
      </p:sp>
      <p:sp>
        <p:nvSpPr>
          <p:cNvPr id="740" name="Google Shape;740;p75"/>
          <p:cNvSpPr txBox="1"/>
          <p:nvPr>
            <p:ph idx="11" type="ftr"/>
          </p:nvPr>
        </p:nvSpPr>
        <p:spPr>
          <a:xfrm>
            <a:off x="1522413" y="6400801"/>
            <a:ext cx="6324599" cy="276226"/>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41" name="Google Shape;741;p75"/>
          <p:cNvSpPr txBox="1"/>
          <p:nvPr>
            <p:ph idx="10" type="dt"/>
          </p:nvPr>
        </p:nvSpPr>
        <p:spPr>
          <a:xfrm>
            <a:off x="8075612" y="6400801"/>
            <a:ext cx="1243859" cy="276226"/>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42" name="Google Shape;742;p75"/>
          <p:cNvSpPr txBox="1"/>
          <p:nvPr>
            <p:ph idx="12" type="sldNum"/>
          </p:nvPr>
        </p:nvSpPr>
        <p:spPr>
          <a:xfrm>
            <a:off x="9523412" y="6400801"/>
            <a:ext cx="1143002" cy="276226"/>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pt-BR"/>
              <a:t>‹#›</a:t>
            </a:fld>
            <a:endParaRPr/>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ois Conteúdos" type="twoObj">
  <p:cSld name="TWO_OBJECTS">
    <p:spTree>
      <p:nvGrpSpPr>
        <p:cNvPr id="743" name="Shape 743"/>
        <p:cNvGrpSpPr/>
        <p:nvPr/>
      </p:nvGrpSpPr>
      <p:grpSpPr>
        <a:xfrm>
          <a:off x="0" y="0"/>
          <a:ext cx="0" cy="0"/>
          <a:chOff x="0" y="0"/>
          <a:chExt cx="0" cy="0"/>
        </a:xfrm>
      </p:grpSpPr>
      <p:sp>
        <p:nvSpPr>
          <p:cNvPr id="744" name="Google Shape;744;p76"/>
          <p:cNvSpPr txBox="1"/>
          <p:nvPr>
            <p:ph type="title"/>
          </p:nvPr>
        </p:nvSpPr>
        <p:spPr>
          <a:xfrm>
            <a:off x="1522414" y="274638"/>
            <a:ext cx="9143998" cy="1020762"/>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lt1"/>
              </a:buClr>
              <a:buSzPts val="3200"/>
              <a:buFont typeface="Consolas"/>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grpSp>
        <p:nvGrpSpPr>
          <p:cNvPr descr="Gráfico de linhas" id="745" name="Google Shape;745;p76"/>
          <p:cNvGrpSpPr/>
          <p:nvPr/>
        </p:nvGrpSpPr>
        <p:grpSpPr>
          <a:xfrm>
            <a:off x="1522413" y="1514475"/>
            <a:ext cx="10569575" cy="64008"/>
            <a:chOff x="1522413" y="1514475"/>
            <a:chExt cx="10569575" cy="64008"/>
          </a:xfrm>
        </p:grpSpPr>
        <p:sp>
          <p:nvSpPr>
            <p:cNvPr id="746" name="Google Shape;746;p76"/>
            <p:cNvSpPr/>
            <p:nvPr/>
          </p:nvSpPr>
          <p:spPr>
            <a:xfrm>
              <a:off x="12028488" y="1525554"/>
              <a:ext cx="63500" cy="4924"/>
            </a:xfrm>
            <a:custGeom>
              <a:rect b="b" l="l" r="r" t="t"/>
              <a:pathLst>
                <a:path extrusionOk="0" h="6" w="67">
                  <a:moveTo>
                    <a:pt x="30" y="6"/>
                  </a:moveTo>
                  <a:lnTo>
                    <a:pt x="30" y="6"/>
                  </a:lnTo>
                  <a:lnTo>
                    <a:pt x="67" y="3"/>
                  </a:lnTo>
                  <a:cubicBezTo>
                    <a:pt x="60" y="2"/>
                    <a:pt x="26" y="1"/>
                    <a:pt x="39" y="0"/>
                  </a:cubicBezTo>
                  <a:cubicBezTo>
                    <a:pt x="0" y="1"/>
                    <a:pt x="8" y="3"/>
                    <a:pt x="30" y="6"/>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747" name="Google Shape;747;p76"/>
            <p:cNvSpPr/>
            <p:nvPr/>
          </p:nvSpPr>
          <p:spPr>
            <a:xfrm>
              <a:off x="12022138" y="1532939"/>
              <a:ext cx="19050" cy="1231"/>
            </a:xfrm>
            <a:custGeom>
              <a:rect b="b" l="l" r="r" t="t"/>
              <a:pathLst>
                <a:path extrusionOk="0" h="2" w="20">
                  <a:moveTo>
                    <a:pt x="0" y="2"/>
                  </a:moveTo>
                  <a:lnTo>
                    <a:pt x="0" y="2"/>
                  </a:lnTo>
                  <a:lnTo>
                    <a:pt x="20" y="1"/>
                  </a:lnTo>
                  <a:cubicBezTo>
                    <a:pt x="16" y="0"/>
                    <a:pt x="11" y="0"/>
                    <a:pt x="0" y="2"/>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748" name="Google Shape;748;p76"/>
            <p:cNvSpPr/>
            <p:nvPr/>
          </p:nvSpPr>
          <p:spPr>
            <a:xfrm>
              <a:off x="12041188" y="1531708"/>
              <a:ext cx="39687" cy="6155"/>
            </a:xfrm>
            <a:custGeom>
              <a:rect b="b" l="l" r="r" t="t"/>
              <a:pathLst>
                <a:path extrusionOk="0" h="6" w="41">
                  <a:moveTo>
                    <a:pt x="41" y="0"/>
                  </a:moveTo>
                  <a:lnTo>
                    <a:pt x="41" y="0"/>
                  </a:lnTo>
                  <a:lnTo>
                    <a:pt x="0" y="2"/>
                  </a:lnTo>
                  <a:cubicBezTo>
                    <a:pt x="5" y="3"/>
                    <a:pt x="6" y="6"/>
                    <a:pt x="19" y="1"/>
                  </a:cubicBezTo>
                  <a:cubicBezTo>
                    <a:pt x="15" y="3"/>
                    <a:pt x="23" y="1"/>
                    <a:pt x="41" y="0"/>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749" name="Google Shape;749;p76"/>
            <p:cNvSpPr/>
            <p:nvPr/>
          </p:nvSpPr>
          <p:spPr>
            <a:xfrm>
              <a:off x="11831638" y="1526784"/>
              <a:ext cx="42862" cy="4924"/>
            </a:xfrm>
            <a:custGeom>
              <a:rect b="b" l="l" r="r" t="t"/>
              <a:pathLst>
                <a:path extrusionOk="0" h="6" w="45">
                  <a:moveTo>
                    <a:pt x="2" y="0"/>
                  </a:moveTo>
                  <a:lnTo>
                    <a:pt x="2" y="0"/>
                  </a:lnTo>
                  <a:cubicBezTo>
                    <a:pt x="0" y="1"/>
                    <a:pt x="15" y="4"/>
                    <a:pt x="18" y="6"/>
                  </a:cubicBezTo>
                  <a:lnTo>
                    <a:pt x="45" y="4"/>
                  </a:lnTo>
                  <a:cubicBezTo>
                    <a:pt x="31" y="3"/>
                    <a:pt x="4" y="2"/>
                    <a:pt x="2" y="0"/>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750" name="Google Shape;750;p76"/>
            <p:cNvSpPr/>
            <p:nvPr/>
          </p:nvSpPr>
          <p:spPr>
            <a:xfrm>
              <a:off x="11809413" y="1531708"/>
              <a:ext cx="41275" cy="2462"/>
            </a:xfrm>
            <a:custGeom>
              <a:rect b="b" l="l" r="r" t="t"/>
              <a:pathLst>
                <a:path extrusionOk="0" h="3" w="44">
                  <a:moveTo>
                    <a:pt x="42" y="0"/>
                  </a:moveTo>
                  <a:lnTo>
                    <a:pt x="42" y="0"/>
                  </a:lnTo>
                  <a:lnTo>
                    <a:pt x="0" y="3"/>
                  </a:lnTo>
                  <a:cubicBezTo>
                    <a:pt x="37" y="3"/>
                    <a:pt x="44" y="2"/>
                    <a:pt x="42" y="0"/>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751" name="Google Shape;751;p76"/>
            <p:cNvSpPr/>
            <p:nvPr/>
          </p:nvSpPr>
          <p:spPr>
            <a:xfrm>
              <a:off x="12003088" y="1537863"/>
              <a:ext cx="77787" cy="3693"/>
            </a:xfrm>
            <a:custGeom>
              <a:rect b="b" l="l" r="r" t="t"/>
              <a:pathLst>
                <a:path extrusionOk="0" h="5" w="82">
                  <a:moveTo>
                    <a:pt x="14" y="5"/>
                  </a:moveTo>
                  <a:lnTo>
                    <a:pt x="14" y="5"/>
                  </a:lnTo>
                  <a:lnTo>
                    <a:pt x="82" y="0"/>
                  </a:lnTo>
                  <a:lnTo>
                    <a:pt x="0" y="5"/>
                  </a:lnTo>
                  <a:lnTo>
                    <a:pt x="14" y="5"/>
                  </a:ln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752" name="Google Shape;752;p76"/>
            <p:cNvSpPr/>
            <p:nvPr/>
          </p:nvSpPr>
          <p:spPr>
            <a:xfrm>
              <a:off x="11664950" y="1523092"/>
              <a:ext cx="39687" cy="4924"/>
            </a:xfrm>
            <a:custGeom>
              <a:rect b="b" l="l" r="r" t="t"/>
              <a:pathLst>
                <a:path extrusionOk="0" h="5" w="42">
                  <a:moveTo>
                    <a:pt x="19" y="4"/>
                  </a:moveTo>
                  <a:lnTo>
                    <a:pt x="19" y="4"/>
                  </a:lnTo>
                  <a:lnTo>
                    <a:pt x="42" y="0"/>
                  </a:lnTo>
                  <a:lnTo>
                    <a:pt x="0" y="5"/>
                  </a:lnTo>
                  <a:lnTo>
                    <a:pt x="19" y="4"/>
                  </a:ln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753" name="Google Shape;753;p76"/>
            <p:cNvSpPr/>
            <p:nvPr/>
          </p:nvSpPr>
          <p:spPr>
            <a:xfrm>
              <a:off x="11506200" y="1521861"/>
              <a:ext cx="92075" cy="4924"/>
            </a:xfrm>
            <a:custGeom>
              <a:rect b="b" l="l" r="r" t="t"/>
              <a:pathLst>
                <a:path extrusionOk="0" h="6" w="98">
                  <a:moveTo>
                    <a:pt x="81" y="6"/>
                  </a:moveTo>
                  <a:lnTo>
                    <a:pt x="81" y="6"/>
                  </a:lnTo>
                  <a:cubicBezTo>
                    <a:pt x="98" y="3"/>
                    <a:pt x="57" y="1"/>
                    <a:pt x="75" y="0"/>
                  </a:cubicBezTo>
                  <a:cubicBezTo>
                    <a:pt x="47" y="0"/>
                    <a:pt x="22" y="2"/>
                    <a:pt x="0" y="5"/>
                  </a:cubicBezTo>
                  <a:cubicBezTo>
                    <a:pt x="24" y="3"/>
                    <a:pt x="49" y="4"/>
                    <a:pt x="81" y="6"/>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754" name="Google Shape;754;p76"/>
            <p:cNvSpPr/>
            <p:nvPr/>
          </p:nvSpPr>
          <p:spPr>
            <a:xfrm>
              <a:off x="11471275" y="1525554"/>
              <a:ext cx="34925" cy="3693"/>
            </a:xfrm>
            <a:custGeom>
              <a:rect b="b" l="l" r="r" t="t"/>
              <a:pathLst>
                <a:path extrusionOk="0" h="3" w="36">
                  <a:moveTo>
                    <a:pt x="0" y="3"/>
                  </a:moveTo>
                  <a:lnTo>
                    <a:pt x="0" y="3"/>
                  </a:lnTo>
                  <a:cubicBezTo>
                    <a:pt x="11" y="2"/>
                    <a:pt x="23" y="1"/>
                    <a:pt x="36" y="0"/>
                  </a:cubicBezTo>
                  <a:cubicBezTo>
                    <a:pt x="24" y="0"/>
                    <a:pt x="12" y="1"/>
                    <a:pt x="0" y="3"/>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755" name="Google Shape;755;p76"/>
            <p:cNvSpPr/>
            <p:nvPr/>
          </p:nvSpPr>
          <p:spPr>
            <a:xfrm>
              <a:off x="11710988" y="1529246"/>
              <a:ext cx="30162" cy="4924"/>
            </a:xfrm>
            <a:custGeom>
              <a:rect b="b" l="l" r="r" t="t"/>
              <a:pathLst>
                <a:path extrusionOk="0" h="5" w="32">
                  <a:moveTo>
                    <a:pt x="32" y="5"/>
                  </a:moveTo>
                  <a:lnTo>
                    <a:pt x="32" y="5"/>
                  </a:lnTo>
                  <a:cubicBezTo>
                    <a:pt x="29" y="4"/>
                    <a:pt x="23" y="1"/>
                    <a:pt x="0" y="0"/>
                  </a:cubicBezTo>
                  <a:lnTo>
                    <a:pt x="16" y="5"/>
                  </a:lnTo>
                  <a:lnTo>
                    <a:pt x="32" y="5"/>
                  </a:ln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756" name="Google Shape;756;p76"/>
            <p:cNvSpPr/>
            <p:nvPr/>
          </p:nvSpPr>
          <p:spPr>
            <a:xfrm>
              <a:off x="11691938" y="1532939"/>
              <a:ext cx="34925" cy="1231"/>
            </a:xfrm>
            <a:custGeom>
              <a:rect b="b" l="l" r="r" t="t"/>
              <a:pathLst>
                <a:path extrusionOk="0" h="1" w="36">
                  <a:moveTo>
                    <a:pt x="36" y="1"/>
                  </a:moveTo>
                  <a:lnTo>
                    <a:pt x="36" y="1"/>
                  </a:lnTo>
                  <a:lnTo>
                    <a:pt x="35" y="1"/>
                  </a:lnTo>
                  <a:lnTo>
                    <a:pt x="0" y="0"/>
                  </a:lnTo>
                  <a:lnTo>
                    <a:pt x="36" y="1"/>
                  </a:ln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757" name="Google Shape;757;p76"/>
            <p:cNvSpPr/>
            <p:nvPr/>
          </p:nvSpPr>
          <p:spPr>
            <a:xfrm>
              <a:off x="11741150" y="1534170"/>
              <a:ext cx="4762" cy="0"/>
            </a:xfrm>
            <a:custGeom>
              <a:rect b="b" l="l" r="r" t="t"/>
              <a:pathLst>
                <a:path extrusionOk="0" h="120000" w="5">
                  <a:moveTo>
                    <a:pt x="5" y="0"/>
                  </a:moveTo>
                  <a:lnTo>
                    <a:pt x="5" y="0"/>
                  </a:lnTo>
                  <a:lnTo>
                    <a:pt x="0" y="0"/>
                  </a:lnTo>
                  <a:cubicBezTo>
                    <a:pt x="2" y="0"/>
                    <a:pt x="3" y="0"/>
                    <a:pt x="5" y="0"/>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758" name="Google Shape;758;p76"/>
            <p:cNvSpPr/>
            <p:nvPr/>
          </p:nvSpPr>
          <p:spPr>
            <a:xfrm>
              <a:off x="11841163" y="1537863"/>
              <a:ext cx="71437" cy="8617"/>
            </a:xfrm>
            <a:custGeom>
              <a:rect b="b" l="l" r="r" t="t"/>
              <a:pathLst>
                <a:path extrusionOk="0" h="9" w="75">
                  <a:moveTo>
                    <a:pt x="75" y="0"/>
                  </a:moveTo>
                  <a:lnTo>
                    <a:pt x="75" y="0"/>
                  </a:lnTo>
                  <a:cubicBezTo>
                    <a:pt x="51" y="3"/>
                    <a:pt x="0" y="5"/>
                    <a:pt x="49" y="9"/>
                  </a:cubicBezTo>
                  <a:cubicBezTo>
                    <a:pt x="66" y="6"/>
                    <a:pt x="38" y="4"/>
                    <a:pt x="75" y="0"/>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759" name="Google Shape;759;p76"/>
            <p:cNvSpPr/>
            <p:nvPr/>
          </p:nvSpPr>
          <p:spPr>
            <a:xfrm>
              <a:off x="11764963" y="1535401"/>
              <a:ext cx="44450" cy="3693"/>
            </a:xfrm>
            <a:custGeom>
              <a:rect b="b" l="l" r="r" t="t"/>
              <a:pathLst>
                <a:path extrusionOk="0" h="4" w="47">
                  <a:moveTo>
                    <a:pt x="0" y="3"/>
                  </a:moveTo>
                  <a:lnTo>
                    <a:pt x="0" y="3"/>
                  </a:lnTo>
                  <a:lnTo>
                    <a:pt x="44" y="4"/>
                  </a:lnTo>
                  <a:cubicBezTo>
                    <a:pt x="43" y="3"/>
                    <a:pt x="35" y="1"/>
                    <a:pt x="47" y="0"/>
                  </a:cubicBezTo>
                  <a:lnTo>
                    <a:pt x="0" y="3"/>
                  </a:ln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760" name="Google Shape;760;p76"/>
            <p:cNvSpPr/>
            <p:nvPr/>
          </p:nvSpPr>
          <p:spPr>
            <a:xfrm>
              <a:off x="11744325" y="1537863"/>
              <a:ext cx="20637" cy="2462"/>
            </a:xfrm>
            <a:custGeom>
              <a:rect b="b" l="l" r="r" t="t"/>
              <a:pathLst>
                <a:path extrusionOk="0" h="2" w="22">
                  <a:moveTo>
                    <a:pt x="0" y="2"/>
                  </a:moveTo>
                  <a:lnTo>
                    <a:pt x="0" y="2"/>
                  </a:lnTo>
                  <a:lnTo>
                    <a:pt x="22" y="0"/>
                  </a:lnTo>
                  <a:lnTo>
                    <a:pt x="5" y="0"/>
                  </a:lnTo>
                  <a:lnTo>
                    <a:pt x="0" y="2"/>
                  </a:ln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761" name="Google Shape;761;p76"/>
            <p:cNvSpPr/>
            <p:nvPr/>
          </p:nvSpPr>
          <p:spPr>
            <a:xfrm>
              <a:off x="11482388" y="1531708"/>
              <a:ext cx="85725" cy="3693"/>
            </a:xfrm>
            <a:custGeom>
              <a:rect b="b" l="l" r="r" t="t"/>
              <a:pathLst>
                <a:path extrusionOk="0" h="4" w="90">
                  <a:moveTo>
                    <a:pt x="63" y="0"/>
                  </a:moveTo>
                  <a:lnTo>
                    <a:pt x="63" y="0"/>
                  </a:lnTo>
                  <a:cubicBezTo>
                    <a:pt x="44" y="2"/>
                    <a:pt x="23" y="2"/>
                    <a:pt x="0" y="2"/>
                  </a:cubicBezTo>
                  <a:cubicBezTo>
                    <a:pt x="25" y="3"/>
                    <a:pt x="51" y="4"/>
                    <a:pt x="76" y="4"/>
                  </a:cubicBezTo>
                  <a:cubicBezTo>
                    <a:pt x="79" y="2"/>
                    <a:pt x="90" y="0"/>
                    <a:pt x="63" y="0"/>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762" name="Google Shape;762;p76"/>
            <p:cNvSpPr/>
            <p:nvPr/>
          </p:nvSpPr>
          <p:spPr>
            <a:xfrm>
              <a:off x="11626850" y="1532939"/>
              <a:ext cx="4762" cy="1231"/>
            </a:xfrm>
            <a:custGeom>
              <a:rect b="b" l="l" r="r" t="t"/>
              <a:pathLst>
                <a:path extrusionOk="0" h="1" w="5">
                  <a:moveTo>
                    <a:pt x="5" y="0"/>
                  </a:moveTo>
                  <a:lnTo>
                    <a:pt x="5" y="0"/>
                  </a:lnTo>
                  <a:lnTo>
                    <a:pt x="0" y="1"/>
                  </a:lnTo>
                  <a:cubicBezTo>
                    <a:pt x="3" y="1"/>
                    <a:pt x="5" y="1"/>
                    <a:pt x="5" y="0"/>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763" name="Google Shape;763;p76"/>
            <p:cNvSpPr/>
            <p:nvPr/>
          </p:nvSpPr>
          <p:spPr>
            <a:xfrm>
              <a:off x="11261725" y="1534170"/>
              <a:ext cx="4762" cy="0"/>
            </a:xfrm>
            <a:custGeom>
              <a:rect b="b" l="l" r="r" t="t"/>
              <a:pathLst>
                <a:path extrusionOk="0" h="1" w="5">
                  <a:moveTo>
                    <a:pt x="0" y="0"/>
                  </a:moveTo>
                  <a:lnTo>
                    <a:pt x="0" y="0"/>
                  </a:lnTo>
                  <a:lnTo>
                    <a:pt x="4" y="0"/>
                  </a:lnTo>
                  <a:cubicBezTo>
                    <a:pt x="4" y="0"/>
                    <a:pt x="4" y="0"/>
                    <a:pt x="5" y="0"/>
                  </a:cubicBezTo>
                  <a:lnTo>
                    <a:pt x="0" y="0"/>
                  </a:ln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764" name="Google Shape;764;p76"/>
            <p:cNvSpPr/>
            <p:nvPr/>
          </p:nvSpPr>
          <p:spPr>
            <a:xfrm>
              <a:off x="11553825" y="1534170"/>
              <a:ext cx="44450" cy="2462"/>
            </a:xfrm>
            <a:custGeom>
              <a:rect b="b" l="l" r="r" t="t"/>
              <a:pathLst>
                <a:path extrusionOk="0" h="2" w="47">
                  <a:moveTo>
                    <a:pt x="6" y="2"/>
                  </a:moveTo>
                  <a:lnTo>
                    <a:pt x="6" y="2"/>
                  </a:lnTo>
                  <a:cubicBezTo>
                    <a:pt x="25" y="2"/>
                    <a:pt x="36" y="1"/>
                    <a:pt x="47" y="0"/>
                  </a:cubicBezTo>
                  <a:cubicBezTo>
                    <a:pt x="33" y="0"/>
                    <a:pt x="18" y="1"/>
                    <a:pt x="2" y="1"/>
                  </a:cubicBezTo>
                  <a:cubicBezTo>
                    <a:pt x="0" y="1"/>
                    <a:pt x="0" y="2"/>
                    <a:pt x="6" y="2"/>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765" name="Google Shape;765;p76"/>
            <p:cNvSpPr/>
            <p:nvPr/>
          </p:nvSpPr>
          <p:spPr>
            <a:xfrm>
              <a:off x="11409363" y="1529246"/>
              <a:ext cx="31750" cy="2462"/>
            </a:xfrm>
            <a:custGeom>
              <a:rect b="b" l="l" r="r" t="t"/>
              <a:pathLst>
                <a:path extrusionOk="0" h="3" w="33">
                  <a:moveTo>
                    <a:pt x="0" y="1"/>
                  </a:moveTo>
                  <a:lnTo>
                    <a:pt x="0" y="1"/>
                  </a:lnTo>
                  <a:cubicBezTo>
                    <a:pt x="10" y="2"/>
                    <a:pt x="21" y="3"/>
                    <a:pt x="33" y="3"/>
                  </a:cubicBezTo>
                  <a:cubicBezTo>
                    <a:pt x="23" y="2"/>
                    <a:pt x="3" y="0"/>
                    <a:pt x="0" y="1"/>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766" name="Google Shape;766;p76"/>
            <p:cNvSpPr/>
            <p:nvPr/>
          </p:nvSpPr>
          <p:spPr>
            <a:xfrm>
              <a:off x="11618913" y="1531708"/>
              <a:ext cx="6350" cy="0"/>
            </a:xfrm>
            <a:custGeom>
              <a:rect b="b" l="l" r="r" t="t"/>
              <a:pathLst>
                <a:path extrusionOk="0" h="1" w="6">
                  <a:moveTo>
                    <a:pt x="3" y="0"/>
                  </a:moveTo>
                  <a:lnTo>
                    <a:pt x="3" y="0"/>
                  </a:lnTo>
                  <a:lnTo>
                    <a:pt x="6" y="0"/>
                  </a:lnTo>
                  <a:cubicBezTo>
                    <a:pt x="0" y="0"/>
                    <a:pt x="0" y="0"/>
                    <a:pt x="3" y="0"/>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767" name="Google Shape;767;p76"/>
            <p:cNvSpPr/>
            <p:nvPr/>
          </p:nvSpPr>
          <p:spPr>
            <a:xfrm>
              <a:off x="11598275" y="1531708"/>
              <a:ext cx="28575" cy="2462"/>
            </a:xfrm>
            <a:custGeom>
              <a:rect b="b" l="l" r="r" t="t"/>
              <a:pathLst>
                <a:path extrusionOk="0" h="3" w="31">
                  <a:moveTo>
                    <a:pt x="25" y="0"/>
                  </a:moveTo>
                  <a:lnTo>
                    <a:pt x="25" y="0"/>
                  </a:lnTo>
                  <a:cubicBezTo>
                    <a:pt x="15" y="1"/>
                    <a:pt x="8" y="2"/>
                    <a:pt x="0" y="3"/>
                  </a:cubicBezTo>
                  <a:cubicBezTo>
                    <a:pt x="11" y="3"/>
                    <a:pt x="22" y="2"/>
                    <a:pt x="31" y="2"/>
                  </a:cubicBezTo>
                  <a:cubicBezTo>
                    <a:pt x="29" y="1"/>
                    <a:pt x="27" y="1"/>
                    <a:pt x="25" y="0"/>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768" name="Google Shape;768;p76"/>
            <p:cNvSpPr/>
            <p:nvPr/>
          </p:nvSpPr>
          <p:spPr>
            <a:xfrm>
              <a:off x="11137900" y="1534170"/>
              <a:ext cx="188912" cy="23388"/>
            </a:xfrm>
            <a:custGeom>
              <a:rect b="b" l="l" r="r" t="t"/>
              <a:pathLst>
                <a:path extrusionOk="0" h="27" w="198">
                  <a:moveTo>
                    <a:pt x="60" y="27"/>
                  </a:moveTo>
                  <a:lnTo>
                    <a:pt x="60" y="27"/>
                  </a:lnTo>
                  <a:cubicBezTo>
                    <a:pt x="63" y="23"/>
                    <a:pt x="113" y="19"/>
                    <a:pt x="156" y="24"/>
                  </a:cubicBezTo>
                  <a:cubicBezTo>
                    <a:pt x="198" y="21"/>
                    <a:pt x="171" y="7"/>
                    <a:pt x="134" y="0"/>
                  </a:cubicBezTo>
                  <a:cubicBezTo>
                    <a:pt x="133" y="2"/>
                    <a:pt x="133" y="3"/>
                    <a:pt x="89" y="6"/>
                  </a:cubicBezTo>
                  <a:cubicBezTo>
                    <a:pt x="104" y="8"/>
                    <a:pt x="186" y="11"/>
                    <a:pt x="149" y="14"/>
                  </a:cubicBezTo>
                  <a:cubicBezTo>
                    <a:pt x="91" y="16"/>
                    <a:pt x="102" y="13"/>
                    <a:pt x="74" y="11"/>
                  </a:cubicBezTo>
                  <a:cubicBezTo>
                    <a:pt x="97" y="16"/>
                    <a:pt x="0" y="18"/>
                    <a:pt x="13" y="25"/>
                  </a:cubicBezTo>
                  <a:lnTo>
                    <a:pt x="63" y="23"/>
                  </a:lnTo>
                  <a:cubicBezTo>
                    <a:pt x="64" y="24"/>
                    <a:pt x="46" y="26"/>
                    <a:pt x="60" y="27"/>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769" name="Google Shape;769;p76"/>
            <p:cNvSpPr/>
            <p:nvPr/>
          </p:nvSpPr>
          <p:spPr>
            <a:xfrm>
              <a:off x="11266488" y="1529246"/>
              <a:ext cx="95250" cy="4924"/>
            </a:xfrm>
            <a:custGeom>
              <a:rect b="b" l="l" r="r" t="t"/>
              <a:pathLst>
                <a:path extrusionOk="0" h="6" w="100">
                  <a:moveTo>
                    <a:pt x="82" y="6"/>
                  </a:moveTo>
                  <a:lnTo>
                    <a:pt x="82" y="6"/>
                  </a:lnTo>
                  <a:lnTo>
                    <a:pt x="100" y="6"/>
                  </a:lnTo>
                  <a:cubicBezTo>
                    <a:pt x="79" y="5"/>
                    <a:pt x="65" y="4"/>
                    <a:pt x="38" y="0"/>
                  </a:cubicBezTo>
                  <a:cubicBezTo>
                    <a:pt x="8" y="2"/>
                    <a:pt x="2" y="4"/>
                    <a:pt x="0" y="5"/>
                  </a:cubicBezTo>
                  <a:lnTo>
                    <a:pt x="88" y="6"/>
                  </a:lnTo>
                  <a:lnTo>
                    <a:pt x="82" y="6"/>
                  </a:ln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770" name="Google Shape;770;p76"/>
            <p:cNvSpPr/>
            <p:nvPr/>
          </p:nvSpPr>
          <p:spPr>
            <a:xfrm>
              <a:off x="11361738" y="1531708"/>
              <a:ext cx="134937" cy="12309"/>
            </a:xfrm>
            <a:custGeom>
              <a:rect b="b" l="l" r="r" t="t"/>
              <a:pathLst>
                <a:path extrusionOk="0" h="14" w="142">
                  <a:moveTo>
                    <a:pt x="80" y="3"/>
                  </a:moveTo>
                  <a:lnTo>
                    <a:pt x="80" y="3"/>
                  </a:lnTo>
                  <a:cubicBezTo>
                    <a:pt x="66" y="7"/>
                    <a:pt x="23" y="9"/>
                    <a:pt x="49" y="14"/>
                  </a:cubicBezTo>
                  <a:cubicBezTo>
                    <a:pt x="102" y="14"/>
                    <a:pt x="86" y="10"/>
                    <a:pt x="118" y="8"/>
                  </a:cubicBezTo>
                  <a:cubicBezTo>
                    <a:pt x="33" y="9"/>
                    <a:pt x="142" y="6"/>
                    <a:pt x="81" y="3"/>
                  </a:cubicBezTo>
                  <a:cubicBezTo>
                    <a:pt x="97" y="3"/>
                    <a:pt x="112" y="2"/>
                    <a:pt x="127" y="2"/>
                  </a:cubicBezTo>
                  <a:cubicBezTo>
                    <a:pt x="111" y="2"/>
                    <a:pt x="97" y="1"/>
                    <a:pt x="83" y="0"/>
                  </a:cubicBezTo>
                  <a:lnTo>
                    <a:pt x="85" y="1"/>
                  </a:lnTo>
                  <a:lnTo>
                    <a:pt x="85" y="1"/>
                  </a:lnTo>
                  <a:cubicBezTo>
                    <a:pt x="85" y="1"/>
                    <a:pt x="85" y="1"/>
                    <a:pt x="85" y="1"/>
                  </a:cubicBezTo>
                  <a:cubicBezTo>
                    <a:pt x="89" y="1"/>
                    <a:pt x="90" y="1"/>
                    <a:pt x="86" y="1"/>
                  </a:cubicBezTo>
                  <a:lnTo>
                    <a:pt x="84" y="1"/>
                  </a:lnTo>
                  <a:cubicBezTo>
                    <a:pt x="83" y="2"/>
                    <a:pt x="82" y="2"/>
                    <a:pt x="80" y="3"/>
                  </a:cubicBezTo>
                  <a:cubicBezTo>
                    <a:pt x="56" y="2"/>
                    <a:pt x="76" y="2"/>
                    <a:pt x="84" y="1"/>
                  </a:cubicBezTo>
                  <a:cubicBezTo>
                    <a:pt x="84" y="1"/>
                    <a:pt x="85" y="1"/>
                    <a:pt x="85" y="1"/>
                  </a:cubicBezTo>
                  <a:lnTo>
                    <a:pt x="85" y="1"/>
                  </a:lnTo>
                  <a:lnTo>
                    <a:pt x="0" y="3"/>
                  </a:lnTo>
                  <a:cubicBezTo>
                    <a:pt x="18" y="3"/>
                    <a:pt x="40" y="3"/>
                    <a:pt x="80" y="3"/>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771" name="Google Shape;771;p76"/>
            <p:cNvSpPr/>
            <p:nvPr/>
          </p:nvSpPr>
          <p:spPr>
            <a:xfrm>
              <a:off x="11834813" y="1552634"/>
              <a:ext cx="9525" cy="1231"/>
            </a:xfrm>
            <a:custGeom>
              <a:rect b="b" l="l" r="r" t="t"/>
              <a:pathLst>
                <a:path extrusionOk="0" h="1" w="11">
                  <a:moveTo>
                    <a:pt x="11" y="1"/>
                  </a:moveTo>
                  <a:lnTo>
                    <a:pt x="11" y="1"/>
                  </a:lnTo>
                  <a:cubicBezTo>
                    <a:pt x="8" y="1"/>
                    <a:pt x="8" y="1"/>
                    <a:pt x="8" y="0"/>
                  </a:cubicBezTo>
                  <a:cubicBezTo>
                    <a:pt x="2" y="1"/>
                    <a:pt x="0" y="1"/>
                    <a:pt x="11" y="1"/>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772" name="Google Shape;772;p76"/>
            <p:cNvSpPr/>
            <p:nvPr/>
          </p:nvSpPr>
          <p:spPr>
            <a:xfrm>
              <a:off x="11764963" y="1542787"/>
              <a:ext cx="117475" cy="9847"/>
            </a:xfrm>
            <a:custGeom>
              <a:rect b="b" l="l" r="r" t="t"/>
              <a:pathLst>
                <a:path extrusionOk="0" h="12" w="122">
                  <a:moveTo>
                    <a:pt x="48" y="11"/>
                  </a:moveTo>
                  <a:lnTo>
                    <a:pt x="48" y="11"/>
                  </a:lnTo>
                  <a:cubicBezTo>
                    <a:pt x="54" y="10"/>
                    <a:pt x="59" y="8"/>
                    <a:pt x="79" y="9"/>
                  </a:cubicBezTo>
                  <a:cubicBezTo>
                    <a:pt x="96" y="10"/>
                    <a:pt x="79" y="11"/>
                    <a:pt x="80" y="12"/>
                  </a:cubicBezTo>
                  <a:cubicBezTo>
                    <a:pt x="92" y="11"/>
                    <a:pt x="122" y="9"/>
                    <a:pt x="84" y="7"/>
                  </a:cubicBezTo>
                  <a:lnTo>
                    <a:pt x="78" y="8"/>
                  </a:lnTo>
                  <a:cubicBezTo>
                    <a:pt x="44" y="6"/>
                    <a:pt x="0" y="1"/>
                    <a:pt x="6" y="0"/>
                  </a:cubicBezTo>
                  <a:cubicBezTo>
                    <a:pt x="16" y="4"/>
                    <a:pt x="25" y="7"/>
                    <a:pt x="48" y="11"/>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773" name="Google Shape;773;p76"/>
            <p:cNvSpPr/>
            <p:nvPr/>
          </p:nvSpPr>
          <p:spPr>
            <a:xfrm>
              <a:off x="11555413" y="1544017"/>
              <a:ext cx="69850" cy="4924"/>
            </a:xfrm>
            <a:custGeom>
              <a:rect b="b" l="l" r="r" t="t"/>
              <a:pathLst>
                <a:path extrusionOk="0" h="6" w="74">
                  <a:moveTo>
                    <a:pt x="70" y="0"/>
                  </a:moveTo>
                  <a:lnTo>
                    <a:pt x="70" y="0"/>
                  </a:lnTo>
                  <a:lnTo>
                    <a:pt x="0" y="2"/>
                  </a:lnTo>
                  <a:lnTo>
                    <a:pt x="36" y="6"/>
                  </a:lnTo>
                  <a:lnTo>
                    <a:pt x="34" y="4"/>
                  </a:lnTo>
                  <a:cubicBezTo>
                    <a:pt x="74" y="4"/>
                    <a:pt x="65" y="2"/>
                    <a:pt x="70" y="0"/>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774" name="Google Shape;774;p76"/>
            <p:cNvSpPr/>
            <p:nvPr/>
          </p:nvSpPr>
          <p:spPr>
            <a:xfrm>
              <a:off x="11223625" y="1528016"/>
              <a:ext cx="38100" cy="6155"/>
            </a:xfrm>
            <a:custGeom>
              <a:rect b="b" l="l" r="r" t="t"/>
              <a:pathLst>
                <a:path extrusionOk="0" h="7" w="40">
                  <a:moveTo>
                    <a:pt x="31" y="5"/>
                  </a:moveTo>
                  <a:lnTo>
                    <a:pt x="31" y="5"/>
                  </a:lnTo>
                  <a:lnTo>
                    <a:pt x="40" y="0"/>
                  </a:lnTo>
                  <a:lnTo>
                    <a:pt x="0" y="7"/>
                  </a:lnTo>
                  <a:lnTo>
                    <a:pt x="31" y="5"/>
                  </a:ln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775" name="Google Shape;775;p76"/>
            <p:cNvSpPr/>
            <p:nvPr/>
          </p:nvSpPr>
          <p:spPr>
            <a:xfrm>
              <a:off x="11145838" y="1529246"/>
              <a:ext cx="22225" cy="2462"/>
            </a:xfrm>
            <a:custGeom>
              <a:rect b="b" l="l" r="r" t="t"/>
              <a:pathLst>
                <a:path extrusionOk="0" h="4" w="24">
                  <a:moveTo>
                    <a:pt x="21" y="4"/>
                  </a:moveTo>
                  <a:lnTo>
                    <a:pt x="21" y="4"/>
                  </a:lnTo>
                  <a:lnTo>
                    <a:pt x="24" y="0"/>
                  </a:lnTo>
                  <a:lnTo>
                    <a:pt x="0" y="3"/>
                  </a:lnTo>
                  <a:lnTo>
                    <a:pt x="21" y="4"/>
                  </a:ln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776" name="Google Shape;776;p76"/>
            <p:cNvSpPr/>
            <p:nvPr/>
          </p:nvSpPr>
          <p:spPr>
            <a:xfrm>
              <a:off x="6197600" y="1566174"/>
              <a:ext cx="20637" cy="1231"/>
            </a:xfrm>
            <a:custGeom>
              <a:rect b="b" l="l" r="r" t="t"/>
              <a:pathLst>
                <a:path extrusionOk="0" h="1" w="21">
                  <a:moveTo>
                    <a:pt x="21" y="0"/>
                  </a:moveTo>
                  <a:lnTo>
                    <a:pt x="21" y="0"/>
                  </a:lnTo>
                  <a:lnTo>
                    <a:pt x="0" y="1"/>
                  </a:lnTo>
                  <a:cubicBezTo>
                    <a:pt x="10" y="0"/>
                    <a:pt x="16" y="0"/>
                    <a:pt x="21" y="0"/>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777" name="Google Shape;777;p76"/>
            <p:cNvSpPr/>
            <p:nvPr/>
          </p:nvSpPr>
          <p:spPr>
            <a:xfrm>
              <a:off x="6356350" y="1564943"/>
              <a:ext cx="9525" cy="1231"/>
            </a:xfrm>
            <a:custGeom>
              <a:rect b="b" l="l" r="r" t="t"/>
              <a:pathLst>
                <a:path extrusionOk="0" h="2" w="10">
                  <a:moveTo>
                    <a:pt x="6" y="2"/>
                  </a:moveTo>
                  <a:lnTo>
                    <a:pt x="6" y="2"/>
                  </a:lnTo>
                  <a:lnTo>
                    <a:pt x="10" y="0"/>
                  </a:lnTo>
                  <a:cubicBezTo>
                    <a:pt x="3" y="1"/>
                    <a:pt x="0" y="2"/>
                    <a:pt x="6" y="2"/>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778" name="Google Shape;778;p76"/>
            <p:cNvSpPr/>
            <p:nvPr/>
          </p:nvSpPr>
          <p:spPr>
            <a:xfrm>
              <a:off x="8950325" y="1521861"/>
              <a:ext cx="61912" cy="7386"/>
            </a:xfrm>
            <a:custGeom>
              <a:rect b="b" l="l" r="r" t="t"/>
              <a:pathLst>
                <a:path extrusionOk="0" h="9" w="65">
                  <a:moveTo>
                    <a:pt x="65" y="9"/>
                  </a:moveTo>
                  <a:lnTo>
                    <a:pt x="65" y="9"/>
                  </a:lnTo>
                  <a:cubicBezTo>
                    <a:pt x="34" y="5"/>
                    <a:pt x="0" y="0"/>
                    <a:pt x="4" y="4"/>
                  </a:cubicBezTo>
                  <a:lnTo>
                    <a:pt x="13" y="8"/>
                  </a:lnTo>
                  <a:cubicBezTo>
                    <a:pt x="35" y="7"/>
                    <a:pt x="51" y="8"/>
                    <a:pt x="65" y="9"/>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779" name="Google Shape;779;p76"/>
            <p:cNvSpPr/>
            <p:nvPr/>
          </p:nvSpPr>
          <p:spPr>
            <a:xfrm>
              <a:off x="7537450" y="1546479"/>
              <a:ext cx="28575" cy="3693"/>
            </a:xfrm>
            <a:custGeom>
              <a:rect b="b" l="l" r="r" t="t"/>
              <a:pathLst>
                <a:path extrusionOk="0" h="4" w="29">
                  <a:moveTo>
                    <a:pt x="0" y="3"/>
                  </a:moveTo>
                  <a:lnTo>
                    <a:pt x="0" y="3"/>
                  </a:lnTo>
                  <a:lnTo>
                    <a:pt x="9" y="4"/>
                  </a:lnTo>
                  <a:lnTo>
                    <a:pt x="29" y="0"/>
                  </a:lnTo>
                  <a:lnTo>
                    <a:pt x="0" y="3"/>
                  </a:ln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780" name="Google Shape;780;p76"/>
            <p:cNvSpPr/>
            <p:nvPr/>
          </p:nvSpPr>
          <p:spPr>
            <a:xfrm>
              <a:off x="7478713" y="1562481"/>
              <a:ext cx="38100" cy="2462"/>
            </a:xfrm>
            <a:custGeom>
              <a:rect b="b" l="l" r="r" t="t"/>
              <a:pathLst>
                <a:path extrusionOk="0" h="3" w="40">
                  <a:moveTo>
                    <a:pt x="40" y="3"/>
                  </a:moveTo>
                  <a:lnTo>
                    <a:pt x="40" y="3"/>
                  </a:lnTo>
                  <a:lnTo>
                    <a:pt x="0" y="0"/>
                  </a:lnTo>
                  <a:cubicBezTo>
                    <a:pt x="9" y="1"/>
                    <a:pt x="22" y="2"/>
                    <a:pt x="40" y="3"/>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781" name="Google Shape;781;p76"/>
            <p:cNvSpPr/>
            <p:nvPr/>
          </p:nvSpPr>
          <p:spPr>
            <a:xfrm>
              <a:off x="5410200" y="1568636"/>
              <a:ext cx="36512" cy="3693"/>
            </a:xfrm>
            <a:custGeom>
              <a:rect b="b" l="l" r="r" t="t"/>
              <a:pathLst>
                <a:path extrusionOk="0" h="5" w="38">
                  <a:moveTo>
                    <a:pt x="24" y="0"/>
                  </a:moveTo>
                  <a:lnTo>
                    <a:pt x="24" y="0"/>
                  </a:lnTo>
                  <a:lnTo>
                    <a:pt x="0" y="5"/>
                  </a:lnTo>
                  <a:cubicBezTo>
                    <a:pt x="38" y="5"/>
                    <a:pt x="21" y="3"/>
                    <a:pt x="24" y="0"/>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782" name="Google Shape;782;p76"/>
            <p:cNvSpPr/>
            <p:nvPr/>
          </p:nvSpPr>
          <p:spPr>
            <a:xfrm>
              <a:off x="10206038" y="1530477"/>
              <a:ext cx="61912" cy="4924"/>
            </a:xfrm>
            <a:custGeom>
              <a:rect b="b" l="l" r="r" t="t"/>
              <a:pathLst>
                <a:path extrusionOk="0" h="6" w="65">
                  <a:moveTo>
                    <a:pt x="65" y="3"/>
                  </a:moveTo>
                  <a:lnTo>
                    <a:pt x="65" y="3"/>
                  </a:lnTo>
                  <a:cubicBezTo>
                    <a:pt x="39" y="1"/>
                    <a:pt x="18" y="0"/>
                    <a:pt x="0" y="0"/>
                  </a:cubicBezTo>
                  <a:cubicBezTo>
                    <a:pt x="32" y="2"/>
                    <a:pt x="57" y="6"/>
                    <a:pt x="65" y="3"/>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783" name="Google Shape;783;p76"/>
            <p:cNvSpPr/>
            <p:nvPr/>
          </p:nvSpPr>
          <p:spPr>
            <a:xfrm>
              <a:off x="6257925" y="1525554"/>
              <a:ext cx="19050" cy="2462"/>
            </a:xfrm>
            <a:custGeom>
              <a:rect b="b" l="l" r="r" t="t"/>
              <a:pathLst>
                <a:path extrusionOk="0" h="2" w="21">
                  <a:moveTo>
                    <a:pt x="18" y="0"/>
                  </a:moveTo>
                  <a:lnTo>
                    <a:pt x="18" y="0"/>
                  </a:lnTo>
                  <a:cubicBezTo>
                    <a:pt x="5" y="1"/>
                    <a:pt x="0" y="2"/>
                    <a:pt x="0" y="2"/>
                  </a:cubicBezTo>
                  <a:cubicBezTo>
                    <a:pt x="13" y="2"/>
                    <a:pt x="21" y="1"/>
                    <a:pt x="18" y="0"/>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784" name="Google Shape;784;p76"/>
            <p:cNvSpPr/>
            <p:nvPr/>
          </p:nvSpPr>
          <p:spPr>
            <a:xfrm>
              <a:off x="10134600" y="1528016"/>
              <a:ext cx="71437" cy="3693"/>
            </a:xfrm>
            <a:custGeom>
              <a:rect b="b" l="l" r="r" t="t"/>
              <a:pathLst>
                <a:path extrusionOk="0" h="4" w="75">
                  <a:moveTo>
                    <a:pt x="0" y="3"/>
                  </a:moveTo>
                  <a:lnTo>
                    <a:pt x="0" y="3"/>
                  </a:lnTo>
                  <a:lnTo>
                    <a:pt x="13" y="4"/>
                  </a:lnTo>
                  <a:cubicBezTo>
                    <a:pt x="32" y="3"/>
                    <a:pt x="52" y="2"/>
                    <a:pt x="75" y="3"/>
                  </a:cubicBezTo>
                  <a:cubicBezTo>
                    <a:pt x="52" y="1"/>
                    <a:pt x="25" y="0"/>
                    <a:pt x="0" y="3"/>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785" name="Google Shape;785;p76"/>
            <p:cNvSpPr/>
            <p:nvPr/>
          </p:nvSpPr>
          <p:spPr>
            <a:xfrm>
              <a:off x="2582863" y="1560020"/>
              <a:ext cx="7937" cy="1231"/>
            </a:xfrm>
            <a:custGeom>
              <a:rect b="b" l="l" r="r" t="t"/>
              <a:pathLst>
                <a:path extrusionOk="0" h="1" w="8">
                  <a:moveTo>
                    <a:pt x="8" y="1"/>
                  </a:moveTo>
                  <a:lnTo>
                    <a:pt x="8" y="1"/>
                  </a:lnTo>
                  <a:lnTo>
                    <a:pt x="1" y="0"/>
                  </a:lnTo>
                  <a:cubicBezTo>
                    <a:pt x="0" y="1"/>
                    <a:pt x="3" y="1"/>
                    <a:pt x="8" y="1"/>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786" name="Google Shape;786;p76"/>
            <p:cNvSpPr/>
            <p:nvPr/>
          </p:nvSpPr>
          <p:spPr>
            <a:xfrm>
              <a:off x="1762125" y="1521861"/>
              <a:ext cx="34925" cy="1231"/>
            </a:xfrm>
            <a:custGeom>
              <a:rect b="b" l="l" r="r" t="t"/>
              <a:pathLst>
                <a:path extrusionOk="0" h="1" w="36">
                  <a:moveTo>
                    <a:pt x="0" y="1"/>
                  </a:moveTo>
                  <a:lnTo>
                    <a:pt x="0" y="1"/>
                  </a:lnTo>
                  <a:cubicBezTo>
                    <a:pt x="9" y="1"/>
                    <a:pt x="23" y="1"/>
                    <a:pt x="36" y="1"/>
                  </a:cubicBezTo>
                  <a:cubicBezTo>
                    <a:pt x="29" y="0"/>
                    <a:pt x="19" y="0"/>
                    <a:pt x="0" y="1"/>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787" name="Google Shape;787;p76"/>
            <p:cNvSpPr/>
            <p:nvPr/>
          </p:nvSpPr>
          <p:spPr>
            <a:xfrm>
              <a:off x="10812463" y="1529246"/>
              <a:ext cx="19050" cy="1231"/>
            </a:xfrm>
            <a:custGeom>
              <a:rect b="b" l="l" r="r" t="t"/>
              <a:pathLst>
                <a:path extrusionOk="0" h="1" w="20">
                  <a:moveTo>
                    <a:pt x="0" y="1"/>
                  </a:moveTo>
                  <a:lnTo>
                    <a:pt x="0" y="1"/>
                  </a:lnTo>
                  <a:cubicBezTo>
                    <a:pt x="20" y="1"/>
                    <a:pt x="3" y="0"/>
                    <a:pt x="0" y="1"/>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788" name="Google Shape;788;p76"/>
            <p:cNvSpPr/>
            <p:nvPr/>
          </p:nvSpPr>
          <p:spPr>
            <a:xfrm>
              <a:off x="10896600" y="1545248"/>
              <a:ext cx="7937" cy="2462"/>
            </a:xfrm>
            <a:custGeom>
              <a:rect b="b" l="l" r="r" t="t"/>
              <a:pathLst>
                <a:path extrusionOk="0" h="3" w="8">
                  <a:moveTo>
                    <a:pt x="8" y="0"/>
                  </a:moveTo>
                  <a:lnTo>
                    <a:pt x="8" y="0"/>
                  </a:lnTo>
                  <a:cubicBezTo>
                    <a:pt x="4" y="1"/>
                    <a:pt x="1" y="2"/>
                    <a:pt x="0" y="3"/>
                  </a:cubicBezTo>
                  <a:cubicBezTo>
                    <a:pt x="2" y="2"/>
                    <a:pt x="4" y="1"/>
                    <a:pt x="8" y="0"/>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789" name="Google Shape;789;p76"/>
            <p:cNvSpPr/>
            <p:nvPr/>
          </p:nvSpPr>
          <p:spPr>
            <a:xfrm>
              <a:off x="9947275" y="1553865"/>
              <a:ext cx="4762" cy="1231"/>
            </a:xfrm>
            <a:custGeom>
              <a:rect b="b" l="l" r="r" t="t"/>
              <a:pathLst>
                <a:path extrusionOk="0" h="1" w="5">
                  <a:moveTo>
                    <a:pt x="1" y="0"/>
                  </a:moveTo>
                  <a:lnTo>
                    <a:pt x="1" y="0"/>
                  </a:lnTo>
                  <a:lnTo>
                    <a:pt x="0" y="0"/>
                  </a:lnTo>
                  <a:cubicBezTo>
                    <a:pt x="5" y="1"/>
                    <a:pt x="4" y="0"/>
                    <a:pt x="1" y="0"/>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790" name="Google Shape;790;p76"/>
            <p:cNvSpPr/>
            <p:nvPr/>
          </p:nvSpPr>
          <p:spPr>
            <a:xfrm>
              <a:off x="10817225" y="1531708"/>
              <a:ext cx="23812" cy="0"/>
            </a:xfrm>
            <a:custGeom>
              <a:rect b="b" l="l" r="r" t="t"/>
              <a:pathLst>
                <a:path extrusionOk="0" h="1" w="25">
                  <a:moveTo>
                    <a:pt x="25" y="0"/>
                  </a:moveTo>
                  <a:lnTo>
                    <a:pt x="25" y="0"/>
                  </a:lnTo>
                  <a:cubicBezTo>
                    <a:pt x="18" y="0"/>
                    <a:pt x="10" y="0"/>
                    <a:pt x="0" y="0"/>
                  </a:cubicBezTo>
                  <a:cubicBezTo>
                    <a:pt x="5" y="0"/>
                    <a:pt x="12" y="0"/>
                    <a:pt x="25" y="0"/>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791" name="Google Shape;791;p76"/>
            <p:cNvSpPr/>
            <p:nvPr/>
          </p:nvSpPr>
          <p:spPr>
            <a:xfrm>
              <a:off x="10836275" y="1529246"/>
              <a:ext cx="19050" cy="1231"/>
            </a:xfrm>
            <a:custGeom>
              <a:rect b="b" l="l" r="r" t="t"/>
              <a:pathLst>
                <a:path extrusionOk="0" h="1" w="20">
                  <a:moveTo>
                    <a:pt x="0" y="1"/>
                  </a:moveTo>
                  <a:lnTo>
                    <a:pt x="0" y="1"/>
                  </a:lnTo>
                  <a:lnTo>
                    <a:pt x="18" y="1"/>
                  </a:lnTo>
                  <a:cubicBezTo>
                    <a:pt x="20" y="1"/>
                    <a:pt x="18" y="0"/>
                    <a:pt x="0" y="1"/>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792" name="Google Shape;792;p76"/>
            <p:cNvSpPr/>
            <p:nvPr/>
          </p:nvSpPr>
          <p:spPr>
            <a:xfrm>
              <a:off x="10787063" y="1530477"/>
              <a:ext cx="30162" cy="1231"/>
            </a:xfrm>
            <a:custGeom>
              <a:rect b="b" l="l" r="r" t="t"/>
              <a:pathLst>
                <a:path extrusionOk="0" h="1" w="31">
                  <a:moveTo>
                    <a:pt x="0" y="0"/>
                  </a:moveTo>
                  <a:lnTo>
                    <a:pt x="0" y="0"/>
                  </a:lnTo>
                  <a:cubicBezTo>
                    <a:pt x="11" y="0"/>
                    <a:pt x="21" y="0"/>
                    <a:pt x="31" y="1"/>
                  </a:cubicBezTo>
                  <a:cubicBezTo>
                    <a:pt x="28" y="0"/>
                    <a:pt x="26" y="0"/>
                    <a:pt x="27" y="0"/>
                  </a:cubicBezTo>
                  <a:lnTo>
                    <a:pt x="0" y="0"/>
                  </a:ln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793" name="Google Shape;793;p76"/>
            <p:cNvSpPr/>
            <p:nvPr/>
          </p:nvSpPr>
          <p:spPr>
            <a:xfrm>
              <a:off x="4092575" y="1552634"/>
              <a:ext cx="20637" cy="2462"/>
            </a:xfrm>
            <a:custGeom>
              <a:rect b="b" l="l" r="r" t="t"/>
              <a:pathLst>
                <a:path extrusionOk="0" h="2" w="23">
                  <a:moveTo>
                    <a:pt x="23" y="0"/>
                  </a:moveTo>
                  <a:lnTo>
                    <a:pt x="23" y="0"/>
                  </a:lnTo>
                  <a:lnTo>
                    <a:pt x="19" y="0"/>
                  </a:lnTo>
                  <a:cubicBezTo>
                    <a:pt x="0" y="2"/>
                    <a:pt x="8" y="1"/>
                    <a:pt x="23" y="0"/>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794" name="Google Shape;794;p76"/>
            <p:cNvSpPr/>
            <p:nvPr/>
          </p:nvSpPr>
          <p:spPr>
            <a:xfrm>
              <a:off x="8528050" y="1567405"/>
              <a:ext cx="3175" cy="1231"/>
            </a:xfrm>
            <a:custGeom>
              <a:rect b="b" l="l" r="r" t="t"/>
              <a:pathLst>
                <a:path extrusionOk="0" h="1" w="3">
                  <a:moveTo>
                    <a:pt x="1" y="1"/>
                  </a:moveTo>
                  <a:lnTo>
                    <a:pt x="1" y="1"/>
                  </a:lnTo>
                  <a:lnTo>
                    <a:pt x="3" y="0"/>
                  </a:lnTo>
                  <a:lnTo>
                    <a:pt x="0" y="0"/>
                  </a:lnTo>
                  <a:lnTo>
                    <a:pt x="1" y="1"/>
                  </a:ln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795" name="Google Shape;795;p76"/>
            <p:cNvSpPr/>
            <p:nvPr/>
          </p:nvSpPr>
          <p:spPr>
            <a:xfrm>
              <a:off x="8461375" y="1556326"/>
              <a:ext cx="66675" cy="14771"/>
            </a:xfrm>
            <a:custGeom>
              <a:rect b="b" l="l" r="r" t="t"/>
              <a:pathLst>
                <a:path extrusionOk="0" h="17" w="69">
                  <a:moveTo>
                    <a:pt x="0" y="17"/>
                  </a:moveTo>
                  <a:lnTo>
                    <a:pt x="0" y="17"/>
                  </a:lnTo>
                  <a:cubicBezTo>
                    <a:pt x="30" y="11"/>
                    <a:pt x="47" y="12"/>
                    <a:pt x="69" y="13"/>
                  </a:cubicBezTo>
                  <a:lnTo>
                    <a:pt x="46" y="0"/>
                  </a:lnTo>
                  <a:lnTo>
                    <a:pt x="0" y="17"/>
                  </a:ln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796" name="Google Shape;796;p76"/>
            <p:cNvSpPr/>
            <p:nvPr/>
          </p:nvSpPr>
          <p:spPr>
            <a:xfrm>
              <a:off x="1562100" y="1514475"/>
              <a:ext cx="9563100" cy="64008"/>
            </a:xfrm>
            <a:custGeom>
              <a:rect b="b" l="l" r="r" t="t"/>
              <a:pathLst>
                <a:path extrusionOk="0" h="75" w="10030">
                  <a:moveTo>
                    <a:pt x="2469" y="12"/>
                  </a:moveTo>
                  <a:lnTo>
                    <a:pt x="2469" y="12"/>
                  </a:lnTo>
                  <a:lnTo>
                    <a:pt x="2482" y="13"/>
                  </a:lnTo>
                  <a:cubicBezTo>
                    <a:pt x="2453" y="15"/>
                    <a:pt x="2461" y="13"/>
                    <a:pt x="2469" y="12"/>
                  </a:cubicBezTo>
                  <a:close/>
                  <a:moveTo>
                    <a:pt x="9555" y="25"/>
                  </a:moveTo>
                  <a:lnTo>
                    <a:pt x="9555" y="25"/>
                  </a:lnTo>
                  <a:cubicBezTo>
                    <a:pt x="9562" y="24"/>
                    <a:pt x="9561" y="23"/>
                    <a:pt x="9559" y="23"/>
                  </a:cubicBezTo>
                  <a:cubicBezTo>
                    <a:pt x="9554" y="24"/>
                    <a:pt x="9539" y="24"/>
                    <a:pt x="9522" y="24"/>
                  </a:cubicBezTo>
                  <a:cubicBezTo>
                    <a:pt x="9527" y="25"/>
                    <a:pt x="9536" y="26"/>
                    <a:pt x="9555" y="25"/>
                  </a:cubicBezTo>
                  <a:close/>
                  <a:moveTo>
                    <a:pt x="9489" y="23"/>
                  </a:moveTo>
                  <a:lnTo>
                    <a:pt x="9489" y="23"/>
                  </a:lnTo>
                  <a:lnTo>
                    <a:pt x="9488" y="23"/>
                  </a:lnTo>
                  <a:cubicBezTo>
                    <a:pt x="9456" y="21"/>
                    <a:pt x="9467" y="22"/>
                    <a:pt x="9489" y="23"/>
                  </a:cubicBezTo>
                  <a:close/>
                  <a:moveTo>
                    <a:pt x="6376" y="50"/>
                  </a:moveTo>
                  <a:lnTo>
                    <a:pt x="6376" y="50"/>
                  </a:lnTo>
                  <a:cubicBezTo>
                    <a:pt x="6365" y="52"/>
                    <a:pt x="6349" y="51"/>
                    <a:pt x="6330" y="49"/>
                  </a:cubicBezTo>
                  <a:cubicBezTo>
                    <a:pt x="6344" y="49"/>
                    <a:pt x="6359" y="49"/>
                    <a:pt x="6376" y="50"/>
                  </a:cubicBezTo>
                  <a:close/>
                  <a:moveTo>
                    <a:pt x="5258" y="60"/>
                  </a:moveTo>
                  <a:lnTo>
                    <a:pt x="5258" y="60"/>
                  </a:lnTo>
                  <a:cubicBezTo>
                    <a:pt x="5244" y="61"/>
                    <a:pt x="5216" y="64"/>
                    <a:pt x="5205" y="61"/>
                  </a:cubicBezTo>
                  <a:cubicBezTo>
                    <a:pt x="5222" y="55"/>
                    <a:pt x="5234" y="58"/>
                    <a:pt x="5258" y="60"/>
                  </a:cubicBezTo>
                  <a:close/>
                  <a:moveTo>
                    <a:pt x="4523" y="61"/>
                  </a:moveTo>
                  <a:lnTo>
                    <a:pt x="4523" y="61"/>
                  </a:lnTo>
                  <a:lnTo>
                    <a:pt x="4572" y="65"/>
                  </a:lnTo>
                  <a:cubicBezTo>
                    <a:pt x="4513" y="71"/>
                    <a:pt x="4470" y="69"/>
                    <a:pt x="4516" y="75"/>
                  </a:cubicBezTo>
                  <a:cubicBezTo>
                    <a:pt x="4523" y="61"/>
                    <a:pt x="4707" y="74"/>
                    <a:pt x="4714" y="60"/>
                  </a:cubicBezTo>
                  <a:lnTo>
                    <a:pt x="4747" y="63"/>
                  </a:lnTo>
                  <a:cubicBezTo>
                    <a:pt x="4737" y="63"/>
                    <a:pt x="4736" y="64"/>
                    <a:pt x="4727" y="64"/>
                  </a:cubicBezTo>
                  <a:cubicBezTo>
                    <a:pt x="4790" y="70"/>
                    <a:pt x="4774" y="54"/>
                    <a:pt x="4855" y="56"/>
                  </a:cubicBezTo>
                  <a:cubicBezTo>
                    <a:pt x="4883" y="57"/>
                    <a:pt x="4903" y="59"/>
                    <a:pt x="4884" y="61"/>
                  </a:cubicBezTo>
                  <a:lnTo>
                    <a:pt x="4947" y="57"/>
                  </a:lnTo>
                  <a:cubicBezTo>
                    <a:pt x="4965" y="58"/>
                    <a:pt x="4961" y="60"/>
                    <a:pt x="4942" y="60"/>
                  </a:cubicBezTo>
                  <a:lnTo>
                    <a:pt x="5039" y="59"/>
                  </a:lnTo>
                  <a:lnTo>
                    <a:pt x="5038" y="59"/>
                  </a:lnTo>
                  <a:cubicBezTo>
                    <a:pt x="5052" y="57"/>
                    <a:pt x="5083" y="54"/>
                    <a:pt x="5098" y="52"/>
                  </a:cubicBezTo>
                  <a:cubicBezTo>
                    <a:pt x="5122" y="54"/>
                    <a:pt x="5086" y="54"/>
                    <a:pt x="5092" y="56"/>
                  </a:cubicBezTo>
                  <a:lnTo>
                    <a:pt x="5145" y="52"/>
                  </a:lnTo>
                  <a:cubicBezTo>
                    <a:pt x="5167" y="56"/>
                    <a:pt x="5123" y="59"/>
                    <a:pt x="5086" y="59"/>
                  </a:cubicBezTo>
                  <a:cubicBezTo>
                    <a:pt x="5136" y="73"/>
                    <a:pt x="5130" y="55"/>
                    <a:pt x="5238" y="64"/>
                  </a:cubicBezTo>
                  <a:lnTo>
                    <a:pt x="5187" y="65"/>
                  </a:lnTo>
                  <a:cubicBezTo>
                    <a:pt x="5220" y="73"/>
                    <a:pt x="5259" y="70"/>
                    <a:pt x="5316" y="75"/>
                  </a:cubicBezTo>
                  <a:cubicBezTo>
                    <a:pt x="5302" y="73"/>
                    <a:pt x="5202" y="63"/>
                    <a:pt x="5260" y="60"/>
                  </a:cubicBezTo>
                  <a:cubicBezTo>
                    <a:pt x="5276" y="61"/>
                    <a:pt x="5298" y="61"/>
                    <a:pt x="5329" y="59"/>
                  </a:cubicBezTo>
                  <a:cubicBezTo>
                    <a:pt x="5329" y="63"/>
                    <a:pt x="5359" y="62"/>
                    <a:pt x="5398" y="62"/>
                  </a:cubicBezTo>
                  <a:lnTo>
                    <a:pt x="5395" y="69"/>
                  </a:lnTo>
                  <a:cubicBezTo>
                    <a:pt x="5436" y="67"/>
                    <a:pt x="5433" y="64"/>
                    <a:pt x="5457" y="61"/>
                  </a:cubicBezTo>
                  <a:cubicBezTo>
                    <a:pt x="5503" y="61"/>
                    <a:pt x="5513" y="66"/>
                    <a:pt x="5523" y="71"/>
                  </a:cubicBezTo>
                  <a:cubicBezTo>
                    <a:pt x="5597" y="72"/>
                    <a:pt x="5473" y="63"/>
                    <a:pt x="5560" y="62"/>
                  </a:cubicBezTo>
                  <a:cubicBezTo>
                    <a:pt x="5621" y="64"/>
                    <a:pt x="5664" y="62"/>
                    <a:pt x="5737" y="58"/>
                  </a:cubicBezTo>
                  <a:cubicBezTo>
                    <a:pt x="5780" y="60"/>
                    <a:pt x="5730" y="62"/>
                    <a:pt x="5745" y="64"/>
                  </a:cubicBezTo>
                  <a:lnTo>
                    <a:pt x="5783" y="59"/>
                  </a:lnTo>
                  <a:cubicBezTo>
                    <a:pt x="5792" y="59"/>
                    <a:pt x="5789" y="60"/>
                    <a:pt x="5788" y="61"/>
                  </a:cubicBezTo>
                  <a:cubicBezTo>
                    <a:pt x="5820" y="59"/>
                    <a:pt x="5790" y="55"/>
                    <a:pt x="5841" y="53"/>
                  </a:cubicBezTo>
                  <a:cubicBezTo>
                    <a:pt x="5854" y="46"/>
                    <a:pt x="5944" y="64"/>
                    <a:pt x="6006" y="56"/>
                  </a:cubicBezTo>
                  <a:cubicBezTo>
                    <a:pt x="6021" y="58"/>
                    <a:pt x="5999" y="60"/>
                    <a:pt x="6003" y="62"/>
                  </a:cubicBezTo>
                  <a:cubicBezTo>
                    <a:pt x="6089" y="57"/>
                    <a:pt x="6077" y="59"/>
                    <a:pt x="6147" y="52"/>
                  </a:cubicBezTo>
                  <a:lnTo>
                    <a:pt x="6206" y="56"/>
                  </a:lnTo>
                  <a:cubicBezTo>
                    <a:pt x="6163" y="51"/>
                    <a:pt x="6219" y="45"/>
                    <a:pt x="6268" y="41"/>
                  </a:cubicBezTo>
                  <a:cubicBezTo>
                    <a:pt x="6252" y="38"/>
                    <a:pt x="6239" y="36"/>
                    <a:pt x="6230" y="35"/>
                  </a:cubicBezTo>
                  <a:lnTo>
                    <a:pt x="6308" y="32"/>
                  </a:lnTo>
                  <a:cubicBezTo>
                    <a:pt x="6318" y="33"/>
                    <a:pt x="6310" y="35"/>
                    <a:pt x="6297" y="38"/>
                  </a:cubicBezTo>
                  <a:lnTo>
                    <a:pt x="6311" y="36"/>
                  </a:lnTo>
                  <a:cubicBezTo>
                    <a:pt x="6339" y="39"/>
                    <a:pt x="6325" y="43"/>
                    <a:pt x="6305" y="46"/>
                  </a:cubicBezTo>
                  <a:lnTo>
                    <a:pt x="6277" y="42"/>
                  </a:lnTo>
                  <a:cubicBezTo>
                    <a:pt x="6257" y="46"/>
                    <a:pt x="6239" y="50"/>
                    <a:pt x="6243" y="54"/>
                  </a:cubicBezTo>
                  <a:cubicBezTo>
                    <a:pt x="6248" y="53"/>
                    <a:pt x="6258" y="53"/>
                    <a:pt x="6269" y="52"/>
                  </a:cubicBezTo>
                  <a:cubicBezTo>
                    <a:pt x="6264" y="53"/>
                    <a:pt x="6261" y="54"/>
                    <a:pt x="6263" y="55"/>
                  </a:cubicBezTo>
                  <a:cubicBezTo>
                    <a:pt x="6266" y="56"/>
                    <a:pt x="6274" y="54"/>
                    <a:pt x="6287" y="53"/>
                  </a:cubicBezTo>
                  <a:lnTo>
                    <a:pt x="6304" y="60"/>
                  </a:lnTo>
                  <a:lnTo>
                    <a:pt x="6309" y="57"/>
                  </a:lnTo>
                  <a:lnTo>
                    <a:pt x="6411" y="62"/>
                  </a:lnTo>
                  <a:cubicBezTo>
                    <a:pt x="6485" y="55"/>
                    <a:pt x="6548" y="44"/>
                    <a:pt x="6665" y="41"/>
                  </a:cubicBezTo>
                  <a:cubicBezTo>
                    <a:pt x="6636" y="47"/>
                    <a:pt x="6659" y="50"/>
                    <a:pt x="6657" y="56"/>
                  </a:cubicBezTo>
                  <a:cubicBezTo>
                    <a:pt x="6625" y="50"/>
                    <a:pt x="6567" y="59"/>
                    <a:pt x="6507" y="58"/>
                  </a:cubicBezTo>
                  <a:cubicBezTo>
                    <a:pt x="6538" y="58"/>
                    <a:pt x="6531" y="61"/>
                    <a:pt x="6523" y="62"/>
                  </a:cubicBezTo>
                  <a:lnTo>
                    <a:pt x="6631" y="57"/>
                  </a:lnTo>
                  <a:cubicBezTo>
                    <a:pt x="6628" y="62"/>
                    <a:pt x="6654" y="60"/>
                    <a:pt x="6682" y="63"/>
                  </a:cubicBezTo>
                  <a:cubicBezTo>
                    <a:pt x="6660" y="52"/>
                    <a:pt x="6762" y="56"/>
                    <a:pt x="6806" y="53"/>
                  </a:cubicBezTo>
                  <a:cubicBezTo>
                    <a:pt x="6808" y="56"/>
                    <a:pt x="6798" y="60"/>
                    <a:pt x="6744" y="59"/>
                  </a:cubicBezTo>
                  <a:cubicBezTo>
                    <a:pt x="6803" y="67"/>
                    <a:pt x="6821" y="47"/>
                    <a:pt x="6879" y="54"/>
                  </a:cubicBezTo>
                  <a:cubicBezTo>
                    <a:pt x="6865" y="54"/>
                    <a:pt x="6858" y="53"/>
                    <a:pt x="6853" y="55"/>
                  </a:cubicBezTo>
                  <a:cubicBezTo>
                    <a:pt x="6884" y="52"/>
                    <a:pt x="6958" y="55"/>
                    <a:pt x="6941" y="58"/>
                  </a:cubicBezTo>
                  <a:lnTo>
                    <a:pt x="6928" y="58"/>
                  </a:lnTo>
                  <a:cubicBezTo>
                    <a:pt x="7014" y="59"/>
                    <a:pt x="7191" y="58"/>
                    <a:pt x="7204" y="50"/>
                  </a:cubicBezTo>
                  <a:cubicBezTo>
                    <a:pt x="7205" y="51"/>
                    <a:pt x="7193" y="60"/>
                    <a:pt x="7188" y="62"/>
                  </a:cubicBezTo>
                  <a:lnTo>
                    <a:pt x="7342" y="33"/>
                  </a:lnTo>
                  <a:cubicBezTo>
                    <a:pt x="7329" y="41"/>
                    <a:pt x="7381" y="58"/>
                    <a:pt x="7309" y="62"/>
                  </a:cubicBezTo>
                  <a:cubicBezTo>
                    <a:pt x="7330" y="63"/>
                    <a:pt x="7355" y="65"/>
                    <a:pt x="7399" y="62"/>
                  </a:cubicBezTo>
                  <a:cubicBezTo>
                    <a:pt x="7385" y="61"/>
                    <a:pt x="7364" y="51"/>
                    <a:pt x="7383" y="51"/>
                  </a:cubicBezTo>
                  <a:cubicBezTo>
                    <a:pt x="7436" y="59"/>
                    <a:pt x="7420" y="55"/>
                    <a:pt x="7485" y="62"/>
                  </a:cubicBezTo>
                  <a:cubicBezTo>
                    <a:pt x="7463" y="61"/>
                    <a:pt x="7487" y="49"/>
                    <a:pt x="7520" y="50"/>
                  </a:cubicBezTo>
                  <a:cubicBezTo>
                    <a:pt x="7515" y="51"/>
                    <a:pt x="7523" y="61"/>
                    <a:pt x="7511" y="62"/>
                  </a:cubicBezTo>
                  <a:lnTo>
                    <a:pt x="7594" y="51"/>
                  </a:lnTo>
                  <a:cubicBezTo>
                    <a:pt x="7573" y="53"/>
                    <a:pt x="7590" y="61"/>
                    <a:pt x="7609" y="64"/>
                  </a:cubicBezTo>
                  <a:cubicBezTo>
                    <a:pt x="7600" y="62"/>
                    <a:pt x="7680" y="64"/>
                    <a:pt x="7702" y="63"/>
                  </a:cubicBezTo>
                  <a:lnTo>
                    <a:pt x="7667" y="61"/>
                  </a:lnTo>
                  <a:cubicBezTo>
                    <a:pt x="7761" y="63"/>
                    <a:pt x="7760" y="45"/>
                    <a:pt x="7853" y="46"/>
                  </a:cubicBezTo>
                  <a:cubicBezTo>
                    <a:pt x="7842" y="48"/>
                    <a:pt x="7825" y="60"/>
                    <a:pt x="7872" y="62"/>
                  </a:cubicBezTo>
                  <a:cubicBezTo>
                    <a:pt x="7894" y="56"/>
                    <a:pt x="7968" y="34"/>
                    <a:pt x="8050" y="29"/>
                  </a:cubicBezTo>
                  <a:lnTo>
                    <a:pt x="8066" y="33"/>
                  </a:lnTo>
                  <a:lnTo>
                    <a:pt x="8129" y="29"/>
                  </a:lnTo>
                  <a:cubicBezTo>
                    <a:pt x="8090" y="38"/>
                    <a:pt x="7980" y="56"/>
                    <a:pt x="7919" y="63"/>
                  </a:cubicBezTo>
                  <a:cubicBezTo>
                    <a:pt x="7954" y="66"/>
                    <a:pt x="7929" y="67"/>
                    <a:pt x="7982" y="67"/>
                  </a:cubicBezTo>
                  <a:cubicBezTo>
                    <a:pt x="8000" y="70"/>
                    <a:pt x="7953" y="72"/>
                    <a:pt x="7938" y="72"/>
                  </a:cubicBezTo>
                  <a:lnTo>
                    <a:pt x="8060" y="74"/>
                  </a:lnTo>
                  <a:cubicBezTo>
                    <a:pt x="8054" y="67"/>
                    <a:pt x="8153" y="67"/>
                    <a:pt x="8149" y="62"/>
                  </a:cubicBezTo>
                  <a:lnTo>
                    <a:pt x="8016" y="68"/>
                  </a:lnTo>
                  <a:cubicBezTo>
                    <a:pt x="8011" y="62"/>
                    <a:pt x="8093" y="49"/>
                    <a:pt x="8179" y="51"/>
                  </a:cubicBezTo>
                  <a:cubicBezTo>
                    <a:pt x="8201" y="53"/>
                    <a:pt x="8163" y="63"/>
                    <a:pt x="8165" y="65"/>
                  </a:cubicBezTo>
                  <a:cubicBezTo>
                    <a:pt x="8176" y="63"/>
                    <a:pt x="8247" y="61"/>
                    <a:pt x="8255" y="62"/>
                  </a:cubicBezTo>
                  <a:lnTo>
                    <a:pt x="8218" y="66"/>
                  </a:lnTo>
                  <a:cubicBezTo>
                    <a:pt x="8266" y="69"/>
                    <a:pt x="8297" y="57"/>
                    <a:pt x="8355" y="64"/>
                  </a:cubicBezTo>
                  <a:cubicBezTo>
                    <a:pt x="8375" y="64"/>
                    <a:pt x="8414" y="73"/>
                    <a:pt x="8418" y="69"/>
                  </a:cubicBezTo>
                  <a:cubicBezTo>
                    <a:pt x="8385" y="61"/>
                    <a:pt x="8379" y="37"/>
                    <a:pt x="8401" y="31"/>
                  </a:cubicBezTo>
                  <a:cubicBezTo>
                    <a:pt x="8408" y="31"/>
                    <a:pt x="8505" y="38"/>
                    <a:pt x="8528" y="42"/>
                  </a:cubicBezTo>
                  <a:cubicBezTo>
                    <a:pt x="8561" y="48"/>
                    <a:pt x="8479" y="57"/>
                    <a:pt x="8507" y="62"/>
                  </a:cubicBezTo>
                  <a:cubicBezTo>
                    <a:pt x="8508" y="60"/>
                    <a:pt x="8526" y="58"/>
                    <a:pt x="8534" y="57"/>
                  </a:cubicBezTo>
                  <a:cubicBezTo>
                    <a:pt x="8555" y="59"/>
                    <a:pt x="8525" y="63"/>
                    <a:pt x="8571" y="62"/>
                  </a:cubicBezTo>
                  <a:cubicBezTo>
                    <a:pt x="8578" y="55"/>
                    <a:pt x="8664" y="63"/>
                    <a:pt x="8592" y="56"/>
                  </a:cubicBezTo>
                  <a:cubicBezTo>
                    <a:pt x="8637" y="55"/>
                    <a:pt x="8640" y="58"/>
                    <a:pt x="8692" y="58"/>
                  </a:cubicBezTo>
                  <a:cubicBezTo>
                    <a:pt x="8675" y="53"/>
                    <a:pt x="8739" y="43"/>
                    <a:pt x="8784" y="41"/>
                  </a:cubicBezTo>
                  <a:cubicBezTo>
                    <a:pt x="8781" y="42"/>
                    <a:pt x="8791" y="45"/>
                    <a:pt x="8796" y="46"/>
                  </a:cubicBezTo>
                  <a:cubicBezTo>
                    <a:pt x="8888" y="47"/>
                    <a:pt x="8937" y="50"/>
                    <a:pt x="9022" y="50"/>
                  </a:cubicBezTo>
                  <a:cubicBezTo>
                    <a:pt x="9030" y="52"/>
                    <a:pt x="9071" y="54"/>
                    <a:pt x="9054" y="57"/>
                  </a:cubicBezTo>
                  <a:cubicBezTo>
                    <a:pt x="9066" y="56"/>
                    <a:pt x="9077" y="53"/>
                    <a:pt x="9103" y="53"/>
                  </a:cubicBezTo>
                  <a:cubicBezTo>
                    <a:pt x="9154" y="59"/>
                    <a:pt x="9045" y="54"/>
                    <a:pt x="9084" y="61"/>
                  </a:cubicBezTo>
                  <a:cubicBezTo>
                    <a:pt x="9087" y="57"/>
                    <a:pt x="9152" y="56"/>
                    <a:pt x="9189" y="53"/>
                  </a:cubicBezTo>
                  <a:cubicBezTo>
                    <a:pt x="9178" y="47"/>
                    <a:pt x="9103" y="52"/>
                    <a:pt x="9065" y="54"/>
                  </a:cubicBezTo>
                  <a:cubicBezTo>
                    <a:pt x="9065" y="46"/>
                    <a:pt x="9130" y="37"/>
                    <a:pt x="9219" y="33"/>
                  </a:cubicBezTo>
                  <a:cubicBezTo>
                    <a:pt x="9290" y="31"/>
                    <a:pt x="9250" y="39"/>
                    <a:pt x="9262" y="38"/>
                  </a:cubicBezTo>
                  <a:cubicBezTo>
                    <a:pt x="9395" y="39"/>
                    <a:pt x="9376" y="23"/>
                    <a:pt x="9486" y="29"/>
                  </a:cubicBezTo>
                  <a:cubicBezTo>
                    <a:pt x="9530" y="35"/>
                    <a:pt x="9488" y="40"/>
                    <a:pt x="9498" y="44"/>
                  </a:cubicBezTo>
                  <a:cubicBezTo>
                    <a:pt x="9440" y="46"/>
                    <a:pt x="9409" y="40"/>
                    <a:pt x="9370" y="40"/>
                  </a:cubicBezTo>
                  <a:lnTo>
                    <a:pt x="9418" y="43"/>
                  </a:lnTo>
                  <a:cubicBezTo>
                    <a:pt x="9400" y="45"/>
                    <a:pt x="9361" y="46"/>
                    <a:pt x="9340" y="45"/>
                  </a:cubicBezTo>
                  <a:cubicBezTo>
                    <a:pt x="9377" y="50"/>
                    <a:pt x="9565" y="46"/>
                    <a:pt x="9668" y="51"/>
                  </a:cubicBezTo>
                  <a:cubicBezTo>
                    <a:pt x="9686" y="49"/>
                    <a:pt x="9718" y="47"/>
                    <a:pt x="9703" y="45"/>
                  </a:cubicBezTo>
                  <a:lnTo>
                    <a:pt x="9670" y="45"/>
                  </a:lnTo>
                  <a:cubicBezTo>
                    <a:pt x="9640" y="41"/>
                    <a:pt x="9732" y="39"/>
                    <a:pt x="9690" y="37"/>
                  </a:cubicBezTo>
                  <a:cubicBezTo>
                    <a:pt x="9734" y="34"/>
                    <a:pt x="9783" y="29"/>
                    <a:pt x="9844" y="32"/>
                  </a:cubicBezTo>
                  <a:lnTo>
                    <a:pt x="9856" y="38"/>
                  </a:lnTo>
                  <a:cubicBezTo>
                    <a:pt x="9854" y="36"/>
                    <a:pt x="9816" y="35"/>
                    <a:pt x="9798" y="36"/>
                  </a:cubicBezTo>
                  <a:cubicBezTo>
                    <a:pt x="9824" y="34"/>
                    <a:pt x="9892" y="45"/>
                    <a:pt x="9920" y="37"/>
                  </a:cubicBezTo>
                  <a:lnTo>
                    <a:pt x="9877" y="32"/>
                  </a:lnTo>
                  <a:cubicBezTo>
                    <a:pt x="9921" y="29"/>
                    <a:pt x="9975" y="23"/>
                    <a:pt x="10030" y="25"/>
                  </a:cubicBezTo>
                  <a:cubicBezTo>
                    <a:pt x="10005" y="19"/>
                    <a:pt x="10017" y="26"/>
                    <a:pt x="9979" y="18"/>
                  </a:cubicBezTo>
                  <a:cubicBezTo>
                    <a:pt x="10012" y="27"/>
                    <a:pt x="9839" y="18"/>
                    <a:pt x="9893" y="27"/>
                  </a:cubicBezTo>
                  <a:cubicBezTo>
                    <a:pt x="9854" y="19"/>
                    <a:pt x="9825" y="24"/>
                    <a:pt x="9773" y="16"/>
                  </a:cubicBezTo>
                  <a:cubicBezTo>
                    <a:pt x="9774" y="18"/>
                    <a:pt x="9791" y="20"/>
                    <a:pt x="9746" y="19"/>
                  </a:cubicBezTo>
                  <a:cubicBezTo>
                    <a:pt x="9743" y="20"/>
                    <a:pt x="9739" y="21"/>
                    <a:pt x="9735" y="21"/>
                  </a:cubicBezTo>
                  <a:lnTo>
                    <a:pt x="9732" y="21"/>
                  </a:lnTo>
                  <a:lnTo>
                    <a:pt x="9735" y="21"/>
                  </a:lnTo>
                  <a:cubicBezTo>
                    <a:pt x="9733" y="21"/>
                    <a:pt x="9733" y="22"/>
                    <a:pt x="9736" y="21"/>
                  </a:cubicBezTo>
                  <a:cubicBezTo>
                    <a:pt x="9747" y="22"/>
                    <a:pt x="9756" y="23"/>
                    <a:pt x="9759" y="24"/>
                  </a:cubicBezTo>
                  <a:cubicBezTo>
                    <a:pt x="9736" y="29"/>
                    <a:pt x="9664" y="29"/>
                    <a:pt x="9639" y="31"/>
                  </a:cubicBezTo>
                  <a:cubicBezTo>
                    <a:pt x="9612" y="30"/>
                    <a:pt x="9651" y="29"/>
                    <a:pt x="9636" y="27"/>
                  </a:cubicBezTo>
                  <a:lnTo>
                    <a:pt x="9599" y="30"/>
                  </a:lnTo>
                  <a:cubicBezTo>
                    <a:pt x="9596" y="26"/>
                    <a:pt x="9527" y="23"/>
                    <a:pt x="9591" y="20"/>
                  </a:cubicBezTo>
                  <a:lnTo>
                    <a:pt x="9534" y="20"/>
                  </a:lnTo>
                  <a:cubicBezTo>
                    <a:pt x="9500" y="17"/>
                    <a:pt x="9453" y="16"/>
                    <a:pt x="9425" y="18"/>
                  </a:cubicBezTo>
                  <a:cubicBezTo>
                    <a:pt x="9398" y="17"/>
                    <a:pt x="9356" y="23"/>
                    <a:pt x="9380" y="19"/>
                  </a:cubicBezTo>
                  <a:lnTo>
                    <a:pt x="9290" y="22"/>
                  </a:lnTo>
                  <a:lnTo>
                    <a:pt x="9289" y="21"/>
                  </a:lnTo>
                  <a:cubicBezTo>
                    <a:pt x="9200" y="20"/>
                    <a:pt x="9106" y="28"/>
                    <a:pt x="9004" y="20"/>
                  </a:cubicBezTo>
                  <a:cubicBezTo>
                    <a:pt x="8974" y="21"/>
                    <a:pt x="8944" y="22"/>
                    <a:pt x="8893" y="21"/>
                  </a:cubicBezTo>
                  <a:lnTo>
                    <a:pt x="8884" y="17"/>
                  </a:lnTo>
                  <a:cubicBezTo>
                    <a:pt x="8845" y="18"/>
                    <a:pt x="8768" y="13"/>
                    <a:pt x="8752" y="17"/>
                  </a:cubicBezTo>
                  <a:cubicBezTo>
                    <a:pt x="8710" y="7"/>
                    <a:pt x="8565" y="14"/>
                    <a:pt x="8498" y="12"/>
                  </a:cubicBezTo>
                  <a:lnTo>
                    <a:pt x="8495" y="17"/>
                  </a:lnTo>
                  <a:cubicBezTo>
                    <a:pt x="8449" y="17"/>
                    <a:pt x="8404" y="18"/>
                    <a:pt x="8346" y="20"/>
                  </a:cubicBezTo>
                  <a:lnTo>
                    <a:pt x="8350" y="25"/>
                  </a:lnTo>
                  <a:cubicBezTo>
                    <a:pt x="8300" y="28"/>
                    <a:pt x="8222" y="21"/>
                    <a:pt x="8143" y="22"/>
                  </a:cubicBezTo>
                  <a:cubicBezTo>
                    <a:pt x="8149" y="20"/>
                    <a:pt x="8169" y="20"/>
                    <a:pt x="8183" y="21"/>
                  </a:cubicBezTo>
                  <a:cubicBezTo>
                    <a:pt x="8089" y="11"/>
                    <a:pt x="7984" y="28"/>
                    <a:pt x="7899" y="21"/>
                  </a:cubicBezTo>
                  <a:cubicBezTo>
                    <a:pt x="7878" y="22"/>
                    <a:pt x="7862" y="22"/>
                    <a:pt x="7848" y="21"/>
                  </a:cubicBezTo>
                  <a:cubicBezTo>
                    <a:pt x="7850" y="21"/>
                    <a:pt x="7851" y="21"/>
                    <a:pt x="7853" y="20"/>
                  </a:cubicBezTo>
                  <a:lnTo>
                    <a:pt x="7844" y="20"/>
                  </a:lnTo>
                  <a:lnTo>
                    <a:pt x="7815" y="18"/>
                  </a:lnTo>
                  <a:cubicBezTo>
                    <a:pt x="7823" y="19"/>
                    <a:pt x="7832" y="20"/>
                    <a:pt x="7839" y="20"/>
                  </a:cubicBezTo>
                  <a:cubicBezTo>
                    <a:pt x="7823" y="20"/>
                    <a:pt x="7798" y="21"/>
                    <a:pt x="7774" y="22"/>
                  </a:cubicBezTo>
                  <a:lnTo>
                    <a:pt x="7763" y="17"/>
                  </a:lnTo>
                  <a:lnTo>
                    <a:pt x="7758" y="17"/>
                  </a:lnTo>
                  <a:cubicBezTo>
                    <a:pt x="7734" y="15"/>
                    <a:pt x="7739" y="19"/>
                    <a:pt x="7751" y="23"/>
                  </a:cubicBezTo>
                  <a:cubicBezTo>
                    <a:pt x="7739" y="24"/>
                    <a:pt x="7728" y="25"/>
                    <a:pt x="7719" y="26"/>
                  </a:cubicBezTo>
                  <a:cubicBezTo>
                    <a:pt x="7700" y="18"/>
                    <a:pt x="7655" y="29"/>
                    <a:pt x="7629" y="20"/>
                  </a:cubicBezTo>
                  <a:cubicBezTo>
                    <a:pt x="7612" y="24"/>
                    <a:pt x="7506" y="23"/>
                    <a:pt x="7493" y="32"/>
                  </a:cubicBezTo>
                  <a:cubicBezTo>
                    <a:pt x="7492" y="30"/>
                    <a:pt x="7485" y="30"/>
                    <a:pt x="7498" y="30"/>
                  </a:cubicBezTo>
                  <a:cubicBezTo>
                    <a:pt x="7471" y="29"/>
                    <a:pt x="7444" y="28"/>
                    <a:pt x="7420" y="30"/>
                  </a:cubicBezTo>
                  <a:lnTo>
                    <a:pt x="7408" y="24"/>
                  </a:lnTo>
                  <a:lnTo>
                    <a:pt x="7349" y="32"/>
                  </a:lnTo>
                  <a:cubicBezTo>
                    <a:pt x="7313" y="28"/>
                    <a:pt x="7298" y="26"/>
                    <a:pt x="7334" y="21"/>
                  </a:cubicBezTo>
                  <a:cubicBezTo>
                    <a:pt x="7247" y="28"/>
                    <a:pt x="7263" y="24"/>
                    <a:pt x="7190" y="31"/>
                  </a:cubicBezTo>
                  <a:lnTo>
                    <a:pt x="7194" y="27"/>
                  </a:lnTo>
                  <a:cubicBezTo>
                    <a:pt x="7167" y="27"/>
                    <a:pt x="7125" y="32"/>
                    <a:pt x="7109" y="29"/>
                  </a:cubicBezTo>
                  <a:cubicBezTo>
                    <a:pt x="7051" y="21"/>
                    <a:pt x="6819" y="27"/>
                    <a:pt x="6668" y="20"/>
                  </a:cubicBezTo>
                  <a:cubicBezTo>
                    <a:pt x="6697" y="32"/>
                    <a:pt x="6598" y="14"/>
                    <a:pt x="6592" y="24"/>
                  </a:cubicBezTo>
                  <a:cubicBezTo>
                    <a:pt x="6583" y="21"/>
                    <a:pt x="6562" y="19"/>
                    <a:pt x="6586" y="17"/>
                  </a:cubicBezTo>
                  <a:cubicBezTo>
                    <a:pt x="6509" y="19"/>
                    <a:pt x="6471" y="12"/>
                    <a:pt x="6418" y="20"/>
                  </a:cubicBezTo>
                  <a:cubicBezTo>
                    <a:pt x="6409" y="17"/>
                    <a:pt x="6434" y="16"/>
                    <a:pt x="6426" y="14"/>
                  </a:cubicBezTo>
                  <a:cubicBezTo>
                    <a:pt x="6420" y="14"/>
                    <a:pt x="6402" y="16"/>
                    <a:pt x="6394" y="15"/>
                  </a:cubicBezTo>
                  <a:cubicBezTo>
                    <a:pt x="6386" y="13"/>
                    <a:pt x="6405" y="12"/>
                    <a:pt x="6417" y="11"/>
                  </a:cubicBezTo>
                  <a:cubicBezTo>
                    <a:pt x="6339" y="11"/>
                    <a:pt x="6331" y="20"/>
                    <a:pt x="6325" y="28"/>
                  </a:cubicBezTo>
                  <a:cubicBezTo>
                    <a:pt x="6285" y="24"/>
                    <a:pt x="6265" y="25"/>
                    <a:pt x="6236" y="30"/>
                  </a:cubicBezTo>
                  <a:cubicBezTo>
                    <a:pt x="6223" y="27"/>
                    <a:pt x="6199" y="24"/>
                    <a:pt x="6248" y="24"/>
                  </a:cubicBezTo>
                  <a:cubicBezTo>
                    <a:pt x="6221" y="23"/>
                    <a:pt x="6080" y="19"/>
                    <a:pt x="6078" y="26"/>
                  </a:cubicBezTo>
                  <a:cubicBezTo>
                    <a:pt x="6069" y="24"/>
                    <a:pt x="6039" y="25"/>
                    <a:pt x="6032" y="26"/>
                  </a:cubicBezTo>
                  <a:cubicBezTo>
                    <a:pt x="5970" y="25"/>
                    <a:pt x="5965" y="25"/>
                    <a:pt x="5904" y="25"/>
                  </a:cubicBezTo>
                  <a:lnTo>
                    <a:pt x="5921" y="26"/>
                  </a:lnTo>
                  <a:cubicBezTo>
                    <a:pt x="5897" y="34"/>
                    <a:pt x="5871" y="28"/>
                    <a:pt x="5822" y="29"/>
                  </a:cubicBezTo>
                  <a:lnTo>
                    <a:pt x="5823" y="28"/>
                  </a:lnTo>
                  <a:cubicBezTo>
                    <a:pt x="5711" y="22"/>
                    <a:pt x="5775" y="31"/>
                    <a:pt x="5665" y="24"/>
                  </a:cubicBezTo>
                  <a:lnTo>
                    <a:pt x="5671" y="29"/>
                  </a:lnTo>
                  <a:cubicBezTo>
                    <a:pt x="5660" y="39"/>
                    <a:pt x="5573" y="22"/>
                    <a:pt x="5509" y="26"/>
                  </a:cubicBezTo>
                  <a:lnTo>
                    <a:pt x="5532" y="29"/>
                  </a:lnTo>
                  <a:cubicBezTo>
                    <a:pt x="5497" y="33"/>
                    <a:pt x="5434" y="15"/>
                    <a:pt x="5399" y="13"/>
                  </a:cubicBezTo>
                  <a:cubicBezTo>
                    <a:pt x="5391" y="12"/>
                    <a:pt x="5411" y="12"/>
                    <a:pt x="5422" y="11"/>
                  </a:cubicBezTo>
                  <a:cubicBezTo>
                    <a:pt x="5330" y="6"/>
                    <a:pt x="5410" y="17"/>
                    <a:pt x="5341" y="19"/>
                  </a:cubicBezTo>
                  <a:cubicBezTo>
                    <a:pt x="5328" y="15"/>
                    <a:pt x="5357" y="10"/>
                    <a:pt x="5311" y="9"/>
                  </a:cubicBezTo>
                  <a:cubicBezTo>
                    <a:pt x="5288" y="7"/>
                    <a:pt x="5177" y="20"/>
                    <a:pt x="5114" y="13"/>
                  </a:cubicBezTo>
                  <a:cubicBezTo>
                    <a:pt x="5128" y="16"/>
                    <a:pt x="5142" y="19"/>
                    <a:pt x="5110" y="21"/>
                  </a:cubicBezTo>
                  <a:cubicBezTo>
                    <a:pt x="5061" y="21"/>
                    <a:pt x="4978" y="10"/>
                    <a:pt x="4934" y="19"/>
                  </a:cubicBezTo>
                  <a:cubicBezTo>
                    <a:pt x="4928" y="18"/>
                    <a:pt x="4925" y="17"/>
                    <a:pt x="4925" y="16"/>
                  </a:cubicBezTo>
                  <a:cubicBezTo>
                    <a:pt x="4888" y="19"/>
                    <a:pt x="4804" y="20"/>
                    <a:pt x="4781" y="24"/>
                  </a:cubicBezTo>
                  <a:cubicBezTo>
                    <a:pt x="4747" y="8"/>
                    <a:pt x="4549" y="32"/>
                    <a:pt x="4550" y="16"/>
                  </a:cubicBezTo>
                  <a:lnTo>
                    <a:pt x="4435" y="17"/>
                  </a:lnTo>
                  <a:lnTo>
                    <a:pt x="4438" y="15"/>
                  </a:lnTo>
                  <a:cubicBezTo>
                    <a:pt x="4365" y="14"/>
                    <a:pt x="4339" y="18"/>
                    <a:pt x="4313" y="22"/>
                  </a:cubicBezTo>
                  <a:cubicBezTo>
                    <a:pt x="4296" y="20"/>
                    <a:pt x="4309" y="19"/>
                    <a:pt x="4310" y="18"/>
                  </a:cubicBezTo>
                  <a:cubicBezTo>
                    <a:pt x="4203" y="15"/>
                    <a:pt x="4192" y="15"/>
                    <a:pt x="4102" y="23"/>
                  </a:cubicBezTo>
                  <a:lnTo>
                    <a:pt x="4093" y="18"/>
                  </a:lnTo>
                  <a:cubicBezTo>
                    <a:pt x="4068" y="21"/>
                    <a:pt x="3938" y="10"/>
                    <a:pt x="3833" y="15"/>
                  </a:cubicBezTo>
                  <a:cubicBezTo>
                    <a:pt x="3834" y="15"/>
                    <a:pt x="3836" y="14"/>
                    <a:pt x="3844" y="13"/>
                  </a:cubicBezTo>
                  <a:cubicBezTo>
                    <a:pt x="3726" y="19"/>
                    <a:pt x="3561" y="0"/>
                    <a:pt x="3518" y="17"/>
                  </a:cubicBezTo>
                  <a:lnTo>
                    <a:pt x="3439" y="21"/>
                  </a:lnTo>
                  <a:cubicBezTo>
                    <a:pt x="3540" y="23"/>
                    <a:pt x="3424" y="29"/>
                    <a:pt x="3466" y="32"/>
                  </a:cubicBezTo>
                  <a:cubicBezTo>
                    <a:pt x="3426" y="33"/>
                    <a:pt x="3363" y="27"/>
                    <a:pt x="3412" y="26"/>
                  </a:cubicBezTo>
                  <a:lnTo>
                    <a:pt x="3420" y="27"/>
                  </a:lnTo>
                  <a:cubicBezTo>
                    <a:pt x="3438" y="17"/>
                    <a:pt x="3294" y="23"/>
                    <a:pt x="3297" y="16"/>
                  </a:cubicBezTo>
                  <a:cubicBezTo>
                    <a:pt x="3098" y="17"/>
                    <a:pt x="2904" y="11"/>
                    <a:pt x="2718" y="10"/>
                  </a:cubicBezTo>
                  <a:lnTo>
                    <a:pt x="2740" y="18"/>
                  </a:lnTo>
                  <a:lnTo>
                    <a:pt x="2675" y="17"/>
                  </a:lnTo>
                  <a:cubicBezTo>
                    <a:pt x="2658" y="15"/>
                    <a:pt x="2652" y="11"/>
                    <a:pt x="2698" y="12"/>
                  </a:cubicBezTo>
                  <a:cubicBezTo>
                    <a:pt x="2674" y="8"/>
                    <a:pt x="2620" y="15"/>
                    <a:pt x="2619" y="17"/>
                  </a:cubicBezTo>
                  <a:cubicBezTo>
                    <a:pt x="2528" y="14"/>
                    <a:pt x="2655" y="9"/>
                    <a:pt x="2627" y="9"/>
                  </a:cubicBezTo>
                  <a:lnTo>
                    <a:pt x="2589" y="9"/>
                  </a:lnTo>
                  <a:lnTo>
                    <a:pt x="2597" y="9"/>
                  </a:lnTo>
                  <a:cubicBezTo>
                    <a:pt x="2567" y="12"/>
                    <a:pt x="2564" y="15"/>
                    <a:pt x="2508" y="15"/>
                  </a:cubicBezTo>
                  <a:cubicBezTo>
                    <a:pt x="2473" y="13"/>
                    <a:pt x="2490" y="10"/>
                    <a:pt x="2476" y="10"/>
                  </a:cubicBezTo>
                  <a:cubicBezTo>
                    <a:pt x="2477" y="10"/>
                    <a:pt x="2472" y="9"/>
                    <a:pt x="2455" y="10"/>
                  </a:cubicBezTo>
                  <a:lnTo>
                    <a:pt x="2373" y="9"/>
                  </a:lnTo>
                  <a:lnTo>
                    <a:pt x="2406" y="15"/>
                  </a:lnTo>
                  <a:cubicBezTo>
                    <a:pt x="2370" y="18"/>
                    <a:pt x="2329" y="15"/>
                    <a:pt x="2367" y="21"/>
                  </a:cubicBezTo>
                  <a:cubicBezTo>
                    <a:pt x="2311" y="11"/>
                    <a:pt x="2062" y="17"/>
                    <a:pt x="2028" y="14"/>
                  </a:cubicBezTo>
                  <a:cubicBezTo>
                    <a:pt x="1977" y="18"/>
                    <a:pt x="1927" y="18"/>
                    <a:pt x="1864" y="17"/>
                  </a:cubicBezTo>
                  <a:cubicBezTo>
                    <a:pt x="1880" y="19"/>
                    <a:pt x="1889" y="25"/>
                    <a:pt x="1836" y="24"/>
                  </a:cubicBezTo>
                  <a:cubicBezTo>
                    <a:pt x="1855" y="11"/>
                    <a:pt x="1737" y="18"/>
                    <a:pt x="1694" y="9"/>
                  </a:cubicBezTo>
                  <a:cubicBezTo>
                    <a:pt x="1733" y="15"/>
                    <a:pt x="1542" y="10"/>
                    <a:pt x="1603" y="19"/>
                  </a:cubicBezTo>
                  <a:cubicBezTo>
                    <a:pt x="1558" y="18"/>
                    <a:pt x="1600" y="14"/>
                    <a:pt x="1566" y="11"/>
                  </a:cubicBezTo>
                  <a:cubicBezTo>
                    <a:pt x="1460" y="16"/>
                    <a:pt x="1331" y="8"/>
                    <a:pt x="1200" y="9"/>
                  </a:cubicBezTo>
                  <a:cubicBezTo>
                    <a:pt x="1198" y="11"/>
                    <a:pt x="1220" y="13"/>
                    <a:pt x="1192" y="16"/>
                  </a:cubicBezTo>
                  <a:lnTo>
                    <a:pt x="1122" y="8"/>
                  </a:lnTo>
                  <a:cubicBezTo>
                    <a:pt x="1096" y="9"/>
                    <a:pt x="1098" y="17"/>
                    <a:pt x="1051" y="11"/>
                  </a:cubicBezTo>
                  <a:cubicBezTo>
                    <a:pt x="1058" y="13"/>
                    <a:pt x="1068" y="15"/>
                    <a:pt x="1050" y="15"/>
                  </a:cubicBezTo>
                  <a:cubicBezTo>
                    <a:pt x="792" y="7"/>
                    <a:pt x="524" y="22"/>
                    <a:pt x="262" y="7"/>
                  </a:cubicBezTo>
                  <a:cubicBezTo>
                    <a:pt x="297" y="9"/>
                    <a:pt x="274" y="10"/>
                    <a:pt x="247" y="10"/>
                  </a:cubicBezTo>
                  <a:cubicBezTo>
                    <a:pt x="264" y="11"/>
                    <a:pt x="246" y="14"/>
                    <a:pt x="250" y="17"/>
                  </a:cubicBezTo>
                  <a:lnTo>
                    <a:pt x="140" y="10"/>
                  </a:lnTo>
                  <a:cubicBezTo>
                    <a:pt x="120" y="17"/>
                    <a:pt x="23" y="10"/>
                    <a:pt x="11" y="17"/>
                  </a:cubicBezTo>
                  <a:lnTo>
                    <a:pt x="46" y="15"/>
                  </a:lnTo>
                  <a:cubicBezTo>
                    <a:pt x="0" y="23"/>
                    <a:pt x="111" y="32"/>
                    <a:pt x="104" y="42"/>
                  </a:cubicBezTo>
                  <a:cubicBezTo>
                    <a:pt x="156" y="33"/>
                    <a:pt x="240" y="55"/>
                    <a:pt x="325" y="43"/>
                  </a:cubicBezTo>
                  <a:cubicBezTo>
                    <a:pt x="344" y="45"/>
                    <a:pt x="309" y="46"/>
                    <a:pt x="319" y="48"/>
                  </a:cubicBezTo>
                  <a:cubicBezTo>
                    <a:pt x="340" y="44"/>
                    <a:pt x="366" y="43"/>
                    <a:pt x="414" y="45"/>
                  </a:cubicBezTo>
                  <a:lnTo>
                    <a:pt x="409" y="46"/>
                  </a:lnTo>
                  <a:cubicBezTo>
                    <a:pt x="544" y="45"/>
                    <a:pt x="602" y="49"/>
                    <a:pt x="754" y="52"/>
                  </a:cubicBezTo>
                  <a:lnTo>
                    <a:pt x="742" y="47"/>
                  </a:lnTo>
                  <a:cubicBezTo>
                    <a:pt x="775" y="48"/>
                    <a:pt x="782" y="49"/>
                    <a:pt x="797" y="50"/>
                  </a:cubicBezTo>
                  <a:cubicBezTo>
                    <a:pt x="835" y="43"/>
                    <a:pt x="706" y="50"/>
                    <a:pt x="740" y="42"/>
                  </a:cubicBezTo>
                  <a:cubicBezTo>
                    <a:pt x="783" y="52"/>
                    <a:pt x="970" y="42"/>
                    <a:pt x="999" y="53"/>
                  </a:cubicBezTo>
                  <a:cubicBezTo>
                    <a:pt x="1049" y="54"/>
                    <a:pt x="984" y="48"/>
                    <a:pt x="1034" y="48"/>
                  </a:cubicBezTo>
                  <a:lnTo>
                    <a:pt x="1048" y="51"/>
                  </a:lnTo>
                  <a:lnTo>
                    <a:pt x="1060" y="47"/>
                  </a:lnTo>
                  <a:cubicBezTo>
                    <a:pt x="1093" y="48"/>
                    <a:pt x="1110" y="52"/>
                    <a:pt x="1111" y="54"/>
                  </a:cubicBezTo>
                  <a:cubicBezTo>
                    <a:pt x="1103" y="54"/>
                    <a:pt x="1088" y="55"/>
                    <a:pt x="1080" y="55"/>
                  </a:cubicBezTo>
                  <a:cubicBezTo>
                    <a:pt x="1122" y="59"/>
                    <a:pt x="1200" y="54"/>
                    <a:pt x="1215" y="55"/>
                  </a:cubicBezTo>
                  <a:lnTo>
                    <a:pt x="1166" y="53"/>
                  </a:lnTo>
                  <a:cubicBezTo>
                    <a:pt x="1303" y="50"/>
                    <a:pt x="1470" y="55"/>
                    <a:pt x="1603" y="49"/>
                  </a:cubicBezTo>
                  <a:lnTo>
                    <a:pt x="1593" y="46"/>
                  </a:lnTo>
                  <a:cubicBezTo>
                    <a:pt x="1694" y="42"/>
                    <a:pt x="1674" y="49"/>
                    <a:pt x="1784" y="47"/>
                  </a:cubicBezTo>
                  <a:lnTo>
                    <a:pt x="1780" y="48"/>
                  </a:lnTo>
                  <a:cubicBezTo>
                    <a:pt x="1803" y="45"/>
                    <a:pt x="1832" y="44"/>
                    <a:pt x="1863" y="45"/>
                  </a:cubicBezTo>
                  <a:cubicBezTo>
                    <a:pt x="1835" y="47"/>
                    <a:pt x="1915" y="50"/>
                    <a:pt x="1879" y="53"/>
                  </a:cubicBezTo>
                  <a:cubicBezTo>
                    <a:pt x="1988" y="48"/>
                    <a:pt x="1933" y="49"/>
                    <a:pt x="2005" y="41"/>
                  </a:cubicBezTo>
                  <a:lnTo>
                    <a:pt x="2022" y="45"/>
                  </a:lnTo>
                  <a:cubicBezTo>
                    <a:pt x="2046" y="41"/>
                    <a:pt x="2048" y="40"/>
                    <a:pt x="2104" y="39"/>
                  </a:cubicBezTo>
                  <a:cubicBezTo>
                    <a:pt x="2058" y="42"/>
                    <a:pt x="2139" y="44"/>
                    <a:pt x="2088" y="49"/>
                  </a:cubicBezTo>
                  <a:cubicBezTo>
                    <a:pt x="2205" y="57"/>
                    <a:pt x="2261" y="41"/>
                    <a:pt x="2314" y="53"/>
                  </a:cubicBezTo>
                  <a:cubicBezTo>
                    <a:pt x="2368" y="42"/>
                    <a:pt x="2214" y="47"/>
                    <a:pt x="2244" y="45"/>
                  </a:cubicBezTo>
                  <a:cubicBezTo>
                    <a:pt x="2219" y="41"/>
                    <a:pt x="2288" y="37"/>
                    <a:pt x="2324" y="38"/>
                  </a:cubicBezTo>
                  <a:cubicBezTo>
                    <a:pt x="2361" y="38"/>
                    <a:pt x="2387" y="51"/>
                    <a:pt x="2481" y="51"/>
                  </a:cubicBezTo>
                  <a:cubicBezTo>
                    <a:pt x="2471" y="51"/>
                    <a:pt x="2471" y="52"/>
                    <a:pt x="2461" y="52"/>
                  </a:cubicBezTo>
                  <a:cubicBezTo>
                    <a:pt x="2496" y="55"/>
                    <a:pt x="2530" y="48"/>
                    <a:pt x="2573" y="53"/>
                  </a:cubicBezTo>
                  <a:cubicBezTo>
                    <a:pt x="2597" y="47"/>
                    <a:pt x="2628" y="53"/>
                    <a:pt x="2635" y="45"/>
                  </a:cubicBezTo>
                  <a:lnTo>
                    <a:pt x="2550" y="47"/>
                  </a:lnTo>
                  <a:cubicBezTo>
                    <a:pt x="2598" y="45"/>
                    <a:pt x="2644" y="36"/>
                    <a:pt x="2724" y="40"/>
                  </a:cubicBezTo>
                  <a:cubicBezTo>
                    <a:pt x="2718" y="42"/>
                    <a:pt x="2694" y="44"/>
                    <a:pt x="2677" y="45"/>
                  </a:cubicBezTo>
                  <a:cubicBezTo>
                    <a:pt x="2701" y="48"/>
                    <a:pt x="2722" y="44"/>
                    <a:pt x="2747" y="46"/>
                  </a:cubicBezTo>
                  <a:cubicBezTo>
                    <a:pt x="2740" y="54"/>
                    <a:pt x="2643" y="48"/>
                    <a:pt x="2591" y="54"/>
                  </a:cubicBezTo>
                  <a:cubicBezTo>
                    <a:pt x="2616" y="57"/>
                    <a:pt x="2689" y="48"/>
                    <a:pt x="2663" y="57"/>
                  </a:cubicBezTo>
                  <a:cubicBezTo>
                    <a:pt x="2700" y="46"/>
                    <a:pt x="2755" y="58"/>
                    <a:pt x="2818" y="50"/>
                  </a:cubicBezTo>
                  <a:lnTo>
                    <a:pt x="2814" y="55"/>
                  </a:lnTo>
                  <a:cubicBezTo>
                    <a:pt x="2824" y="54"/>
                    <a:pt x="2845" y="52"/>
                    <a:pt x="2863" y="52"/>
                  </a:cubicBezTo>
                  <a:lnTo>
                    <a:pt x="2830" y="58"/>
                  </a:lnTo>
                  <a:cubicBezTo>
                    <a:pt x="2881" y="53"/>
                    <a:pt x="2928" y="63"/>
                    <a:pt x="2977" y="60"/>
                  </a:cubicBezTo>
                  <a:cubicBezTo>
                    <a:pt x="2875" y="60"/>
                    <a:pt x="2954" y="54"/>
                    <a:pt x="2911" y="51"/>
                  </a:cubicBezTo>
                  <a:cubicBezTo>
                    <a:pt x="3038" y="45"/>
                    <a:pt x="2984" y="64"/>
                    <a:pt x="3126" y="62"/>
                  </a:cubicBezTo>
                  <a:cubicBezTo>
                    <a:pt x="3107" y="62"/>
                    <a:pt x="3054" y="58"/>
                    <a:pt x="3084" y="56"/>
                  </a:cubicBezTo>
                  <a:cubicBezTo>
                    <a:pt x="3111" y="57"/>
                    <a:pt x="3146" y="59"/>
                    <a:pt x="3163" y="62"/>
                  </a:cubicBezTo>
                  <a:cubicBezTo>
                    <a:pt x="3257" y="61"/>
                    <a:pt x="3149" y="57"/>
                    <a:pt x="3189" y="54"/>
                  </a:cubicBezTo>
                  <a:cubicBezTo>
                    <a:pt x="3221" y="60"/>
                    <a:pt x="3235" y="52"/>
                    <a:pt x="3276" y="50"/>
                  </a:cubicBezTo>
                  <a:lnTo>
                    <a:pt x="3276" y="55"/>
                  </a:lnTo>
                  <a:cubicBezTo>
                    <a:pt x="3384" y="58"/>
                    <a:pt x="3305" y="45"/>
                    <a:pt x="3401" y="49"/>
                  </a:cubicBezTo>
                  <a:lnTo>
                    <a:pt x="3361" y="55"/>
                  </a:lnTo>
                  <a:lnTo>
                    <a:pt x="3411" y="54"/>
                  </a:lnTo>
                  <a:lnTo>
                    <a:pt x="3400" y="59"/>
                  </a:lnTo>
                  <a:cubicBezTo>
                    <a:pt x="3455" y="55"/>
                    <a:pt x="3472" y="56"/>
                    <a:pt x="3526" y="58"/>
                  </a:cubicBezTo>
                  <a:cubicBezTo>
                    <a:pt x="3513" y="54"/>
                    <a:pt x="3533" y="49"/>
                    <a:pt x="3580" y="49"/>
                  </a:cubicBezTo>
                  <a:cubicBezTo>
                    <a:pt x="3613" y="52"/>
                    <a:pt x="3562" y="54"/>
                    <a:pt x="3630" y="53"/>
                  </a:cubicBezTo>
                  <a:cubicBezTo>
                    <a:pt x="3614" y="56"/>
                    <a:pt x="3598" y="60"/>
                    <a:pt x="3568" y="55"/>
                  </a:cubicBezTo>
                  <a:cubicBezTo>
                    <a:pt x="3565" y="57"/>
                    <a:pt x="3553" y="58"/>
                    <a:pt x="3550" y="60"/>
                  </a:cubicBezTo>
                  <a:cubicBezTo>
                    <a:pt x="3585" y="63"/>
                    <a:pt x="3638" y="61"/>
                    <a:pt x="3662" y="61"/>
                  </a:cubicBezTo>
                  <a:cubicBezTo>
                    <a:pt x="3653" y="61"/>
                    <a:pt x="3642" y="60"/>
                    <a:pt x="3636" y="60"/>
                  </a:cubicBezTo>
                  <a:lnTo>
                    <a:pt x="3734" y="53"/>
                  </a:lnTo>
                  <a:cubicBezTo>
                    <a:pt x="3749" y="55"/>
                    <a:pt x="3737" y="56"/>
                    <a:pt x="3725" y="58"/>
                  </a:cubicBezTo>
                  <a:cubicBezTo>
                    <a:pt x="3744" y="57"/>
                    <a:pt x="3758" y="55"/>
                    <a:pt x="3787" y="55"/>
                  </a:cubicBezTo>
                  <a:cubicBezTo>
                    <a:pt x="3780" y="59"/>
                    <a:pt x="3781" y="63"/>
                    <a:pt x="3740" y="65"/>
                  </a:cubicBezTo>
                  <a:lnTo>
                    <a:pt x="3833" y="60"/>
                  </a:lnTo>
                  <a:cubicBezTo>
                    <a:pt x="3839" y="62"/>
                    <a:pt x="3881" y="65"/>
                    <a:pt x="3869" y="67"/>
                  </a:cubicBezTo>
                  <a:cubicBezTo>
                    <a:pt x="3920" y="69"/>
                    <a:pt x="3995" y="59"/>
                    <a:pt x="4064" y="62"/>
                  </a:cubicBezTo>
                  <a:cubicBezTo>
                    <a:pt x="4067" y="62"/>
                    <a:pt x="4074" y="61"/>
                    <a:pt x="4089" y="60"/>
                  </a:cubicBezTo>
                  <a:cubicBezTo>
                    <a:pt x="4153" y="62"/>
                    <a:pt x="4210" y="67"/>
                    <a:pt x="4286" y="61"/>
                  </a:cubicBezTo>
                  <a:lnTo>
                    <a:pt x="4329" y="68"/>
                  </a:lnTo>
                  <a:cubicBezTo>
                    <a:pt x="4389" y="67"/>
                    <a:pt x="4271" y="59"/>
                    <a:pt x="4370" y="57"/>
                  </a:cubicBezTo>
                  <a:cubicBezTo>
                    <a:pt x="4440" y="55"/>
                    <a:pt x="4396" y="63"/>
                    <a:pt x="4421" y="65"/>
                  </a:cubicBezTo>
                  <a:cubicBezTo>
                    <a:pt x="4456" y="62"/>
                    <a:pt x="4517" y="54"/>
                    <a:pt x="4581" y="60"/>
                  </a:cubicBezTo>
                  <a:cubicBezTo>
                    <a:pt x="4560" y="62"/>
                    <a:pt x="4543" y="60"/>
                    <a:pt x="4523" y="61"/>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797" name="Google Shape;797;p76"/>
            <p:cNvSpPr/>
            <p:nvPr/>
          </p:nvSpPr>
          <p:spPr>
            <a:xfrm>
              <a:off x="7508875" y="1560020"/>
              <a:ext cx="11112" cy="3693"/>
            </a:xfrm>
            <a:custGeom>
              <a:rect b="b" l="l" r="r" t="t"/>
              <a:pathLst>
                <a:path extrusionOk="0" h="3" w="12">
                  <a:moveTo>
                    <a:pt x="12" y="3"/>
                  </a:moveTo>
                  <a:lnTo>
                    <a:pt x="12" y="3"/>
                  </a:lnTo>
                  <a:cubicBezTo>
                    <a:pt x="8" y="2"/>
                    <a:pt x="7" y="1"/>
                    <a:pt x="6" y="0"/>
                  </a:cubicBezTo>
                  <a:cubicBezTo>
                    <a:pt x="1" y="1"/>
                    <a:pt x="0" y="2"/>
                    <a:pt x="12" y="3"/>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798" name="Google Shape;798;p76"/>
            <p:cNvSpPr/>
            <p:nvPr/>
          </p:nvSpPr>
          <p:spPr>
            <a:xfrm>
              <a:off x="5434013" y="1567405"/>
              <a:ext cx="4762" cy="1231"/>
            </a:xfrm>
            <a:custGeom>
              <a:rect b="b" l="l" r="r" t="t"/>
              <a:pathLst>
                <a:path extrusionOk="0" h="1" w="5">
                  <a:moveTo>
                    <a:pt x="5" y="1"/>
                  </a:moveTo>
                  <a:lnTo>
                    <a:pt x="5" y="1"/>
                  </a:lnTo>
                  <a:lnTo>
                    <a:pt x="3" y="0"/>
                  </a:lnTo>
                  <a:cubicBezTo>
                    <a:pt x="1" y="1"/>
                    <a:pt x="1" y="1"/>
                    <a:pt x="0" y="1"/>
                  </a:cubicBezTo>
                  <a:lnTo>
                    <a:pt x="5" y="1"/>
                  </a:ln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799" name="Google Shape;799;p76"/>
            <p:cNvSpPr/>
            <p:nvPr/>
          </p:nvSpPr>
          <p:spPr>
            <a:xfrm>
              <a:off x="9672638" y="1567405"/>
              <a:ext cx="25400" cy="2462"/>
            </a:xfrm>
            <a:custGeom>
              <a:rect b="b" l="l" r="r" t="t"/>
              <a:pathLst>
                <a:path extrusionOk="0" h="3" w="27">
                  <a:moveTo>
                    <a:pt x="27" y="3"/>
                  </a:moveTo>
                  <a:lnTo>
                    <a:pt x="27" y="3"/>
                  </a:lnTo>
                  <a:cubicBezTo>
                    <a:pt x="13" y="2"/>
                    <a:pt x="6" y="1"/>
                    <a:pt x="1" y="0"/>
                  </a:cubicBezTo>
                  <a:cubicBezTo>
                    <a:pt x="0" y="1"/>
                    <a:pt x="6" y="2"/>
                    <a:pt x="27" y="3"/>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800" name="Google Shape;800;p76"/>
            <p:cNvSpPr/>
            <p:nvPr/>
          </p:nvSpPr>
          <p:spPr>
            <a:xfrm>
              <a:off x="10966450" y="1529246"/>
              <a:ext cx="39687" cy="2462"/>
            </a:xfrm>
            <a:custGeom>
              <a:rect b="b" l="l" r="r" t="t"/>
              <a:pathLst>
                <a:path extrusionOk="0" h="3" w="42">
                  <a:moveTo>
                    <a:pt x="42" y="0"/>
                  </a:moveTo>
                  <a:lnTo>
                    <a:pt x="42" y="0"/>
                  </a:lnTo>
                  <a:lnTo>
                    <a:pt x="0" y="1"/>
                  </a:lnTo>
                  <a:cubicBezTo>
                    <a:pt x="20" y="1"/>
                    <a:pt x="27" y="2"/>
                    <a:pt x="38" y="3"/>
                  </a:cubicBezTo>
                  <a:cubicBezTo>
                    <a:pt x="37" y="2"/>
                    <a:pt x="29" y="0"/>
                    <a:pt x="42" y="0"/>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801" name="Google Shape;801;p76"/>
            <p:cNvSpPr/>
            <p:nvPr/>
          </p:nvSpPr>
          <p:spPr>
            <a:xfrm>
              <a:off x="11329988" y="1552634"/>
              <a:ext cx="44450" cy="2462"/>
            </a:xfrm>
            <a:custGeom>
              <a:rect b="b" l="l" r="r" t="t"/>
              <a:pathLst>
                <a:path extrusionOk="0" h="3" w="46">
                  <a:moveTo>
                    <a:pt x="27" y="3"/>
                  </a:moveTo>
                  <a:lnTo>
                    <a:pt x="27" y="3"/>
                  </a:lnTo>
                  <a:cubicBezTo>
                    <a:pt x="33" y="2"/>
                    <a:pt x="40" y="3"/>
                    <a:pt x="46" y="2"/>
                  </a:cubicBezTo>
                  <a:lnTo>
                    <a:pt x="44" y="0"/>
                  </a:lnTo>
                  <a:cubicBezTo>
                    <a:pt x="18" y="0"/>
                    <a:pt x="0" y="2"/>
                    <a:pt x="27" y="3"/>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802" name="Google Shape;802;p76"/>
            <p:cNvSpPr/>
            <p:nvPr/>
          </p:nvSpPr>
          <p:spPr>
            <a:xfrm>
              <a:off x="11042650" y="1540325"/>
              <a:ext cx="60325" cy="6155"/>
            </a:xfrm>
            <a:custGeom>
              <a:rect b="b" l="l" r="r" t="t"/>
              <a:pathLst>
                <a:path extrusionOk="0" h="7" w="63">
                  <a:moveTo>
                    <a:pt x="0" y="3"/>
                  </a:moveTo>
                  <a:lnTo>
                    <a:pt x="0" y="3"/>
                  </a:lnTo>
                  <a:cubicBezTo>
                    <a:pt x="3" y="7"/>
                    <a:pt x="30" y="6"/>
                    <a:pt x="60" y="5"/>
                  </a:cubicBezTo>
                  <a:lnTo>
                    <a:pt x="54" y="5"/>
                  </a:lnTo>
                  <a:cubicBezTo>
                    <a:pt x="63" y="0"/>
                    <a:pt x="31" y="1"/>
                    <a:pt x="0" y="3"/>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803" name="Google Shape;803;p76"/>
            <p:cNvSpPr/>
            <p:nvPr/>
          </p:nvSpPr>
          <p:spPr>
            <a:xfrm>
              <a:off x="11106150" y="1542787"/>
              <a:ext cx="28575" cy="1231"/>
            </a:xfrm>
            <a:custGeom>
              <a:rect b="b" l="l" r="r" t="t"/>
              <a:pathLst>
                <a:path extrusionOk="0" h="2" w="31">
                  <a:moveTo>
                    <a:pt x="0" y="2"/>
                  </a:moveTo>
                  <a:lnTo>
                    <a:pt x="0" y="2"/>
                  </a:lnTo>
                  <a:cubicBezTo>
                    <a:pt x="10" y="2"/>
                    <a:pt x="19" y="2"/>
                    <a:pt x="28" y="2"/>
                  </a:cubicBezTo>
                  <a:cubicBezTo>
                    <a:pt x="31" y="0"/>
                    <a:pt x="17" y="2"/>
                    <a:pt x="0" y="2"/>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804" name="Google Shape;804;p76"/>
            <p:cNvSpPr/>
            <p:nvPr/>
          </p:nvSpPr>
          <p:spPr>
            <a:xfrm>
              <a:off x="10679113" y="1525554"/>
              <a:ext cx="103187" cy="9847"/>
            </a:xfrm>
            <a:custGeom>
              <a:rect b="b" l="l" r="r" t="t"/>
              <a:pathLst>
                <a:path extrusionOk="0" h="12" w="109">
                  <a:moveTo>
                    <a:pt x="77" y="9"/>
                  </a:moveTo>
                  <a:lnTo>
                    <a:pt x="77" y="9"/>
                  </a:lnTo>
                  <a:cubicBezTo>
                    <a:pt x="91" y="10"/>
                    <a:pt x="86" y="4"/>
                    <a:pt x="94" y="6"/>
                  </a:cubicBezTo>
                  <a:cubicBezTo>
                    <a:pt x="109" y="0"/>
                    <a:pt x="0" y="12"/>
                    <a:pt x="77" y="9"/>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805" name="Google Shape;805;p76"/>
            <p:cNvSpPr/>
            <p:nvPr/>
          </p:nvSpPr>
          <p:spPr>
            <a:xfrm>
              <a:off x="11039475" y="1550172"/>
              <a:ext cx="26987" cy="4924"/>
            </a:xfrm>
            <a:custGeom>
              <a:rect b="b" l="l" r="r" t="t"/>
              <a:pathLst>
                <a:path extrusionOk="0" h="5" w="27">
                  <a:moveTo>
                    <a:pt x="27" y="5"/>
                  </a:moveTo>
                  <a:lnTo>
                    <a:pt x="27" y="5"/>
                  </a:lnTo>
                  <a:lnTo>
                    <a:pt x="16" y="0"/>
                  </a:lnTo>
                  <a:lnTo>
                    <a:pt x="0" y="4"/>
                  </a:lnTo>
                  <a:lnTo>
                    <a:pt x="27" y="5"/>
                  </a:ln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806" name="Google Shape;806;p76"/>
            <p:cNvSpPr/>
            <p:nvPr/>
          </p:nvSpPr>
          <p:spPr>
            <a:xfrm>
              <a:off x="10841038" y="1548941"/>
              <a:ext cx="58737" cy="2462"/>
            </a:xfrm>
            <a:custGeom>
              <a:rect b="b" l="l" r="r" t="t"/>
              <a:pathLst>
                <a:path extrusionOk="0" h="3" w="61">
                  <a:moveTo>
                    <a:pt x="1" y="2"/>
                  </a:moveTo>
                  <a:lnTo>
                    <a:pt x="1" y="2"/>
                  </a:lnTo>
                  <a:lnTo>
                    <a:pt x="49" y="3"/>
                  </a:lnTo>
                  <a:cubicBezTo>
                    <a:pt x="48" y="2"/>
                    <a:pt x="54" y="2"/>
                    <a:pt x="61" y="2"/>
                  </a:cubicBezTo>
                  <a:cubicBezTo>
                    <a:pt x="32" y="1"/>
                    <a:pt x="0" y="0"/>
                    <a:pt x="1" y="2"/>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807" name="Google Shape;807;p76"/>
            <p:cNvSpPr/>
            <p:nvPr/>
          </p:nvSpPr>
          <p:spPr>
            <a:xfrm>
              <a:off x="10899775" y="1550172"/>
              <a:ext cx="36512" cy="1231"/>
            </a:xfrm>
            <a:custGeom>
              <a:rect b="b" l="l" r="r" t="t"/>
              <a:pathLst>
                <a:path extrusionOk="0" h="1" w="38">
                  <a:moveTo>
                    <a:pt x="0" y="1"/>
                  </a:moveTo>
                  <a:lnTo>
                    <a:pt x="0" y="1"/>
                  </a:lnTo>
                  <a:cubicBezTo>
                    <a:pt x="15" y="1"/>
                    <a:pt x="30" y="1"/>
                    <a:pt x="38" y="0"/>
                  </a:cubicBezTo>
                  <a:cubicBezTo>
                    <a:pt x="30" y="0"/>
                    <a:pt x="12" y="0"/>
                    <a:pt x="0" y="1"/>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808" name="Google Shape;808;p76"/>
            <p:cNvSpPr/>
            <p:nvPr/>
          </p:nvSpPr>
          <p:spPr>
            <a:xfrm>
              <a:off x="10958513" y="1555096"/>
              <a:ext cx="46037" cy="0"/>
            </a:xfrm>
            <a:custGeom>
              <a:rect b="b" l="l" r="r" t="t"/>
              <a:pathLst>
                <a:path extrusionOk="0" h="1" w="47">
                  <a:moveTo>
                    <a:pt x="47" y="0"/>
                  </a:moveTo>
                  <a:lnTo>
                    <a:pt x="47" y="0"/>
                  </a:lnTo>
                  <a:lnTo>
                    <a:pt x="33" y="0"/>
                  </a:lnTo>
                  <a:lnTo>
                    <a:pt x="0" y="0"/>
                  </a:lnTo>
                  <a:lnTo>
                    <a:pt x="47" y="0"/>
                  </a:ln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809" name="Google Shape;809;p76"/>
            <p:cNvSpPr/>
            <p:nvPr/>
          </p:nvSpPr>
          <p:spPr>
            <a:xfrm>
              <a:off x="10304463" y="1548941"/>
              <a:ext cx="61912" cy="3693"/>
            </a:xfrm>
            <a:custGeom>
              <a:rect b="b" l="l" r="r" t="t"/>
              <a:pathLst>
                <a:path extrusionOk="0" h="4" w="65">
                  <a:moveTo>
                    <a:pt x="57" y="0"/>
                  </a:moveTo>
                  <a:lnTo>
                    <a:pt x="57" y="0"/>
                  </a:lnTo>
                  <a:lnTo>
                    <a:pt x="5" y="1"/>
                  </a:lnTo>
                  <a:cubicBezTo>
                    <a:pt x="0" y="3"/>
                    <a:pt x="14" y="4"/>
                    <a:pt x="33" y="4"/>
                  </a:cubicBezTo>
                  <a:cubicBezTo>
                    <a:pt x="45" y="2"/>
                    <a:pt x="65" y="2"/>
                    <a:pt x="57" y="0"/>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810" name="Google Shape;810;p76"/>
            <p:cNvSpPr/>
            <p:nvPr/>
          </p:nvSpPr>
          <p:spPr>
            <a:xfrm>
              <a:off x="10483850" y="1557558"/>
              <a:ext cx="23812" cy="6155"/>
            </a:xfrm>
            <a:custGeom>
              <a:rect b="b" l="l" r="r" t="t"/>
              <a:pathLst>
                <a:path extrusionOk="0" h="7" w="25">
                  <a:moveTo>
                    <a:pt x="25" y="4"/>
                  </a:moveTo>
                  <a:lnTo>
                    <a:pt x="25" y="4"/>
                  </a:lnTo>
                  <a:cubicBezTo>
                    <a:pt x="11" y="3"/>
                    <a:pt x="10" y="2"/>
                    <a:pt x="2" y="0"/>
                  </a:cubicBezTo>
                  <a:lnTo>
                    <a:pt x="0" y="7"/>
                  </a:lnTo>
                  <a:lnTo>
                    <a:pt x="25" y="4"/>
                  </a:ln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811" name="Google Shape;811;p76"/>
            <p:cNvSpPr/>
            <p:nvPr/>
          </p:nvSpPr>
          <p:spPr>
            <a:xfrm>
              <a:off x="10291763" y="1563712"/>
              <a:ext cx="117475" cy="2462"/>
            </a:xfrm>
            <a:custGeom>
              <a:rect b="b" l="l" r="r" t="t"/>
              <a:pathLst>
                <a:path extrusionOk="0" h="4" w="123">
                  <a:moveTo>
                    <a:pt x="75" y="0"/>
                  </a:moveTo>
                  <a:lnTo>
                    <a:pt x="75" y="0"/>
                  </a:lnTo>
                  <a:cubicBezTo>
                    <a:pt x="70" y="1"/>
                    <a:pt x="0" y="4"/>
                    <a:pt x="66" y="4"/>
                  </a:cubicBezTo>
                  <a:cubicBezTo>
                    <a:pt x="71" y="2"/>
                    <a:pt x="123" y="1"/>
                    <a:pt x="75" y="0"/>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812" name="Google Shape;812;p76"/>
            <p:cNvSpPr/>
            <p:nvPr/>
          </p:nvSpPr>
          <p:spPr>
            <a:xfrm>
              <a:off x="9621838" y="1546479"/>
              <a:ext cx="11112" cy="8617"/>
            </a:xfrm>
            <a:custGeom>
              <a:rect b="b" l="l" r="r" t="t"/>
              <a:pathLst>
                <a:path extrusionOk="0" h="10" w="13">
                  <a:moveTo>
                    <a:pt x="0" y="10"/>
                  </a:moveTo>
                  <a:lnTo>
                    <a:pt x="0" y="10"/>
                  </a:lnTo>
                  <a:lnTo>
                    <a:pt x="13" y="10"/>
                  </a:lnTo>
                  <a:lnTo>
                    <a:pt x="12" y="0"/>
                  </a:lnTo>
                  <a:lnTo>
                    <a:pt x="0" y="10"/>
                  </a:ln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813" name="Google Shape;813;p76"/>
            <p:cNvSpPr/>
            <p:nvPr/>
          </p:nvSpPr>
          <p:spPr>
            <a:xfrm>
              <a:off x="8951913" y="1568636"/>
              <a:ext cx="96837" cy="8617"/>
            </a:xfrm>
            <a:custGeom>
              <a:rect b="b" l="l" r="r" t="t"/>
              <a:pathLst>
                <a:path extrusionOk="0" h="10" w="101">
                  <a:moveTo>
                    <a:pt x="16" y="8"/>
                  </a:moveTo>
                  <a:lnTo>
                    <a:pt x="16" y="8"/>
                  </a:lnTo>
                  <a:cubicBezTo>
                    <a:pt x="78" y="10"/>
                    <a:pt x="31" y="1"/>
                    <a:pt x="86" y="4"/>
                  </a:cubicBezTo>
                  <a:cubicBezTo>
                    <a:pt x="101" y="2"/>
                    <a:pt x="41" y="2"/>
                    <a:pt x="56" y="0"/>
                  </a:cubicBezTo>
                  <a:cubicBezTo>
                    <a:pt x="19" y="2"/>
                    <a:pt x="0" y="1"/>
                    <a:pt x="16" y="8"/>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814" name="Google Shape;814;p76"/>
            <p:cNvSpPr/>
            <p:nvPr/>
          </p:nvSpPr>
          <p:spPr>
            <a:xfrm>
              <a:off x="9005888" y="1566174"/>
              <a:ext cx="17462" cy="2462"/>
            </a:xfrm>
            <a:custGeom>
              <a:rect b="b" l="l" r="r" t="t"/>
              <a:pathLst>
                <a:path extrusionOk="0" h="2" w="19">
                  <a:moveTo>
                    <a:pt x="0" y="2"/>
                  </a:moveTo>
                  <a:lnTo>
                    <a:pt x="0" y="2"/>
                  </a:lnTo>
                  <a:lnTo>
                    <a:pt x="19" y="0"/>
                  </a:lnTo>
                  <a:cubicBezTo>
                    <a:pt x="8" y="1"/>
                    <a:pt x="3" y="1"/>
                    <a:pt x="0" y="2"/>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815" name="Google Shape;815;p76"/>
            <p:cNvSpPr/>
            <p:nvPr/>
          </p:nvSpPr>
          <p:spPr>
            <a:xfrm>
              <a:off x="1587500" y="1516937"/>
              <a:ext cx="38100" cy="3693"/>
            </a:xfrm>
            <a:custGeom>
              <a:rect b="b" l="l" r="r" t="t"/>
              <a:pathLst>
                <a:path extrusionOk="0" h="4" w="39">
                  <a:moveTo>
                    <a:pt x="39" y="2"/>
                  </a:moveTo>
                  <a:lnTo>
                    <a:pt x="39" y="2"/>
                  </a:lnTo>
                  <a:lnTo>
                    <a:pt x="0" y="0"/>
                  </a:lnTo>
                  <a:lnTo>
                    <a:pt x="25" y="4"/>
                  </a:lnTo>
                  <a:lnTo>
                    <a:pt x="39" y="2"/>
                  </a:ln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816" name="Google Shape;816;p76"/>
            <p:cNvSpPr/>
            <p:nvPr/>
          </p:nvSpPr>
          <p:spPr>
            <a:xfrm>
              <a:off x="1522413" y="1519399"/>
              <a:ext cx="30162" cy="4924"/>
            </a:xfrm>
            <a:custGeom>
              <a:rect b="b" l="l" r="r" t="t"/>
              <a:pathLst>
                <a:path extrusionOk="0" h="6" w="32">
                  <a:moveTo>
                    <a:pt x="32" y="6"/>
                  </a:moveTo>
                  <a:lnTo>
                    <a:pt x="32" y="6"/>
                  </a:lnTo>
                  <a:lnTo>
                    <a:pt x="23" y="0"/>
                  </a:lnTo>
                  <a:lnTo>
                    <a:pt x="0" y="5"/>
                  </a:lnTo>
                  <a:cubicBezTo>
                    <a:pt x="8" y="5"/>
                    <a:pt x="26" y="5"/>
                    <a:pt x="32" y="6"/>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817" name="Google Shape;817;p76"/>
            <p:cNvSpPr/>
            <p:nvPr/>
          </p:nvSpPr>
          <p:spPr>
            <a:xfrm>
              <a:off x="6650038" y="1573559"/>
              <a:ext cx="33337" cy="3693"/>
            </a:xfrm>
            <a:custGeom>
              <a:rect b="b" l="l" r="r" t="t"/>
              <a:pathLst>
                <a:path extrusionOk="0" h="4" w="34">
                  <a:moveTo>
                    <a:pt x="31" y="4"/>
                  </a:moveTo>
                  <a:lnTo>
                    <a:pt x="31" y="4"/>
                  </a:lnTo>
                  <a:lnTo>
                    <a:pt x="34" y="2"/>
                  </a:lnTo>
                  <a:cubicBezTo>
                    <a:pt x="28" y="1"/>
                    <a:pt x="18" y="1"/>
                    <a:pt x="0" y="0"/>
                  </a:cubicBezTo>
                  <a:lnTo>
                    <a:pt x="31" y="4"/>
                  </a:ln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818" name="Google Shape;818;p76"/>
            <p:cNvSpPr/>
            <p:nvPr/>
          </p:nvSpPr>
          <p:spPr>
            <a:xfrm>
              <a:off x="6162675" y="1566174"/>
              <a:ext cx="15875" cy="4924"/>
            </a:xfrm>
            <a:custGeom>
              <a:rect b="b" l="l" r="r" t="t"/>
              <a:pathLst>
                <a:path extrusionOk="0" h="6" w="17">
                  <a:moveTo>
                    <a:pt x="8" y="6"/>
                  </a:moveTo>
                  <a:lnTo>
                    <a:pt x="8" y="6"/>
                  </a:lnTo>
                  <a:lnTo>
                    <a:pt x="17" y="6"/>
                  </a:lnTo>
                  <a:lnTo>
                    <a:pt x="0" y="0"/>
                  </a:lnTo>
                  <a:lnTo>
                    <a:pt x="8" y="6"/>
                  </a:ln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819" name="Google Shape;819;p76"/>
            <p:cNvSpPr/>
            <p:nvPr/>
          </p:nvSpPr>
          <p:spPr>
            <a:xfrm>
              <a:off x="5738813" y="1571097"/>
              <a:ext cx="60325" cy="6155"/>
            </a:xfrm>
            <a:custGeom>
              <a:rect b="b" l="l" r="r" t="t"/>
              <a:pathLst>
                <a:path extrusionOk="0" h="8" w="63">
                  <a:moveTo>
                    <a:pt x="5" y="7"/>
                  </a:moveTo>
                  <a:lnTo>
                    <a:pt x="5" y="7"/>
                  </a:lnTo>
                  <a:cubicBezTo>
                    <a:pt x="23" y="8"/>
                    <a:pt x="45" y="6"/>
                    <a:pt x="63" y="7"/>
                  </a:cubicBezTo>
                  <a:cubicBezTo>
                    <a:pt x="23" y="8"/>
                    <a:pt x="0" y="0"/>
                    <a:pt x="5" y="7"/>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grpSp>
      <p:sp>
        <p:nvSpPr>
          <p:cNvPr id="820" name="Google Shape;820;p76"/>
          <p:cNvSpPr txBox="1"/>
          <p:nvPr>
            <p:ph idx="1" type="body"/>
          </p:nvPr>
        </p:nvSpPr>
        <p:spPr>
          <a:xfrm>
            <a:off x="1522413" y="1905000"/>
            <a:ext cx="4419599" cy="4267200"/>
          </a:xfrm>
          <a:prstGeom prst="rect">
            <a:avLst/>
          </a:prstGeom>
          <a:noFill/>
          <a:ln>
            <a:noFill/>
          </a:ln>
        </p:spPr>
        <p:txBody>
          <a:bodyPr anchorCtr="0" anchor="t" bIns="45700" lIns="91425" spcFirstLastPara="1" rIns="91425" wrap="square" tIns="45700">
            <a:normAutofit/>
          </a:bodyPr>
          <a:lstStyle>
            <a:lvl1pPr indent="-381000" lvl="0" marL="457200" algn="l">
              <a:lnSpc>
                <a:spcPct val="90000"/>
              </a:lnSpc>
              <a:spcBef>
                <a:spcPts val="1800"/>
              </a:spcBef>
              <a:spcAft>
                <a:spcPts val="0"/>
              </a:spcAft>
              <a:buClr>
                <a:schemeClr val="lt1"/>
              </a:buClr>
              <a:buSzPts val="2400"/>
              <a:buChar char="▪"/>
              <a:defRPr sz="2400"/>
            </a:lvl1pPr>
            <a:lvl2pPr indent="-355600" lvl="1" marL="914400" algn="l">
              <a:lnSpc>
                <a:spcPct val="90000"/>
              </a:lnSpc>
              <a:spcBef>
                <a:spcPts val="600"/>
              </a:spcBef>
              <a:spcAft>
                <a:spcPts val="0"/>
              </a:spcAft>
              <a:buClr>
                <a:schemeClr val="lt1"/>
              </a:buClr>
              <a:buSzPts val="2000"/>
              <a:buChar char="–"/>
              <a:defRPr sz="2000"/>
            </a:lvl2pPr>
            <a:lvl3pPr indent="-342900" lvl="2" marL="1371600" algn="l">
              <a:lnSpc>
                <a:spcPct val="90000"/>
              </a:lnSpc>
              <a:spcBef>
                <a:spcPts val="600"/>
              </a:spcBef>
              <a:spcAft>
                <a:spcPts val="0"/>
              </a:spcAft>
              <a:buClr>
                <a:schemeClr val="lt1"/>
              </a:buClr>
              <a:buSzPts val="1800"/>
              <a:buChar char="▪"/>
              <a:defRPr sz="1800"/>
            </a:lvl3pPr>
            <a:lvl4pPr indent="-330200" lvl="3" marL="1828800" algn="l">
              <a:lnSpc>
                <a:spcPct val="90000"/>
              </a:lnSpc>
              <a:spcBef>
                <a:spcPts val="600"/>
              </a:spcBef>
              <a:spcAft>
                <a:spcPts val="0"/>
              </a:spcAft>
              <a:buClr>
                <a:schemeClr val="lt1"/>
              </a:buClr>
              <a:buSzPts val="1600"/>
              <a:buChar char="–"/>
              <a:defRPr sz="1600"/>
            </a:lvl4pPr>
            <a:lvl5pPr indent="-330200" lvl="4" marL="2286000" algn="l">
              <a:lnSpc>
                <a:spcPct val="90000"/>
              </a:lnSpc>
              <a:spcBef>
                <a:spcPts val="600"/>
              </a:spcBef>
              <a:spcAft>
                <a:spcPts val="0"/>
              </a:spcAft>
              <a:buClr>
                <a:schemeClr val="lt1"/>
              </a:buClr>
              <a:buSzPts val="1600"/>
              <a:buChar char="▪"/>
              <a:defRPr sz="1600"/>
            </a:lvl5pPr>
            <a:lvl6pPr indent="-330200" lvl="5" marL="2743200" algn="l">
              <a:lnSpc>
                <a:spcPct val="90000"/>
              </a:lnSpc>
              <a:spcBef>
                <a:spcPts val="600"/>
              </a:spcBef>
              <a:spcAft>
                <a:spcPts val="0"/>
              </a:spcAft>
              <a:buClr>
                <a:schemeClr val="lt1"/>
              </a:buClr>
              <a:buSzPts val="1600"/>
              <a:buChar char="–"/>
              <a:defRPr sz="1600"/>
            </a:lvl6pPr>
            <a:lvl7pPr indent="-330200" lvl="6" marL="3200400" algn="l">
              <a:lnSpc>
                <a:spcPct val="90000"/>
              </a:lnSpc>
              <a:spcBef>
                <a:spcPts val="600"/>
              </a:spcBef>
              <a:spcAft>
                <a:spcPts val="0"/>
              </a:spcAft>
              <a:buClr>
                <a:schemeClr val="lt1"/>
              </a:buClr>
              <a:buSzPts val="1600"/>
              <a:buChar char="▪"/>
              <a:defRPr sz="1600"/>
            </a:lvl7pPr>
            <a:lvl8pPr indent="-330200" lvl="7" marL="3657600" algn="l">
              <a:lnSpc>
                <a:spcPct val="90000"/>
              </a:lnSpc>
              <a:spcBef>
                <a:spcPts val="600"/>
              </a:spcBef>
              <a:spcAft>
                <a:spcPts val="0"/>
              </a:spcAft>
              <a:buClr>
                <a:schemeClr val="lt1"/>
              </a:buClr>
              <a:buSzPts val="1600"/>
              <a:buChar char="–"/>
              <a:defRPr sz="1600"/>
            </a:lvl8pPr>
            <a:lvl9pPr indent="-330200" lvl="8" marL="4114800" algn="l">
              <a:lnSpc>
                <a:spcPct val="90000"/>
              </a:lnSpc>
              <a:spcBef>
                <a:spcPts val="600"/>
              </a:spcBef>
              <a:spcAft>
                <a:spcPts val="0"/>
              </a:spcAft>
              <a:buClr>
                <a:schemeClr val="lt1"/>
              </a:buClr>
              <a:buSzPts val="1600"/>
              <a:buChar char="▪"/>
              <a:defRPr sz="1600"/>
            </a:lvl9pPr>
          </a:lstStyle>
          <a:p/>
        </p:txBody>
      </p:sp>
      <p:sp>
        <p:nvSpPr>
          <p:cNvPr id="821" name="Google Shape;821;p76"/>
          <p:cNvSpPr txBox="1"/>
          <p:nvPr>
            <p:ph idx="2" type="body"/>
          </p:nvPr>
        </p:nvSpPr>
        <p:spPr>
          <a:xfrm>
            <a:off x="6246815" y="1905000"/>
            <a:ext cx="4419598" cy="4267200"/>
          </a:xfrm>
          <a:prstGeom prst="rect">
            <a:avLst/>
          </a:prstGeom>
          <a:noFill/>
          <a:ln>
            <a:noFill/>
          </a:ln>
        </p:spPr>
        <p:txBody>
          <a:bodyPr anchorCtr="0" anchor="t" bIns="45700" lIns="91425" spcFirstLastPara="1" rIns="91425" wrap="square" tIns="45700">
            <a:normAutofit/>
          </a:bodyPr>
          <a:lstStyle>
            <a:lvl1pPr indent="-381000" lvl="0" marL="457200" algn="l">
              <a:lnSpc>
                <a:spcPct val="90000"/>
              </a:lnSpc>
              <a:spcBef>
                <a:spcPts val="1800"/>
              </a:spcBef>
              <a:spcAft>
                <a:spcPts val="0"/>
              </a:spcAft>
              <a:buClr>
                <a:schemeClr val="lt1"/>
              </a:buClr>
              <a:buSzPts val="2400"/>
              <a:buChar char="▪"/>
              <a:defRPr sz="2400"/>
            </a:lvl1pPr>
            <a:lvl2pPr indent="-355600" lvl="1" marL="914400" algn="l">
              <a:lnSpc>
                <a:spcPct val="90000"/>
              </a:lnSpc>
              <a:spcBef>
                <a:spcPts val="600"/>
              </a:spcBef>
              <a:spcAft>
                <a:spcPts val="0"/>
              </a:spcAft>
              <a:buClr>
                <a:schemeClr val="lt1"/>
              </a:buClr>
              <a:buSzPts val="2000"/>
              <a:buChar char="–"/>
              <a:defRPr sz="2000"/>
            </a:lvl2pPr>
            <a:lvl3pPr indent="-342900" lvl="2" marL="1371600" algn="l">
              <a:lnSpc>
                <a:spcPct val="90000"/>
              </a:lnSpc>
              <a:spcBef>
                <a:spcPts val="600"/>
              </a:spcBef>
              <a:spcAft>
                <a:spcPts val="0"/>
              </a:spcAft>
              <a:buClr>
                <a:schemeClr val="lt1"/>
              </a:buClr>
              <a:buSzPts val="1800"/>
              <a:buChar char="▪"/>
              <a:defRPr sz="1800"/>
            </a:lvl3pPr>
            <a:lvl4pPr indent="-330200" lvl="3" marL="1828800" algn="l">
              <a:lnSpc>
                <a:spcPct val="90000"/>
              </a:lnSpc>
              <a:spcBef>
                <a:spcPts val="600"/>
              </a:spcBef>
              <a:spcAft>
                <a:spcPts val="0"/>
              </a:spcAft>
              <a:buClr>
                <a:schemeClr val="lt1"/>
              </a:buClr>
              <a:buSzPts val="1600"/>
              <a:buChar char="–"/>
              <a:defRPr sz="1600"/>
            </a:lvl4pPr>
            <a:lvl5pPr indent="-330200" lvl="4" marL="2286000" algn="l">
              <a:lnSpc>
                <a:spcPct val="90000"/>
              </a:lnSpc>
              <a:spcBef>
                <a:spcPts val="600"/>
              </a:spcBef>
              <a:spcAft>
                <a:spcPts val="0"/>
              </a:spcAft>
              <a:buClr>
                <a:schemeClr val="lt1"/>
              </a:buClr>
              <a:buSzPts val="1600"/>
              <a:buChar char="▪"/>
              <a:defRPr sz="1600"/>
            </a:lvl5pPr>
            <a:lvl6pPr indent="-330200" lvl="5" marL="2743200" algn="l">
              <a:lnSpc>
                <a:spcPct val="90000"/>
              </a:lnSpc>
              <a:spcBef>
                <a:spcPts val="600"/>
              </a:spcBef>
              <a:spcAft>
                <a:spcPts val="0"/>
              </a:spcAft>
              <a:buClr>
                <a:schemeClr val="lt1"/>
              </a:buClr>
              <a:buSzPts val="1600"/>
              <a:buChar char="–"/>
              <a:defRPr sz="1600"/>
            </a:lvl6pPr>
            <a:lvl7pPr indent="-330200" lvl="6" marL="3200400" algn="l">
              <a:lnSpc>
                <a:spcPct val="90000"/>
              </a:lnSpc>
              <a:spcBef>
                <a:spcPts val="600"/>
              </a:spcBef>
              <a:spcAft>
                <a:spcPts val="0"/>
              </a:spcAft>
              <a:buClr>
                <a:schemeClr val="lt1"/>
              </a:buClr>
              <a:buSzPts val="1600"/>
              <a:buChar char="▪"/>
              <a:defRPr sz="1600"/>
            </a:lvl7pPr>
            <a:lvl8pPr indent="-330200" lvl="7" marL="3657600" algn="l">
              <a:lnSpc>
                <a:spcPct val="90000"/>
              </a:lnSpc>
              <a:spcBef>
                <a:spcPts val="600"/>
              </a:spcBef>
              <a:spcAft>
                <a:spcPts val="0"/>
              </a:spcAft>
              <a:buClr>
                <a:schemeClr val="lt1"/>
              </a:buClr>
              <a:buSzPts val="1600"/>
              <a:buChar char="–"/>
              <a:defRPr sz="1600"/>
            </a:lvl8pPr>
            <a:lvl9pPr indent="-330200" lvl="8" marL="4114800" algn="l">
              <a:lnSpc>
                <a:spcPct val="90000"/>
              </a:lnSpc>
              <a:spcBef>
                <a:spcPts val="600"/>
              </a:spcBef>
              <a:spcAft>
                <a:spcPts val="0"/>
              </a:spcAft>
              <a:buClr>
                <a:schemeClr val="lt1"/>
              </a:buClr>
              <a:buSzPts val="1600"/>
              <a:buChar char="▪"/>
              <a:defRPr sz="1600"/>
            </a:lvl9pPr>
          </a:lstStyle>
          <a:p/>
        </p:txBody>
      </p:sp>
      <p:sp>
        <p:nvSpPr>
          <p:cNvPr id="822" name="Google Shape;822;p76"/>
          <p:cNvSpPr txBox="1"/>
          <p:nvPr>
            <p:ph idx="11" type="ftr"/>
          </p:nvPr>
        </p:nvSpPr>
        <p:spPr>
          <a:xfrm>
            <a:off x="1522413" y="6400801"/>
            <a:ext cx="6324599" cy="276226"/>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23" name="Google Shape;823;p76"/>
          <p:cNvSpPr txBox="1"/>
          <p:nvPr>
            <p:ph idx="10" type="dt"/>
          </p:nvPr>
        </p:nvSpPr>
        <p:spPr>
          <a:xfrm>
            <a:off x="8075612" y="6400801"/>
            <a:ext cx="1243859" cy="276226"/>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24" name="Google Shape;824;p76"/>
          <p:cNvSpPr txBox="1"/>
          <p:nvPr>
            <p:ph idx="12" type="sldNum"/>
          </p:nvPr>
        </p:nvSpPr>
        <p:spPr>
          <a:xfrm>
            <a:off x="9523412" y="6400801"/>
            <a:ext cx="1143002" cy="276226"/>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pt-BR"/>
              <a:t>‹#›</a:t>
            </a:fld>
            <a:endParaRPr/>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ação">
  <p:cSld name="Comparação">
    <p:spTree>
      <p:nvGrpSpPr>
        <p:cNvPr id="825" name="Shape 825"/>
        <p:cNvGrpSpPr/>
        <p:nvPr/>
      </p:nvGrpSpPr>
      <p:grpSpPr>
        <a:xfrm>
          <a:off x="0" y="0"/>
          <a:ext cx="0" cy="0"/>
          <a:chOff x="0" y="0"/>
          <a:chExt cx="0" cy="0"/>
        </a:xfrm>
      </p:grpSpPr>
      <p:sp>
        <p:nvSpPr>
          <p:cNvPr id="826" name="Google Shape;826;p77"/>
          <p:cNvSpPr txBox="1"/>
          <p:nvPr>
            <p:ph type="title"/>
          </p:nvPr>
        </p:nvSpPr>
        <p:spPr>
          <a:xfrm>
            <a:off x="1522414" y="274638"/>
            <a:ext cx="9143998" cy="1020762"/>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lt1"/>
              </a:buClr>
              <a:buSzPts val="3200"/>
              <a:buFont typeface="Consolas"/>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grpSp>
        <p:nvGrpSpPr>
          <p:cNvPr descr="Gráfico de linhas" id="827" name="Google Shape;827;p77"/>
          <p:cNvGrpSpPr/>
          <p:nvPr/>
        </p:nvGrpSpPr>
        <p:grpSpPr>
          <a:xfrm>
            <a:off x="1522413" y="1514475"/>
            <a:ext cx="10569575" cy="64008"/>
            <a:chOff x="1522413" y="1514475"/>
            <a:chExt cx="10569575" cy="64008"/>
          </a:xfrm>
        </p:grpSpPr>
        <p:sp>
          <p:nvSpPr>
            <p:cNvPr id="828" name="Google Shape;828;p77"/>
            <p:cNvSpPr/>
            <p:nvPr/>
          </p:nvSpPr>
          <p:spPr>
            <a:xfrm>
              <a:off x="12028488" y="1525554"/>
              <a:ext cx="63500" cy="4924"/>
            </a:xfrm>
            <a:custGeom>
              <a:rect b="b" l="l" r="r" t="t"/>
              <a:pathLst>
                <a:path extrusionOk="0" h="6" w="67">
                  <a:moveTo>
                    <a:pt x="30" y="6"/>
                  </a:moveTo>
                  <a:lnTo>
                    <a:pt x="30" y="6"/>
                  </a:lnTo>
                  <a:lnTo>
                    <a:pt x="67" y="3"/>
                  </a:lnTo>
                  <a:cubicBezTo>
                    <a:pt x="60" y="2"/>
                    <a:pt x="26" y="1"/>
                    <a:pt x="39" y="0"/>
                  </a:cubicBezTo>
                  <a:cubicBezTo>
                    <a:pt x="0" y="1"/>
                    <a:pt x="8" y="3"/>
                    <a:pt x="30" y="6"/>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829" name="Google Shape;829;p77"/>
            <p:cNvSpPr/>
            <p:nvPr/>
          </p:nvSpPr>
          <p:spPr>
            <a:xfrm>
              <a:off x="12022138" y="1532939"/>
              <a:ext cx="19050" cy="1231"/>
            </a:xfrm>
            <a:custGeom>
              <a:rect b="b" l="l" r="r" t="t"/>
              <a:pathLst>
                <a:path extrusionOk="0" h="2" w="20">
                  <a:moveTo>
                    <a:pt x="0" y="2"/>
                  </a:moveTo>
                  <a:lnTo>
                    <a:pt x="0" y="2"/>
                  </a:lnTo>
                  <a:lnTo>
                    <a:pt x="20" y="1"/>
                  </a:lnTo>
                  <a:cubicBezTo>
                    <a:pt x="16" y="0"/>
                    <a:pt x="11" y="0"/>
                    <a:pt x="0" y="2"/>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830" name="Google Shape;830;p77"/>
            <p:cNvSpPr/>
            <p:nvPr/>
          </p:nvSpPr>
          <p:spPr>
            <a:xfrm>
              <a:off x="12041188" y="1531708"/>
              <a:ext cx="39687" cy="6155"/>
            </a:xfrm>
            <a:custGeom>
              <a:rect b="b" l="l" r="r" t="t"/>
              <a:pathLst>
                <a:path extrusionOk="0" h="6" w="41">
                  <a:moveTo>
                    <a:pt x="41" y="0"/>
                  </a:moveTo>
                  <a:lnTo>
                    <a:pt x="41" y="0"/>
                  </a:lnTo>
                  <a:lnTo>
                    <a:pt x="0" y="2"/>
                  </a:lnTo>
                  <a:cubicBezTo>
                    <a:pt x="5" y="3"/>
                    <a:pt x="6" y="6"/>
                    <a:pt x="19" y="1"/>
                  </a:cubicBezTo>
                  <a:cubicBezTo>
                    <a:pt x="15" y="3"/>
                    <a:pt x="23" y="1"/>
                    <a:pt x="41" y="0"/>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831" name="Google Shape;831;p77"/>
            <p:cNvSpPr/>
            <p:nvPr/>
          </p:nvSpPr>
          <p:spPr>
            <a:xfrm>
              <a:off x="11831638" y="1526784"/>
              <a:ext cx="42862" cy="4924"/>
            </a:xfrm>
            <a:custGeom>
              <a:rect b="b" l="l" r="r" t="t"/>
              <a:pathLst>
                <a:path extrusionOk="0" h="6" w="45">
                  <a:moveTo>
                    <a:pt x="2" y="0"/>
                  </a:moveTo>
                  <a:lnTo>
                    <a:pt x="2" y="0"/>
                  </a:lnTo>
                  <a:cubicBezTo>
                    <a:pt x="0" y="1"/>
                    <a:pt x="15" y="4"/>
                    <a:pt x="18" y="6"/>
                  </a:cubicBezTo>
                  <a:lnTo>
                    <a:pt x="45" y="4"/>
                  </a:lnTo>
                  <a:cubicBezTo>
                    <a:pt x="31" y="3"/>
                    <a:pt x="4" y="2"/>
                    <a:pt x="2" y="0"/>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832" name="Google Shape;832;p77"/>
            <p:cNvSpPr/>
            <p:nvPr/>
          </p:nvSpPr>
          <p:spPr>
            <a:xfrm>
              <a:off x="11809413" y="1531708"/>
              <a:ext cx="41275" cy="2462"/>
            </a:xfrm>
            <a:custGeom>
              <a:rect b="b" l="l" r="r" t="t"/>
              <a:pathLst>
                <a:path extrusionOk="0" h="3" w="44">
                  <a:moveTo>
                    <a:pt x="42" y="0"/>
                  </a:moveTo>
                  <a:lnTo>
                    <a:pt x="42" y="0"/>
                  </a:lnTo>
                  <a:lnTo>
                    <a:pt x="0" y="3"/>
                  </a:lnTo>
                  <a:cubicBezTo>
                    <a:pt x="37" y="3"/>
                    <a:pt x="44" y="2"/>
                    <a:pt x="42" y="0"/>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833" name="Google Shape;833;p77"/>
            <p:cNvSpPr/>
            <p:nvPr/>
          </p:nvSpPr>
          <p:spPr>
            <a:xfrm>
              <a:off x="12003088" y="1537863"/>
              <a:ext cx="77787" cy="3693"/>
            </a:xfrm>
            <a:custGeom>
              <a:rect b="b" l="l" r="r" t="t"/>
              <a:pathLst>
                <a:path extrusionOk="0" h="5" w="82">
                  <a:moveTo>
                    <a:pt x="14" y="5"/>
                  </a:moveTo>
                  <a:lnTo>
                    <a:pt x="14" y="5"/>
                  </a:lnTo>
                  <a:lnTo>
                    <a:pt x="82" y="0"/>
                  </a:lnTo>
                  <a:lnTo>
                    <a:pt x="0" y="5"/>
                  </a:lnTo>
                  <a:lnTo>
                    <a:pt x="14" y="5"/>
                  </a:ln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834" name="Google Shape;834;p77"/>
            <p:cNvSpPr/>
            <p:nvPr/>
          </p:nvSpPr>
          <p:spPr>
            <a:xfrm>
              <a:off x="11664950" y="1523092"/>
              <a:ext cx="39687" cy="4924"/>
            </a:xfrm>
            <a:custGeom>
              <a:rect b="b" l="l" r="r" t="t"/>
              <a:pathLst>
                <a:path extrusionOk="0" h="5" w="42">
                  <a:moveTo>
                    <a:pt x="19" y="4"/>
                  </a:moveTo>
                  <a:lnTo>
                    <a:pt x="19" y="4"/>
                  </a:lnTo>
                  <a:lnTo>
                    <a:pt x="42" y="0"/>
                  </a:lnTo>
                  <a:lnTo>
                    <a:pt x="0" y="5"/>
                  </a:lnTo>
                  <a:lnTo>
                    <a:pt x="19" y="4"/>
                  </a:ln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835" name="Google Shape;835;p77"/>
            <p:cNvSpPr/>
            <p:nvPr/>
          </p:nvSpPr>
          <p:spPr>
            <a:xfrm>
              <a:off x="11506200" y="1521861"/>
              <a:ext cx="92075" cy="4924"/>
            </a:xfrm>
            <a:custGeom>
              <a:rect b="b" l="l" r="r" t="t"/>
              <a:pathLst>
                <a:path extrusionOk="0" h="6" w="98">
                  <a:moveTo>
                    <a:pt x="81" y="6"/>
                  </a:moveTo>
                  <a:lnTo>
                    <a:pt x="81" y="6"/>
                  </a:lnTo>
                  <a:cubicBezTo>
                    <a:pt x="98" y="3"/>
                    <a:pt x="57" y="1"/>
                    <a:pt x="75" y="0"/>
                  </a:cubicBezTo>
                  <a:cubicBezTo>
                    <a:pt x="47" y="0"/>
                    <a:pt x="22" y="2"/>
                    <a:pt x="0" y="5"/>
                  </a:cubicBezTo>
                  <a:cubicBezTo>
                    <a:pt x="24" y="3"/>
                    <a:pt x="49" y="4"/>
                    <a:pt x="81" y="6"/>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836" name="Google Shape;836;p77"/>
            <p:cNvSpPr/>
            <p:nvPr/>
          </p:nvSpPr>
          <p:spPr>
            <a:xfrm>
              <a:off x="11471275" y="1525554"/>
              <a:ext cx="34925" cy="3693"/>
            </a:xfrm>
            <a:custGeom>
              <a:rect b="b" l="l" r="r" t="t"/>
              <a:pathLst>
                <a:path extrusionOk="0" h="3" w="36">
                  <a:moveTo>
                    <a:pt x="0" y="3"/>
                  </a:moveTo>
                  <a:lnTo>
                    <a:pt x="0" y="3"/>
                  </a:lnTo>
                  <a:cubicBezTo>
                    <a:pt x="11" y="2"/>
                    <a:pt x="23" y="1"/>
                    <a:pt x="36" y="0"/>
                  </a:cubicBezTo>
                  <a:cubicBezTo>
                    <a:pt x="24" y="0"/>
                    <a:pt x="12" y="1"/>
                    <a:pt x="0" y="3"/>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837" name="Google Shape;837;p77"/>
            <p:cNvSpPr/>
            <p:nvPr/>
          </p:nvSpPr>
          <p:spPr>
            <a:xfrm>
              <a:off x="11710988" y="1529246"/>
              <a:ext cx="30162" cy="4924"/>
            </a:xfrm>
            <a:custGeom>
              <a:rect b="b" l="l" r="r" t="t"/>
              <a:pathLst>
                <a:path extrusionOk="0" h="5" w="32">
                  <a:moveTo>
                    <a:pt x="32" y="5"/>
                  </a:moveTo>
                  <a:lnTo>
                    <a:pt x="32" y="5"/>
                  </a:lnTo>
                  <a:cubicBezTo>
                    <a:pt x="29" y="4"/>
                    <a:pt x="23" y="1"/>
                    <a:pt x="0" y="0"/>
                  </a:cubicBezTo>
                  <a:lnTo>
                    <a:pt x="16" y="5"/>
                  </a:lnTo>
                  <a:lnTo>
                    <a:pt x="32" y="5"/>
                  </a:ln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838" name="Google Shape;838;p77"/>
            <p:cNvSpPr/>
            <p:nvPr/>
          </p:nvSpPr>
          <p:spPr>
            <a:xfrm>
              <a:off x="11691938" y="1532939"/>
              <a:ext cx="34925" cy="1231"/>
            </a:xfrm>
            <a:custGeom>
              <a:rect b="b" l="l" r="r" t="t"/>
              <a:pathLst>
                <a:path extrusionOk="0" h="1" w="36">
                  <a:moveTo>
                    <a:pt x="36" y="1"/>
                  </a:moveTo>
                  <a:lnTo>
                    <a:pt x="36" y="1"/>
                  </a:lnTo>
                  <a:lnTo>
                    <a:pt x="35" y="1"/>
                  </a:lnTo>
                  <a:lnTo>
                    <a:pt x="0" y="0"/>
                  </a:lnTo>
                  <a:lnTo>
                    <a:pt x="36" y="1"/>
                  </a:ln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839" name="Google Shape;839;p77"/>
            <p:cNvSpPr/>
            <p:nvPr/>
          </p:nvSpPr>
          <p:spPr>
            <a:xfrm>
              <a:off x="11741150" y="1534170"/>
              <a:ext cx="4762" cy="0"/>
            </a:xfrm>
            <a:custGeom>
              <a:rect b="b" l="l" r="r" t="t"/>
              <a:pathLst>
                <a:path extrusionOk="0" h="120000" w="5">
                  <a:moveTo>
                    <a:pt x="5" y="0"/>
                  </a:moveTo>
                  <a:lnTo>
                    <a:pt x="5" y="0"/>
                  </a:lnTo>
                  <a:lnTo>
                    <a:pt x="0" y="0"/>
                  </a:lnTo>
                  <a:cubicBezTo>
                    <a:pt x="2" y="0"/>
                    <a:pt x="3" y="0"/>
                    <a:pt x="5" y="0"/>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840" name="Google Shape;840;p77"/>
            <p:cNvSpPr/>
            <p:nvPr/>
          </p:nvSpPr>
          <p:spPr>
            <a:xfrm>
              <a:off x="11841163" y="1537863"/>
              <a:ext cx="71437" cy="8617"/>
            </a:xfrm>
            <a:custGeom>
              <a:rect b="b" l="l" r="r" t="t"/>
              <a:pathLst>
                <a:path extrusionOk="0" h="9" w="75">
                  <a:moveTo>
                    <a:pt x="75" y="0"/>
                  </a:moveTo>
                  <a:lnTo>
                    <a:pt x="75" y="0"/>
                  </a:lnTo>
                  <a:cubicBezTo>
                    <a:pt x="51" y="3"/>
                    <a:pt x="0" y="5"/>
                    <a:pt x="49" y="9"/>
                  </a:cubicBezTo>
                  <a:cubicBezTo>
                    <a:pt x="66" y="6"/>
                    <a:pt x="38" y="4"/>
                    <a:pt x="75" y="0"/>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841" name="Google Shape;841;p77"/>
            <p:cNvSpPr/>
            <p:nvPr/>
          </p:nvSpPr>
          <p:spPr>
            <a:xfrm>
              <a:off x="11764963" y="1535401"/>
              <a:ext cx="44450" cy="3693"/>
            </a:xfrm>
            <a:custGeom>
              <a:rect b="b" l="l" r="r" t="t"/>
              <a:pathLst>
                <a:path extrusionOk="0" h="4" w="47">
                  <a:moveTo>
                    <a:pt x="0" y="3"/>
                  </a:moveTo>
                  <a:lnTo>
                    <a:pt x="0" y="3"/>
                  </a:lnTo>
                  <a:lnTo>
                    <a:pt x="44" y="4"/>
                  </a:lnTo>
                  <a:cubicBezTo>
                    <a:pt x="43" y="3"/>
                    <a:pt x="35" y="1"/>
                    <a:pt x="47" y="0"/>
                  </a:cubicBezTo>
                  <a:lnTo>
                    <a:pt x="0" y="3"/>
                  </a:ln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842" name="Google Shape;842;p77"/>
            <p:cNvSpPr/>
            <p:nvPr/>
          </p:nvSpPr>
          <p:spPr>
            <a:xfrm>
              <a:off x="11744325" y="1537863"/>
              <a:ext cx="20637" cy="2462"/>
            </a:xfrm>
            <a:custGeom>
              <a:rect b="b" l="l" r="r" t="t"/>
              <a:pathLst>
                <a:path extrusionOk="0" h="2" w="22">
                  <a:moveTo>
                    <a:pt x="0" y="2"/>
                  </a:moveTo>
                  <a:lnTo>
                    <a:pt x="0" y="2"/>
                  </a:lnTo>
                  <a:lnTo>
                    <a:pt x="22" y="0"/>
                  </a:lnTo>
                  <a:lnTo>
                    <a:pt x="5" y="0"/>
                  </a:lnTo>
                  <a:lnTo>
                    <a:pt x="0" y="2"/>
                  </a:ln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843" name="Google Shape;843;p77"/>
            <p:cNvSpPr/>
            <p:nvPr/>
          </p:nvSpPr>
          <p:spPr>
            <a:xfrm>
              <a:off x="11482388" y="1531708"/>
              <a:ext cx="85725" cy="3693"/>
            </a:xfrm>
            <a:custGeom>
              <a:rect b="b" l="l" r="r" t="t"/>
              <a:pathLst>
                <a:path extrusionOk="0" h="4" w="90">
                  <a:moveTo>
                    <a:pt x="63" y="0"/>
                  </a:moveTo>
                  <a:lnTo>
                    <a:pt x="63" y="0"/>
                  </a:lnTo>
                  <a:cubicBezTo>
                    <a:pt x="44" y="2"/>
                    <a:pt x="23" y="2"/>
                    <a:pt x="0" y="2"/>
                  </a:cubicBezTo>
                  <a:cubicBezTo>
                    <a:pt x="25" y="3"/>
                    <a:pt x="51" y="4"/>
                    <a:pt x="76" y="4"/>
                  </a:cubicBezTo>
                  <a:cubicBezTo>
                    <a:pt x="79" y="2"/>
                    <a:pt x="90" y="0"/>
                    <a:pt x="63" y="0"/>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844" name="Google Shape;844;p77"/>
            <p:cNvSpPr/>
            <p:nvPr/>
          </p:nvSpPr>
          <p:spPr>
            <a:xfrm>
              <a:off x="11626850" y="1532939"/>
              <a:ext cx="4762" cy="1231"/>
            </a:xfrm>
            <a:custGeom>
              <a:rect b="b" l="l" r="r" t="t"/>
              <a:pathLst>
                <a:path extrusionOk="0" h="1" w="5">
                  <a:moveTo>
                    <a:pt x="5" y="0"/>
                  </a:moveTo>
                  <a:lnTo>
                    <a:pt x="5" y="0"/>
                  </a:lnTo>
                  <a:lnTo>
                    <a:pt x="0" y="1"/>
                  </a:lnTo>
                  <a:cubicBezTo>
                    <a:pt x="3" y="1"/>
                    <a:pt x="5" y="1"/>
                    <a:pt x="5" y="0"/>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845" name="Google Shape;845;p77"/>
            <p:cNvSpPr/>
            <p:nvPr/>
          </p:nvSpPr>
          <p:spPr>
            <a:xfrm>
              <a:off x="11261725" y="1534170"/>
              <a:ext cx="4762" cy="0"/>
            </a:xfrm>
            <a:custGeom>
              <a:rect b="b" l="l" r="r" t="t"/>
              <a:pathLst>
                <a:path extrusionOk="0" h="1" w="5">
                  <a:moveTo>
                    <a:pt x="0" y="0"/>
                  </a:moveTo>
                  <a:lnTo>
                    <a:pt x="0" y="0"/>
                  </a:lnTo>
                  <a:lnTo>
                    <a:pt x="4" y="0"/>
                  </a:lnTo>
                  <a:cubicBezTo>
                    <a:pt x="4" y="0"/>
                    <a:pt x="4" y="0"/>
                    <a:pt x="5" y="0"/>
                  </a:cubicBezTo>
                  <a:lnTo>
                    <a:pt x="0" y="0"/>
                  </a:ln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846" name="Google Shape;846;p77"/>
            <p:cNvSpPr/>
            <p:nvPr/>
          </p:nvSpPr>
          <p:spPr>
            <a:xfrm>
              <a:off x="11553825" y="1534170"/>
              <a:ext cx="44450" cy="2462"/>
            </a:xfrm>
            <a:custGeom>
              <a:rect b="b" l="l" r="r" t="t"/>
              <a:pathLst>
                <a:path extrusionOk="0" h="2" w="47">
                  <a:moveTo>
                    <a:pt x="6" y="2"/>
                  </a:moveTo>
                  <a:lnTo>
                    <a:pt x="6" y="2"/>
                  </a:lnTo>
                  <a:cubicBezTo>
                    <a:pt x="25" y="2"/>
                    <a:pt x="36" y="1"/>
                    <a:pt x="47" y="0"/>
                  </a:cubicBezTo>
                  <a:cubicBezTo>
                    <a:pt x="33" y="0"/>
                    <a:pt x="18" y="1"/>
                    <a:pt x="2" y="1"/>
                  </a:cubicBezTo>
                  <a:cubicBezTo>
                    <a:pt x="0" y="1"/>
                    <a:pt x="0" y="2"/>
                    <a:pt x="6" y="2"/>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847" name="Google Shape;847;p77"/>
            <p:cNvSpPr/>
            <p:nvPr/>
          </p:nvSpPr>
          <p:spPr>
            <a:xfrm>
              <a:off x="11409363" y="1529246"/>
              <a:ext cx="31750" cy="2462"/>
            </a:xfrm>
            <a:custGeom>
              <a:rect b="b" l="l" r="r" t="t"/>
              <a:pathLst>
                <a:path extrusionOk="0" h="3" w="33">
                  <a:moveTo>
                    <a:pt x="0" y="1"/>
                  </a:moveTo>
                  <a:lnTo>
                    <a:pt x="0" y="1"/>
                  </a:lnTo>
                  <a:cubicBezTo>
                    <a:pt x="10" y="2"/>
                    <a:pt x="21" y="3"/>
                    <a:pt x="33" y="3"/>
                  </a:cubicBezTo>
                  <a:cubicBezTo>
                    <a:pt x="23" y="2"/>
                    <a:pt x="3" y="0"/>
                    <a:pt x="0" y="1"/>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848" name="Google Shape;848;p77"/>
            <p:cNvSpPr/>
            <p:nvPr/>
          </p:nvSpPr>
          <p:spPr>
            <a:xfrm>
              <a:off x="11618913" y="1531708"/>
              <a:ext cx="6350" cy="0"/>
            </a:xfrm>
            <a:custGeom>
              <a:rect b="b" l="l" r="r" t="t"/>
              <a:pathLst>
                <a:path extrusionOk="0" h="1" w="6">
                  <a:moveTo>
                    <a:pt x="3" y="0"/>
                  </a:moveTo>
                  <a:lnTo>
                    <a:pt x="3" y="0"/>
                  </a:lnTo>
                  <a:lnTo>
                    <a:pt x="6" y="0"/>
                  </a:lnTo>
                  <a:cubicBezTo>
                    <a:pt x="0" y="0"/>
                    <a:pt x="0" y="0"/>
                    <a:pt x="3" y="0"/>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849" name="Google Shape;849;p77"/>
            <p:cNvSpPr/>
            <p:nvPr/>
          </p:nvSpPr>
          <p:spPr>
            <a:xfrm>
              <a:off x="11598275" y="1531708"/>
              <a:ext cx="28575" cy="2462"/>
            </a:xfrm>
            <a:custGeom>
              <a:rect b="b" l="l" r="r" t="t"/>
              <a:pathLst>
                <a:path extrusionOk="0" h="3" w="31">
                  <a:moveTo>
                    <a:pt x="25" y="0"/>
                  </a:moveTo>
                  <a:lnTo>
                    <a:pt x="25" y="0"/>
                  </a:lnTo>
                  <a:cubicBezTo>
                    <a:pt x="15" y="1"/>
                    <a:pt x="8" y="2"/>
                    <a:pt x="0" y="3"/>
                  </a:cubicBezTo>
                  <a:cubicBezTo>
                    <a:pt x="11" y="3"/>
                    <a:pt x="22" y="2"/>
                    <a:pt x="31" y="2"/>
                  </a:cubicBezTo>
                  <a:cubicBezTo>
                    <a:pt x="29" y="1"/>
                    <a:pt x="27" y="1"/>
                    <a:pt x="25" y="0"/>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850" name="Google Shape;850;p77"/>
            <p:cNvSpPr/>
            <p:nvPr/>
          </p:nvSpPr>
          <p:spPr>
            <a:xfrm>
              <a:off x="11137900" y="1534170"/>
              <a:ext cx="188912" cy="23388"/>
            </a:xfrm>
            <a:custGeom>
              <a:rect b="b" l="l" r="r" t="t"/>
              <a:pathLst>
                <a:path extrusionOk="0" h="27" w="198">
                  <a:moveTo>
                    <a:pt x="60" y="27"/>
                  </a:moveTo>
                  <a:lnTo>
                    <a:pt x="60" y="27"/>
                  </a:lnTo>
                  <a:cubicBezTo>
                    <a:pt x="63" y="23"/>
                    <a:pt x="113" y="19"/>
                    <a:pt x="156" y="24"/>
                  </a:cubicBezTo>
                  <a:cubicBezTo>
                    <a:pt x="198" y="21"/>
                    <a:pt x="171" y="7"/>
                    <a:pt x="134" y="0"/>
                  </a:cubicBezTo>
                  <a:cubicBezTo>
                    <a:pt x="133" y="2"/>
                    <a:pt x="133" y="3"/>
                    <a:pt x="89" y="6"/>
                  </a:cubicBezTo>
                  <a:cubicBezTo>
                    <a:pt x="104" y="8"/>
                    <a:pt x="186" y="11"/>
                    <a:pt x="149" y="14"/>
                  </a:cubicBezTo>
                  <a:cubicBezTo>
                    <a:pt x="91" y="16"/>
                    <a:pt x="102" y="13"/>
                    <a:pt x="74" y="11"/>
                  </a:cubicBezTo>
                  <a:cubicBezTo>
                    <a:pt x="97" y="16"/>
                    <a:pt x="0" y="18"/>
                    <a:pt x="13" y="25"/>
                  </a:cubicBezTo>
                  <a:lnTo>
                    <a:pt x="63" y="23"/>
                  </a:lnTo>
                  <a:cubicBezTo>
                    <a:pt x="64" y="24"/>
                    <a:pt x="46" y="26"/>
                    <a:pt x="60" y="27"/>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851" name="Google Shape;851;p77"/>
            <p:cNvSpPr/>
            <p:nvPr/>
          </p:nvSpPr>
          <p:spPr>
            <a:xfrm>
              <a:off x="11266488" y="1529246"/>
              <a:ext cx="95250" cy="4924"/>
            </a:xfrm>
            <a:custGeom>
              <a:rect b="b" l="l" r="r" t="t"/>
              <a:pathLst>
                <a:path extrusionOk="0" h="6" w="100">
                  <a:moveTo>
                    <a:pt x="82" y="6"/>
                  </a:moveTo>
                  <a:lnTo>
                    <a:pt x="82" y="6"/>
                  </a:lnTo>
                  <a:lnTo>
                    <a:pt x="100" y="6"/>
                  </a:lnTo>
                  <a:cubicBezTo>
                    <a:pt x="79" y="5"/>
                    <a:pt x="65" y="4"/>
                    <a:pt x="38" y="0"/>
                  </a:cubicBezTo>
                  <a:cubicBezTo>
                    <a:pt x="8" y="2"/>
                    <a:pt x="2" y="4"/>
                    <a:pt x="0" y="5"/>
                  </a:cubicBezTo>
                  <a:lnTo>
                    <a:pt x="88" y="6"/>
                  </a:lnTo>
                  <a:lnTo>
                    <a:pt x="82" y="6"/>
                  </a:ln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852" name="Google Shape;852;p77"/>
            <p:cNvSpPr/>
            <p:nvPr/>
          </p:nvSpPr>
          <p:spPr>
            <a:xfrm>
              <a:off x="11361738" y="1531708"/>
              <a:ext cx="134937" cy="12309"/>
            </a:xfrm>
            <a:custGeom>
              <a:rect b="b" l="l" r="r" t="t"/>
              <a:pathLst>
                <a:path extrusionOk="0" h="14" w="142">
                  <a:moveTo>
                    <a:pt x="80" y="3"/>
                  </a:moveTo>
                  <a:lnTo>
                    <a:pt x="80" y="3"/>
                  </a:lnTo>
                  <a:cubicBezTo>
                    <a:pt x="66" y="7"/>
                    <a:pt x="23" y="9"/>
                    <a:pt x="49" y="14"/>
                  </a:cubicBezTo>
                  <a:cubicBezTo>
                    <a:pt x="102" y="14"/>
                    <a:pt x="86" y="10"/>
                    <a:pt x="118" y="8"/>
                  </a:cubicBezTo>
                  <a:cubicBezTo>
                    <a:pt x="33" y="9"/>
                    <a:pt x="142" y="6"/>
                    <a:pt x="81" y="3"/>
                  </a:cubicBezTo>
                  <a:cubicBezTo>
                    <a:pt x="97" y="3"/>
                    <a:pt x="112" y="2"/>
                    <a:pt x="127" y="2"/>
                  </a:cubicBezTo>
                  <a:cubicBezTo>
                    <a:pt x="111" y="2"/>
                    <a:pt x="97" y="1"/>
                    <a:pt x="83" y="0"/>
                  </a:cubicBezTo>
                  <a:lnTo>
                    <a:pt x="85" y="1"/>
                  </a:lnTo>
                  <a:lnTo>
                    <a:pt x="85" y="1"/>
                  </a:lnTo>
                  <a:cubicBezTo>
                    <a:pt x="85" y="1"/>
                    <a:pt x="85" y="1"/>
                    <a:pt x="85" y="1"/>
                  </a:cubicBezTo>
                  <a:cubicBezTo>
                    <a:pt x="89" y="1"/>
                    <a:pt x="90" y="1"/>
                    <a:pt x="86" y="1"/>
                  </a:cubicBezTo>
                  <a:lnTo>
                    <a:pt x="84" y="1"/>
                  </a:lnTo>
                  <a:cubicBezTo>
                    <a:pt x="83" y="2"/>
                    <a:pt x="82" y="2"/>
                    <a:pt x="80" y="3"/>
                  </a:cubicBezTo>
                  <a:cubicBezTo>
                    <a:pt x="56" y="2"/>
                    <a:pt x="76" y="2"/>
                    <a:pt x="84" y="1"/>
                  </a:cubicBezTo>
                  <a:cubicBezTo>
                    <a:pt x="84" y="1"/>
                    <a:pt x="85" y="1"/>
                    <a:pt x="85" y="1"/>
                  </a:cubicBezTo>
                  <a:lnTo>
                    <a:pt x="85" y="1"/>
                  </a:lnTo>
                  <a:lnTo>
                    <a:pt x="0" y="3"/>
                  </a:lnTo>
                  <a:cubicBezTo>
                    <a:pt x="18" y="3"/>
                    <a:pt x="40" y="3"/>
                    <a:pt x="80" y="3"/>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853" name="Google Shape;853;p77"/>
            <p:cNvSpPr/>
            <p:nvPr/>
          </p:nvSpPr>
          <p:spPr>
            <a:xfrm>
              <a:off x="11834813" y="1552634"/>
              <a:ext cx="9525" cy="1231"/>
            </a:xfrm>
            <a:custGeom>
              <a:rect b="b" l="l" r="r" t="t"/>
              <a:pathLst>
                <a:path extrusionOk="0" h="1" w="11">
                  <a:moveTo>
                    <a:pt x="11" y="1"/>
                  </a:moveTo>
                  <a:lnTo>
                    <a:pt x="11" y="1"/>
                  </a:lnTo>
                  <a:cubicBezTo>
                    <a:pt x="8" y="1"/>
                    <a:pt x="8" y="1"/>
                    <a:pt x="8" y="0"/>
                  </a:cubicBezTo>
                  <a:cubicBezTo>
                    <a:pt x="2" y="1"/>
                    <a:pt x="0" y="1"/>
                    <a:pt x="11" y="1"/>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854" name="Google Shape;854;p77"/>
            <p:cNvSpPr/>
            <p:nvPr/>
          </p:nvSpPr>
          <p:spPr>
            <a:xfrm>
              <a:off x="11764963" y="1542787"/>
              <a:ext cx="117475" cy="9847"/>
            </a:xfrm>
            <a:custGeom>
              <a:rect b="b" l="l" r="r" t="t"/>
              <a:pathLst>
                <a:path extrusionOk="0" h="12" w="122">
                  <a:moveTo>
                    <a:pt x="48" y="11"/>
                  </a:moveTo>
                  <a:lnTo>
                    <a:pt x="48" y="11"/>
                  </a:lnTo>
                  <a:cubicBezTo>
                    <a:pt x="54" y="10"/>
                    <a:pt x="59" y="8"/>
                    <a:pt x="79" y="9"/>
                  </a:cubicBezTo>
                  <a:cubicBezTo>
                    <a:pt x="96" y="10"/>
                    <a:pt x="79" y="11"/>
                    <a:pt x="80" y="12"/>
                  </a:cubicBezTo>
                  <a:cubicBezTo>
                    <a:pt x="92" y="11"/>
                    <a:pt x="122" y="9"/>
                    <a:pt x="84" y="7"/>
                  </a:cubicBezTo>
                  <a:lnTo>
                    <a:pt x="78" y="8"/>
                  </a:lnTo>
                  <a:cubicBezTo>
                    <a:pt x="44" y="6"/>
                    <a:pt x="0" y="1"/>
                    <a:pt x="6" y="0"/>
                  </a:cubicBezTo>
                  <a:cubicBezTo>
                    <a:pt x="16" y="4"/>
                    <a:pt x="25" y="7"/>
                    <a:pt x="48" y="11"/>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855" name="Google Shape;855;p77"/>
            <p:cNvSpPr/>
            <p:nvPr/>
          </p:nvSpPr>
          <p:spPr>
            <a:xfrm>
              <a:off x="11555413" y="1544017"/>
              <a:ext cx="69850" cy="4924"/>
            </a:xfrm>
            <a:custGeom>
              <a:rect b="b" l="l" r="r" t="t"/>
              <a:pathLst>
                <a:path extrusionOk="0" h="6" w="74">
                  <a:moveTo>
                    <a:pt x="70" y="0"/>
                  </a:moveTo>
                  <a:lnTo>
                    <a:pt x="70" y="0"/>
                  </a:lnTo>
                  <a:lnTo>
                    <a:pt x="0" y="2"/>
                  </a:lnTo>
                  <a:lnTo>
                    <a:pt x="36" y="6"/>
                  </a:lnTo>
                  <a:lnTo>
                    <a:pt x="34" y="4"/>
                  </a:lnTo>
                  <a:cubicBezTo>
                    <a:pt x="74" y="4"/>
                    <a:pt x="65" y="2"/>
                    <a:pt x="70" y="0"/>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856" name="Google Shape;856;p77"/>
            <p:cNvSpPr/>
            <p:nvPr/>
          </p:nvSpPr>
          <p:spPr>
            <a:xfrm>
              <a:off x="11223625" y="1528016"/>
              <a:ext cx="38100" cy="6155"/>
            </a:xfrm>
            <a:custGeom>
              <a:rect b="b" l="l" r="r" t="t"/>
              <a:pathLst>
                <a:path extrusionOk="0" h="7" w="40">
                  <a:moveTo>
                    <a:pt x="31" y="5"/>
                  </a:moveTo>
                  <a:lnTo>
                    <a:pt x="31" y="5"/>
                  </a:lnTo>
                  <a:lnTo>
                    <a:pt x="40" y="0"/>
                  </a:lnTo>
                  <a:lnTo>
                    <a:pt x="0" y="7"/>
                  </a:lnTo>
                  <a:lnTo>
                    <a:pt x="31" y="5"/>
                  </a:ln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857" name="Google Shape;857;p77"/>
            <p:cNvSpPr/>
            <p:nvPr/>
          </p:nvSpPr>
          <p:spPr>
            <a:xfrm>
              <a:off x="11145838" y="1529246"/>
              <a:ext cx="22225" cy="2462"/>
            </a:xfrm>
            <a:custGeom>
              <a:rect b="b" l="l" r="r" t="t"/>
              <a:pathLst>
                <a:path extrusionOk="0" h="4" w="24">
                  <a:moveTo>
                    <a:pt x="21" y="4"/>
                  </a:moveTo>
                  <a:lnTo>
                    <a:pt x="21" y="4"/>
                  </a:lnTo>
                  <a:lnTo>
                    <a:pt x="24" y="0"/>
                  </a:lnTo>
                  <a:lnTo>
                    <a:pt x="0" y="3"/>
                  </a:lnTo>
                  <a:lnTo>
                    <a:pt x="21" y="4"/>
                  </a:ln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858" name="Google Shape;858;p77"/>
            <p:cNvSpPr/>
            <p:nvPr/>
          </p:nvSpPr>
          <p:spPr>
            <a:xfrm>
              <a:off x="6197600" y="1566174"/>
              <a:ext cx="20637" cy="1231"/>
            </a:xfrm>
            <a:custGeom>
              <a:rect b="b" l="l" r="r" t="t"/>
              <a:pathLst>
                <a:path extrusionOk="0" h="1" w="21">
                  <a:moveTo>
                    <a:pt x="21" y="0"/>
                  </a:moveTo>
                  <a:lnTo>
                    <a:pt x="21" y="0"/>
                  </a:lnTo>
                  <a:lnTo>
                    <a:pt x="0" y="1"/>
                  </a:lnTo>
                  <a:cubicBezTo>
                    <a:pt x="10" y="0"/>
                    <a:pt x="16" y="0"/>
                    <a:pt x="21" y="0"/>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859" name="Google Shape;859;p77"/>
            <p:cNvSpPr/>
            <p:nvPr/>
          </p:nvSpPr>
          <p:spPr>
            <a:xfrm>
              <a:off x="6356350" y="1564943"/>
              <a:ext cx="9525" cy="1231"/>
            </a:xfrm>
            <a:custGeom>
              <a:rect b="b" l="l" r="r" t="t"/>
              <a:pathLst>
                <a:path extrusionOk="0" h="2" w="10">
                  <a:moveTo>
                    <a:pt x="6" y="2"/>
                  </a:moveTo>
                  <a:lnTo>
                    <a:pt x="6" y="2"/>
                  </a:lnTo>
                  <a:lnTo>
                    <a:pt x="10" y="0"/>
                  </a:lnTo>
                  <a:cubicBezTo>
                    <a:pt x="3" y="1"/>
                    <a:pt x="0" y="2"/>
                    <a:pt x="6" y="2"/>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860" name="Google Shape;860;p77"/>
            <p:cNvSpPr/>
            <p:nvPr/>
          </p:nvSpPr>
          <p:spPr>
            <a:xfrm>
              <a:off x="8950325" y="1521861"/>
              <a:ext cx="61912" cy="7386"/>
            </a:xfrm>
            <a:custGeom>
              <a:rect b="b" l="l" r="r" t="t"/>
              <a:pathLst>
                <a:path extrusionOk="0" h="9" w="65">
                  <a:moveTo>
                    <a:pt x="65" y="9"/>
                  </a:moveTo>
                  <a:lnTo>
                    <a:pt x="65" y="9"/>
                  </a:lnTo>
                  <a:cubicBezTo>
                    <a:pt x="34" y="5"/>
                    <a:pt x="0" y="0"/>
                    <a:pt x="4" y="4"/>
                  </a:cubicBezTo>
                  <a:lnTo>
                    <a:pt x="13" y="8"/>
                  </a:lnTo>
                  <a:cubicBezTo>
                    <a:pt x="35" y="7"/>
                    <a:pt x="51" y="8"/>
                    <a:pt x="65" y="9"/>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861" name="Google Shape;861;p77"/>
            <p:cNvSpPr/>
            <p:nvPr/>
          </p:nvSpPr>
          <p:spPr>
            <a:xfrm>
              <a:off x="7537450" y="1546479"/>
              <a:ext cx="28575" cy="3693"/>
            </a:xfrm>
            <a:custGeom>
              <a:rect b="b" l="l" r="r" t="t"/>
              <a:pathLst>
                <a:path extrusionOk="0" h="4" w="29">
                  <a:moveTo>
                    <a:pt x="0" y="3"/>
                  </a:moveTo>
                  <a:lnTo>
                    <a:pt x="0" y="3"/>
                  </a:lnTo>
                  <a:lnTo>
                    <a:pt x="9" y="4"/>
                  </a:lnTo>
                  <a:lnTo>
                    <a:pt x="29" y="0"/>
                  </a:lnTo>
                  <a:lnTo>
                    <a:pt x="0" y="3"/>
                  </a:ln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862" name="Google Shape;862;p77"/>
            <p:cNvSpPr/>
            <p:nvPr/>
          </p:nvSpPr>
          <p:spPr>
            <a:xfrm>
              <a:off x="7478713" y="1562481"/>
              <a:ext cx="38100" cy="2462"/>
            </a:xfrm>
            <a:custGeom>
              <a:rect b="b" l="l" r="r" t="t"/>
              <a:pathLst>
                <a:path extrusionOk="0" h="3" w="40">
                  <a:moveTo>
                    <a:pt x="40" y="3"/>
                  </a:moveTo>
                  <a:lnTo>
                    <a:pt x="40" y="3"/>
                  </a:lnTo>
                  <a:lnTo>
                    <a:pt x="0" y="0"/>
                  </a:lnTo>
                  <a:cubicBezTo>
                    <a:pt x="9" y="1"/>
                    <a:pt x="22" y="2"/>
                    <a:pt x="40" y="3"/>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863" name="Google Shape;863;p77"/>
            <p:cNvSpPr/>
            <p:nvPr/>
          </p:nvSpPr>
          <p:spPr>
            <a:xfrm>
              <a:off x="5410200" y="1568636"/>
              <a:ext cx="36512" cy="3693"/>
            </a:xfrm>
            <a:custGeom>
              <a:rect b="b" l="l" r="r" t="t"/>
              <a:pathLst>
                <a:path extrusionOk="0" h="5" w="38">
                  <a:moveTo>
                    <a:pt x="24" y="0"/>
                  </a:moveTo>
                  <a:lnTo>
                    <a:pt x="24" y="0"/>
                  </a:lnTo>
                  <a:lnTo>
                    <a:pt x="0" y="5"/>
                  </a:lnTo>
                  <a:cubicBezTo>
                    <a:pt x="38" y="5"/>
                    <a:pt x="21" y="3"/>
                    <a:pt x="24" y="0"/>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864" name="Google Shape;864;p77"/>
            <p:cNvSpPr/>
            <p:nvPr/>
          </p:nvSpPr>
          <p:spPr>
            <a:xfrm>
              <a:off x="10206038" y="1530477"/>
              <a:ext cx="61912" cy="4924"/>
            </a:xfrm>
            <a:custGeom>
              <a:rect b="b" l="l" r="r" t="t"/>
              <a:pathLst>
                <a:path extrusionOk="0" h="6" w="65">
                  <a:moveTo>
                    <a:pt x="65" y="3"/>
                  </a:moveTo>
                  <a:lnTo>
                    <a:pt x="65" y="3"/>
                  </a:lnTo>
                  <a:cubicBezTo>
                    <a:pt x="39" y="1"/>
                    <a:pt x="18" y="0"/>
                    <a:pt x="0" y="0"/>
                  </a:cubicBezTo>
                  <a:cubicBezTo>
                    <a:pt x="32" y="2"/>
                    <a:pt x="57" y="6"/>
                    <a:pt x="65" y="3"/>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865" name="Google Shape;865;p77"/>
            <p:cNvSpPr/>
            <p:nvPr/>
          </p:nvSpPr>
          <p:spPr>
            <a:xfrm>
              <a:off x="6257925" y="1525554"/>
              <a:ext cx="19050" cy="2462"/>
            </a:xfrm>
            <a:custGeom>
              <a:rect b="b" l="l" r="r" t="t"/>
              <a:pathLst>
                <a:path extrusionOk="0" h="2" w="21">
                  <a:moveTo>
                    <a:pt x="18" y="0"/>
                  </a:moveTo>
                  <a:lnTo>
                    <a:pt x="18" y="0"/>
                  </a:lnTo>
                  <a:cubicBezTo>
                    <a:pt x="5" y="1"/>
                    <a:pt x="0" y="2"/>
                    <a:pt x="0" y="2"/>
                  </a:cubicBezTo>
                  <a:cubicBezTo>
                    <a:pt x="13" y="2"/>
                    <a:pt x="21" y="1"/>
                    <a:pt x="18" y="0"/>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866" name="Google Shape;866;p77"/>
            <p:cNvSpPr/>
            <p:nvPr/>
          </p:nvSpPr>
          <p:spPr>
            <a:xfrm>
              <a:off x="10134600" y="1528016"/>
              <a:ext cx="71437" cy="3693"/>
            </a:xfrm>
            <a:custGeom>
              <a:rect b="b" l="l" r="r" t="t"/>
              <a:pathLst>
                <a:path extrusionOk="0" h="4" w="75">
                  <a:moveTo>
                    <a:pt x="0" y="3"/>
                  </a:moveTo>
                  <a:lnTo>
                    <a:pt x="0" y="3"/>
                  </a:lnTo>
                  <a:lnTo>
                    <a:pt x="13" y="4"/>
                  </a:lnTo>
                  <a:cubicBezTo>
                    <a:pt x="32" y="3"/>
                    <a:pt x="52" y="2"/>
                    <a:pt x="75" y="3"/>
                  </a:cubicBezTo>
                  <a:cubicBezTo>
                    <a:pt x="52" y="1"/>
                    <a:pt x="25" y="0"/>
                    <a:pt x="0" y="3"/>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867" name="Google Shape;867;p77"/>
            <p:cNvSpPr/>
            <p:nvPr/>
          </p:nvSpPr>
          <p:spPr>
            <a:xfrm>
              <a:off x="2582863" y="1560020"/>
              <a:ext cx="7937" cy="1231"/>
            </a:xfrm>
            <a:custGeom>
              <a:rect b="b" l="l" r="r" t="t"/>
              <a:pathLst>
                <a:path extrusionOk="0" h="1" w="8">
                  <a:moveTo>
                    <a:pt x="8" y="1"/>
                  </a:moveTo>
                  <a:lnTo>
                    <a:pt x="8" y="1"/>
                  </a:lnTo>
                  <a:lnTo>
                    <a:pt x="1" y="0"/>
                  </a:lnTo>
                  <a:cubicBezTo>
                    <a:pt x="0" y="1"/>
                    <a:pt x="3" y="1"/>
                    <a:pt x="8" y="1"/>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868" name="Google Shape;868;p77"/>
            <p:cNvSpPr/>
            <p:nvPr/>
          </p:nvSpPr>
          <p:spPr>
            <a:xfrm>
              <a:off x="1762125" y="1521861"/>
              <a:ext cx="34925" cy="1231"/>
            </a:xfrm>
            <a:custGeom>
              <a:rect b="b" l="l" r="r" t="t"/>
              <a:pathLst>
                <a:path extrusionOk="0" h="1" w="36">
                  <a:moveTo>
                    <a:pt x="0" y="1"/>
                  </a:moveTo>
                  <a:lnTo>
                    <a:pt x="0" y="1"/>
                  </a:lnTo>
                  <a:cubicBezTo>
                    <a:pt x="9" y="1"/>
                    <a:pt x="23" y="1"/>
                    <a:pt x="36" y="1"/>
                  </a:cubicBezTo>
                  <a:cubicBezTo>
                    <a:pt x="29" y="0"/>
                    <a:pt x="19" y="0"/>
                    <a:pt x="0" y="1"/>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869" name="Google Shape;869;p77"/>
            <p:cNvSpPr/>
            <p:nvPr/>
          </p:nvSpPr>
          <p:spPr>
            <a:xfrm>
              <a:off x="10812463" y="1529246"/>
              <a:ext cx="19050" cy="1231"/>
            </a:xfrm>
            <a:custGeom>
              <a:rect b="b" l="l" r="r" t="t"/>
              <a:pathLst>
                <a:path extrusionOk="0" h="1" w="20">
                  <a:moveTo>
                    <a:pt x="0" y="1"/>
                  </a:moveTo>
                  <a:lnTo>
                    <a:pt x="0" y="1"/>
                  </a:lnTo>
                  <a:cubicBezTo>
                    <a:pt x="20" y="1"/>
                    <a:pt x="3" y="0"/>
                    <a:pt x="0" y="1"/>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870" name="Google Shape;870;p77"/>
            <p:cNvSpPr/>
            <p:nvPr/>
          </p:nvSpPr>
          <p:spPr>
            <a:xfrm>
              <a:off x="10896600" y="1545248"/>
              <a:ext cx="7937" cy="2462"/>
            </a:xfrm>
            <a:custGeom>
              <a:rect b="b" l="l" r="r" t="t"/>
              <a:pathLst>
                <a:path extrusionOk="0" h="3" w="8">
                  <a:moveTo>
                    <a:pt x="8" y="0"/>
                  </a:moveTo>
                  <a:lnTo>
                    <a:pt x="8" y="0"/>
                  </a:lnTo>
                  <a:cubicBezTo>
                    <a:pt x="4" y="1"/>
                    <a:pt x="1" y="2"/>
                    <a:pt x="0" y="3"/>
                  </a:cubicBezTo>
                  <a:cubicBezTo>
                    <a:pt x="2" y="2"/>
                    <a:pt x="4" y="1"/>
                    <a:pt x="8" y="0"/>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871" name="Google Shape;871;p77"/>
            <p:cNvSpPr/>
            <p:nvPr/>
          </p:nvSpPr>
          <p:spPr>
            <a:xfrm>
              <a:off x="9947275" y="1553865"/>
              <a:ext cx="4762" cy="1231"/>
            </a:xfrm>
            <a:custGeom>
              <a:rect b="b" l="l" r="r" t="t"/>
              <a:pathLst>
                <a:path extrusionOk="0" h="1" w="5">
                  <a:moveTo>
                    <a:pt x="1" y="0"/>
                  </a:moveTo>
                  <a:lnTo>
                    <a:pt x="1" y="0"/>
                  </a:lnTo>
                  <a:lnTo>
                    <a:pt x="0" y="0"/>
                  </a:lnTo>
                  <a:cubicBezTo>
                    <a:pt x="5" y="1"/>
                    <a:pt x="4" y="0"/>
                    <a:pt x="1" y="0"/>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872" name="Google Shape;872;p77"/>
            <p:cNvSpPr/>
            <p:nvPr/>
          </p:nvSpPr>
          <p:spPr>
            <a:xfrm>
              <a:off x="10817225" y="1531708"/>
              <a:ext cx="23812" cy="0"/>
            </a:xfrm>
            <a:custGeom>
              <a:rect b="b" l="l" r="r" t="t"/>
              <a:pathLst>
                <a:path extrusionOk="0" h="1" w="25">
                  <a:moveTo>
                    <a:pt x="25" y="0"/>
                  </a:moveTo>
                  <a:lnTo>
                    <a:pt x="25" y="0"/>
                  </a:lnTo>
                  <a:cubicBezTo>
                    <a:pt x="18" y="0"/>
                    <a:pt x="10" y="0"/>
                    <a:pt x="0" y="0"/>
                  </a:cubicBezTo>
                  <a:cubicBezTo>
                    <a:pt x="5" y="0"/>
                    <a:pt x="12" y="0"/>
                    <a:pt x="25" y="0"/>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873" name="Google Shape;873;p77"/>
            <p:cNvSpPr/>
            <p:nvPr/>
          </p:nvSpPr>
          <p:spPr>
            <a:xfrm>
              <a:off x="10836275" y="1529246"/>
              <a:ext cx="19050" cy="1231"/>
            </a:xfrm>
            <a:custGeom>
              <a:rect b="b" l="l" r="r" t="t"/>
              <a:pathLst>
                <a:path extrusionOk="0" h="1" w="20">
                  <a:moveTo>
                    <a:pt x="0" y="1"/>
                  </a:moveTo>
                  <a:lnTo>
                    <a:pt x="0" y="1"/>
                  </a:lnTo>
                  <a:lnTo>
                    <a:pt x="18" y="1"/>
                  </a:lnTo>
                  <a:cubicBezTo>
                    <a:pt x="20" y="1"/>
                    <a:pt x="18" y="0"/>
                    <a:pt x="0" y="1"/>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874" name="Google Shape;874;p77"/>
            <p:cNvSpPr/>
            <p:nvPr/>
          </p:nvSpPr>
          <p:spPr>
            <a:xfrm>
              <a:off x="10787063" y="1530477"/>
              <a:ext cx="30162" cy="1231"/>
            </a:xfrm>
            <a:custGeom>
              <a:rect b="b" l="l" r="r" t="t"/>
              <a:pathLst>
                <a:path extrusionOk="0" h="1" w="31">
                  <a:moveTo>
                    <a:pt x="0" y="0"/>
                  </a:moveTo>
                  <a:lnTo>
                    <a:pt x="0" y="0"/>
                  </a:lnTo>
                  <a:cubicBezTo>
                    <a:pt x="11" y="0"/>
                    <a:pt x="21" y="0"/>
                    <a:pt x="31" y="1"/>
                  </a:cubicBezTo>
                  <a:cubicBezTo>
                    <a:pt x="28" y="0"/>
                    <a:pt x="26" y="0"/>
                    <a:pt x="27" y="0"/>
                  </a:cubicBezTo>
                  <a:lnTo>
                    <a:pt x="0" y="0"/>
                  </a:ln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875" name="Google Shape;875;p77"/>
            <p:cNvSpPr/>
            <p:nvPr/>
          </p:nvSpPr>
          <p:spPr>
            <a:xfrm>
              <a:off x="4092575" y="1552634"/>
              <a:ext cx="20637" cy="2462"/>
            </a:xfrm>
            <a:custGeom>
              <a:rect b="b" l="l" r="r" t="t"/>
              <a:pathLst>
                <a:path extrusionOk="0" h="2" w="23">
                  <a:moveTo>
                    <a:pt x="23" y="0"/>
                  </a:moveTo>
                  <a:lnTo>
                    <a:pt x="23" y="0"/>
                  </a:lnTo>
                  <a:lnTo>
                    <a:pt x="19" y="0"/>
                  </a:lnTo>
                  <a:cubicBezTo>
                    <a:pt x="0" y="2"/>
                    <a:pt x="8" y="1"/>
                    <a:pt x="23" y="0"/>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876" name="Google Shape;876;p77"/>
            <p:cNvSpPr/>
            <p:nvPr/>
          </p:nvSpPr>
          <p:spPr>
            <a:xfrm>
              <a:off x="8528050" y="1567405"/>
              <a:ext cx="3175" cy="1231"/>
            </a:xfrm>
            <a:custGeom>
              <a:rect b="b" l="l" r="r" t="t"/>
              <a:pathLst>
                <a:path extrusionOk="0" h="1" w="3">
                  <a:moveTo>
                    <a:pt x="1" y="1"/>
                  </a:moveTo>
                  <a:lnTo>
                    <a:pt x="1" y="1"/>
                  </a:lnTo>
                  <a:lnTo>
                    <a:pt x="3" y="0"/>
                  </a:lnTo>
                  <a:lnTo>
                    <a:pt x="0" y="0"/>
                  </a:lnTo>
                  <a:lnTo>
                    <a:pt x="1" y="1"/>
                  </a:ln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877" name="Google Shape;877;p77"/>
            <p:cNvSpPr/>
            <p:nvPr/>
          </p:nvSpPr>
          <p:spPr>
            <a:xfrm>
              <a:off x="8461375" y="1556326"/>
              <a:ext cx="66675" cy="14771"/>
            </a:xfrm>
            <a:custGeom>
              <a:rect b="b" l="l" r="r" t="t"/>
              <a:pathLst>
                <a:path extrusionOk="0" h="17" w="69">
                  <a:moveTo>
                    <a:pt x="0" y="17"/>
                  </a:moveTo>
                  <a:lnTo>
                    <a:pt x="0" y="17"/>
                  </a:lnTo>
                  <a:cubicBezTo>
                    <a:pt x="30" y="11"/>
                    <a:pt x="47" y="12"/>
                    <a:pt x="69" y="13"/>
                  </a:cubicBezTo>
                  <a:lnTo>
                    <a:pt x="46" y="0"/>
                  </a:lnTo>
                  <a:lnTo>
                    <a:pt x="0" y="17"/>
                  </a:ln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878" name="Google Shape;878;p77"/>
            <p:cNvSpPr/>
            <p:nvPr/>
          </p:nvSpPr>
          <p:spPr>
            <a:xfrm>
              <a:off x="1562100" y="1514475"/>
              <a:ext cx="9563100" cy="64008"/>
            </a:xfrm>
            <a:custGeom>
              <a:rect b="b" l="l" r="r" t="t"/>
              <a:pathLst>
                <a:path extrusionOk="0" h="75" w="10030">
                  <a:moveTo>
                    <a:pt x="2469" y="12"/>
                  </a:moveTo>
                  <a:lnTo>
                    <a:pt x="2469" y="12"/>
                  </a:lnTo>
                  <a:lnTo>
                    <a:pt x="2482" y="13"/>
                  </a:lnTo>
                  <a:cubicBezTo>
                    <a:pt x="2453" y="15"/>
                    <a:pt x="2461" y="13"/>
                    <a:pt x="2469" y="12"/>
                  </a:cubicBezTo>
                  <a:close/>
                  <a:moveTo>
                    <a:pt x="9555" y="25"/>
                  </a:moveTo>
                  <a:lnTo>
                    <a:pt x="9555" y="25"/>
                  </a:lnTo>
                  <a:cubicBezTo>
                    <a:pt x="9562" y="24"/>
                    <a:pt x="9561" y="23"/>
                    <a:pt x="9559" y="23"/>
                  </a:cubicBezTo>
                  <a:cubicBezTo>
                    <a:pt x="9554" y="24"/>
                    <a:pt x="9539" y="24"/>
                    <a:pt x="9522" y="24"/>
                  </a:cubicBezTo>
                  <a:cubicBezTo>
                    <a:pt x="9527" y="25"/>
                    <a:pt x="9536" y="26"/>
                    <a:pt x="9555" y="25"/>
                  </a:cubicBezTo>
                  <a:close/>
                  <a:moveTo>
                    <a:pt x="9489" y="23"/>
                  </a:moveTo>
                  <a:lnTo>
                    <a:pt x="9489" y="23"/>
                  </a:lnTo>
                  <a:lnTo>
                    <a:pt x="9488" y="23"/>
                  </a:lnTo>
                  <a:cubicBezTo>
                    <a:pt x="9456" y="21"/>
                    <a:pt x="9467" y="22"/>
                    <a:pt x="9489" y="23"/>
                  </a:cubicBezTo>
                  <a:close/>
                  <a:moveTo>
                    <a:pt x="6376" y="50"/>
                  </a:moveTo>
                  <a:lnTo>
                    <a:pt x="6376" y="50"/>
                  </a:lnTo>
                  <a:cubicBezTo>
                    <a:pt x="6365" y="52"/>
                    <a:pt x="6349" y="51"/>
                    <a:pt x="6330" y="49"/>
                  </a:cubicBezTo>
                  <a:cubicBezTo>
                    <a:pt x="6344" y="49"/>
                    <a:pt x="6359" y="49"/>
                    <a:pt x="6376" y="50"/>
                  </a:cubicBezTo>
                  <a:close/>
                  <a:moveTo>
                    <a:pt x="5258" y="60"/>
                  </a:moveTo>
                  <a:lnTo>
                    <a:pt x="5258" y="60"/>
                  </a:lnTo>
                  <a:cubicBezTo>
                    <a:pt x="5244" y="61"/>
                    <a:pt x="5216" y="64"/>
                    <a:pt x="5205" y="61"/>
                  </a:cubicBezTo>
                  <a:cubicBezTo>
                    <a:pt x="5222" y="55"/>
                    <a:pt x="5234" y="58"/>
                    <a:pt x="5258" y="60"/>
                  </a:cubicBezTo>
                  <a:close/>
                  <a:moveTo>
                    <a:pt x="4523" y="61"/>
                  </a:moveTo>
                  <a:lnTo>
                    <a:pt x="4523" y="61"/>
                  </a:lnTo>
                  <a:lnTo>
                    <a:pt x="4572" y="65"/>
                  </a:lnTo>
                  <a:cubicBezTo>
                    <a:pt x="4513" y="71"/>
                    <a:pt x="4470" y="69"/>
                    <a:pt x="4516" y="75"/>
                  </a:cubicBezTo>
                  <a:cubicBezTo>
                    <a:pt x="4523" y="61"/>
                    <a:pt x="4707" y="74"/>
                    <a:pt x="4714" y="60"/>
                  </a:cubicBezTo>
                  <a:lnTo>
                    <a:pt x="4747" y="63"/>
                  </a:lnTo>
                  <a:cubicBezTo>
                    <a:pt x="4737" y="63"/>
                    <a:pt x="4736" y="64"/>
                    <a:pt x="4727" y="64"/>
                  </a:cubicBezTo>
                  <a:cubicBezTo>
                    <a:pt x="4790" y="70"/>
                    <a:pt x="4774" y="54"/>
                    <a:pt x="4855" y="56"/>
                  </a:cubicBezTo>
                  <a:cubicBezTo>
                    <a:pt x="4883" y="57"/>
                    <a:pt x="4903" y="59"/>
                    <a:pt x="4884" y="61"/>
                  </a:cubicBezTo>
                  <a:lnTo>
                    <a:pt x="4947" y="57"/>
                  </a:lnTo>
                  <a:cubicBezTo>
                    <a:pt x="4965" y="58"/>
                    <a:pt x="4961" y="60"/>
                    <a:pt x="4942" y="60"/>
                  </a:cubicBezTo>
                  <a:lnTo>
                    <a:pt x="5039" y="59"/>
                  </a:lnTo>
                  <a:lnTo>
                    <a:pt x="5038" y="59"/>
                  </a:lnTo>
                  <a:cubicBezTo>
                    <a:pt x="5052" y="57"/>
                    <a:pt x="5083" y="54"/>
                    <a:pt x="5098" y="52"/>
                  </a:cubicBezTo>
                  <a:cubicBezTo>
                    <a:pt x="5122" y="54"/>
                    <a:pt x="5086" y="54"/>
                    <a:pt x="5092" y="56"/>
                  </a:cubicBezTo>
                  <a:lnTo>
                    <a:pt x="5145" y="52"/>
                  </a:lnTo>
                  <a:cubicBezTo>
                    <a:pt x="5167" y="56"/>
                    <a:pt x="5123" y="59"/>
                    <a:pt x="5086" y="59"/>
                  </a:cubicBezTo>
                  <a:cubicBezTo>
                    <a:pt x="5136" y="73"/>
                    <a:pt x="5130" y="55"/>
                    <a:pt x="5238" y="64"/>
                  </a:cubicBezTo>
                  <a:lnTo>
                    <a:pt x="5187" y="65"/>
                  </a:lnTo>
                  <a:cubicBezTo>
                    <a:pt x="5220" y="73"/>
                    <a:pt x="5259" y="70"/>
                    <a:pt x="5316" y="75"/>
                  </a:cubicBezTo>
                  <a:cubicBezTo>
                    <a:pt x="5302" y="73"/>
                    <a:pt x="5202" y="63"/>
                    <a:pt x="5260" y="60"/>
                  </a:cubicBezTo>
                  <a:cubicBezTo>
                    <a:pt x="5276" y="61"/>
                    <a:pt x="5298" y="61"/>
                    <a:pt x="5329" y="59"/>
                  </a:cubicBezTo>
                  <a:cubicBezTo>
                    <a:pt x="5329" y="63"/>
                    <a:pt x="5359" y="62"/>
                    <a:pt x="5398" y="62"/>
                  </a:cubicBezTo>
                  <a:lnTo>
                    <a:pt x="5395" y="69"/>
                  </a:lnTo>
                  <a:cubicBezTo>
                    <a:pt x="5436" y="67"/>
                    <a:pt x="5433" y="64"/>
                    <a:pt x="5457" y="61"/>
                  </a:cubicBezTo>
                  <a:cubicBezTo>
                    <a:pt x="5503" y="61"/>
                    <a:pt x="5513" y="66"/>
                    <a:pt x="5523" y="71"/>
                  </a:cubicBezTo>
                  <a:cubicBezTo>
                    <a:pt x="5597" y="72"/>
                    <a:pt x="5473" y="63"/>
                    <a:pt x="5560" y="62"/>
                  </a:cubicBezTo>
                  <a:cubicBezTo>
                    <a:pt x="5621" y="64"/>
                    <a:pt x="5664" y="62"/>
                    <a:pt x="5737" y="58"/>
                  </a:cubicBezTo>
                  <a:cubicBezTo>
                    <a:pt x="5780" y="60"/>
                    <a:pt x="5730" y="62"/>
                    <a:pt x="5745" y="64"/>
                  </a:cubicBezTo>
                  <a:lnTo>
                    <a:pt x="5783" y="59"/>
                  </a:lnTo>
                  <a:cubicBezTo>
                    <a:pt x="5792" y="59"/>
                    <a:pt x="5789" y="60"/>
                    <a:pt x="5788" y="61"/>
                  </a:cubicBezTo>
                  <a:cubicBezTo>
                    <a:pt x="5820" y="59"/>
                    <a:pt x="5790" y="55"/>
                    <a:pt x="5841" y="53"/>
                  </a:cubicBezTo>
                  <a:cubicBezTo>
                    <a:pt x="5854" y="46"/>
                    <a:pt x="5944" y="64"/>
                    <a:pt x="6006" y="56"/>
                  </a:cubicBezTo>
                  <a:cubicBezTo>
                    <a:pt x="6021" y="58"/>
                    <a:pt x="5999" y="60"/>
                    <a:pt x="6003" y="62"/>
                  </a:cubicBezTo>
                  <a:cubicBezTo>
                    <a:pt x="6089" y="57"/>
                    <a:pt x="6077" y="59"/>
                    <a:pt x="6147" y="52"/>
                  </a:cubicBezTo>
                  <a:lnTo>
                    <a:pt x="6206" y="56"/>
                  </a:lnTo>
                  <a:cubicBezTo>
                    <a:pt x="6163" y="51"/>
                    <a:pt x="6219" y="45"/>
                    <a:pt x="6268" y="41"/>
                  </a:cubicBezTo>
                  <a:cubicBezTo>
                    <a:pt x="6252" y="38"/>
                    <a:pt x="6239" y="36"/>
                    <a:pt x="6230" y="35"/>
                  </a:cubicBezTo>
                  <a:lnTo>
                    <a:pt x="6308" y="32"/>
                  </a:lnTo>
                  <a:cubicBezTo>
                    <a:pt x="6318" y="33"/>
                    <a:pt x="6310" y="35"/>
                    <a:pt x="6297" y="38"/>
                  </a:cubicBezTo>
                  <a:lnTo>
                    <a:pt x="6311" y="36"/>
                  </a:lnTo>
                  <a:cubicBezTo>
                    <a:pt x="6339" y="39"/>
                    <a:pt x="6325" y="43"/>
                    <a:pt x="6305" y="46"/>
                  </a:cubicBezTo>
                  <a:lnTo>
                    <a:pt x="6277" y="42"/>
                  </a:lnTo>
                  <a:cubicBezTo>
                    <a:pt x="6257" y="46"/>
                    <a:pt x="6239" y="50"/>
                    <a:pt x="6243" y="54"/>
                  </a:cubicBezTo>
                  <a:cubicBezTo>
                    <a:pt x="6248" y="53"/>
                    <a:pt x="6258" y="53"/>
                    <a:pt x="6269" y="52"/>
                  </a:cubicBezTo>
                  <a:cubicBezTo>
                    <a:pt x="6264" y="53"/>
                    <a:pt x="6261" y="54"/>
                    <a:pt x="6263" y="55"/>
                  </a:cubicBezTo>
                  <a:cubicBezTo>
                    <a:pt x="6266" y="56"/>
                    <a:pt x="6274" y="54"/>
                    <a:pt x="6287" y="53"/>
                  </a:cubicBezTo>
                  <a:lnTo>
                    <a:pt x="6304" y="60"/>
                  </a:lnTo>
                  <a:lnTo>
                    <a:pt x="6309" y="57"/>
                  </a:lnTo>
                  <a:lnTo>
                    <a:pt x="6411" y="62"/>
                  </a:lnTo>
                  <a:cubicBezTo>
                    <a:pt x="6485" y="55"/>
                    <a:pt x="6548" y="44"/>
                    <a:pt x="6665" y="41"/>
                  </a:cubicBezTo>
                  <a:cubicBezTo>
                    <a:pt x="6636" y="47"/>
                    <a:pt x="6659" y="50"/>
                    <a:pt x="6657" y="56"/>
                  </a:cubicBezTo>
                  <a:cubicBezTo>
                    <a:pt x="6625" y="50"/>
                    <a:pt x="6567" y="59"/>
                    <a:pt x="6507" y="58"/>
                  </a:cubicBezTo>
                  <a:cubicBezTo>
                    <a:pt x="6538" y="58"/>
                    <a:pt x="6531" y="61"/>
                    <a:pt x="6523" y="62"/>
                  </a:cubicBezTo>
                  <a:lnTo>
                    <a:pt x="6631" y="57"/>
                  </a:lnTo>
                  <a:cubicBezTo>
                    <a:pt x="6628" y="62"/>
                    <a:pt x="6654" y="60"/>
                    <a:pt x="6682" y="63"/>
                  </a:cubicBezTo>
                  <a:cubicBezTo>
                    <a:pt x="6660" y="52"/>
                    <a:pt x="6762" y="56"/>
                    <a:pt x="6806" y="53"/>
                  </a:cubicBezTo>
                  <a:cubicBezTo>
                    <a:pt x="6808" y="56"/>
                    <a:pt x="6798" y="60"/>
                    <a:pt x="6744" y="59"/>
                  </a:cubicBezTo>
                  <a:cubicBezTo>
                    <a:pt x="6803" y="67"/>
                    <a:pt x="6821" y="47"/>
                    <a:pt x="6879" y="54"/>
                  </a:cubicBezTo>
                  <a:cubicBezTo>
                    <a:pt x="6865" y="54"/>
                    <a:pt x="6858" y="53"/>
                    <a:pt x="6853" y="55"/>
                  </a:cubicBezTo>
                  <a:cubicBezTo>
                    <a:pt x="6884" y="52"/>
                    <a:pt x="6958" y="55"/>
                    <a:pt x="6941" y="58"/>
                  </a:cubicBezTo>
                  <a:lnTo>
                    <a:pt x="6928" y="58"/>
                  </a:lnTo>
                  <a:cubicBezTo>
                    <a:pt x="7014" y="59"/>
                    <a:pt x="7191" y="58"/>
                    <a:pt x="7204" y="50"/>
                  </a:cubicBezTo>
                  <a:cubicBezTo>
                    <a:pt x="7205" y="51"/>
                    <a:pt x="7193" y="60"/>
                    <a:pt x="7188" y="62"/>
                  </a:cubicBezTo>
                  <a:lnTo>
                    <a:pt x="7342" y="33"/>
                  </a:lnTo>
                  <a:cubicBezTo>
                    <a:pt x="7329" y="41"/>
                    <a:pt x="7381" y="58"/>
                    <a:pt x="7309" y="62"/>
                  </a:cubicBezTo>
                  <a:cubicBezTo>
                    <a:pt x="7330" y="63"/>
                    <a:pt x="7355" y="65"/>
                    <a:pt x="7399" y="62"/>
                  </a:cubicBezTo>
                  <a:cubicBezTo>
                    <a:pt x="7385" y="61"/>
                    <a:pt x="7364" y="51"/>
                    <a:pt x="7383" y="51"/>
                  </a:cubicBezTo>
                  <a:cubicBezTo>
                    <a:pt x="7436" y="59"/>
                    <a:pt x="7420" y="55"/>
                    <a:pt x="7485" y="62"/>
                  </a:cubicBezTo>
                  <a:cubicBezTo>
                    <a:pt x="7463" y="61"/>
                    <a:pt x="7487" y="49"/>
                    <a:pt x="7520" y="50"/>
                  </a:cubicBezTo>
                  <a:cubicBezTo>
                    <a:pt x="7515" y="51"/>
                    <a:pt x="7523" y="61"/>
                    <a:pt x="7511" y="62"/>
                  </a:cubicBezTo>
                  <a:lnTo>
                    <a:pt x="7594" y="51"/>
                  </a:lnTo>
                  <a:cubicBezTo>
                    <a:pt x="7573" y="53"/>
                    <a:pt x="7590" y="61"/>
                    <a:pt x="7609" y="64"/>
                  </a:cubicBezTo>
                  <a:cubicBezTo>
                    <a:pt x="7600" y="62"/>
                    <a:pt x="7680" y="64"/>
                    <a:pt x="7702" y="63"/>
                  </a:cubicBezTo>
                  <a:lnTo>
                    <a:pt x="7667" y="61"/>
                  </a:lnTo>
                  <a:cubicBezTo>
                    <a:pt x="7761" y="63"/>
                    <a:pt x="7760" y="45"/>
                    <a:pt x="7853" y="46"/>
                  </a:cubicBezTo>
                  <a:cubicBezTo>
                    <a:pt x="7842" y="48"/>
                    <a:pt x="7825" y="60"/>
                    <a:pt x="7872" y="62"/>
                  </a:cubicBezTo>
                  <a:cubicBezTo>
                    <a:pt x="7894" y="56"/>
                    <a:pt x="7968" y="34"/>
                    <a:pt x="8050" y="29"/>
                  </a:cubicBezTo>
                  <a:lnTo>
                    <a:pt x="8066" y="33"/>
                  </a:lnTo>
                  <a:lnTo>
                    <a:pt x="8129" y="29"/>
                  </a:lnTo>
                  <a:cubicBezTo>
                    <a:pt x="8090" y="38"/>
                    <a:pt x="7980" y="56"/>
                    <a:pt x="7919" y="63"/>
                  </a:cubicBezTo>
                  <a:cubicBezTo>
                    <a:pt x="7954" y="66"/>
                    <a:pt x="7929" y="67"/>
                    <a:pt x="7982" y="67"/>
                  </a:cubicBezTo>
                  <a:cubicBezTo>
                    <a:pt x="8000" y="70"/>
                    <a:pt x="7953" y="72"/>
                    <a:pt x="7938" y="72"/>
                  </a:cubicBezTo>
                  <a:lnTo>
                    <a:pt x="8060" y="74"/>
                  </a:lnTo>
                  <a:cubicBezTo>
                    <a:pt x="8054" y="67"/>
                    <a:pt x="8153" y="67"/>
                    <a:pt x="8149" y="62"/>
                  </a:cubicBezTo>
                  <a:lnTo>
                    <a:pt x="8016" y="68"/>
                  </a:lnTo>
                  <a:cubicBezTo>
                    <a:pt x="8011" y="62"/>
                    <a:pt x="8093" y="49"/>
                    <a:pt x="8179" y="51"/>
                  </a:cubicBezTo>
                  <a:cubicBezTo>
                    <a:pt x="8201" y="53"/>
                    <a:pt x="8163" y="63"/>
                    <a:pt x="8165" y="65"/>
                  </a:cubicBezTo>
                  <a:cubicBezTo>
                    <a:pt x="8176" y="63"/>
                    <a:pt x="8247" y="61"/>
                    <a:pt x="8255" y="62"/>
                  </a:cubicBezTo>
                  <a:lnTo>
                    <a:pt x="8218" y="66"/>
                  </a:lnTo>
                  <a:cubicBezTo>
                    <a:pt x="8266" y="69"/>
                    <a:pt x="8297" y="57"/>
                    <a:pt x="8355" y="64"/>
                  </a:cubicBezTo>
                  <a:cubicBezTo>
                    <a:pt x="8375" y="64"/>
                    <a:pt x="8414" y="73"/>
                    <a:pt x="8418" y="69"/>
                  </a:cubicBezTo>
                  <a:cubicBezTo>
                    <a:pt x="8385" y="61"/>
                    <a:pt x="8379" y="37"/>
                    <a:pt x="8401" y="31"/>
                  </a:cubicBezTo>
                  <a:cubicBezTo>
                    <a:pt x="8408" y="31"/>
                    <a:pt x="8505" y="38"/>
                    <a:pt x="8528" y="42"/>
                  </a:cubicBezTo>
                  <a:cubicBezTo>
                    <a:pt x="8561" y="48"/>
                    <a:pt x="8479" y="57"/>
                    <a:pt x="8507" y="62"/>
                  </a:cubicBezTo>
                  <a:cubicBezTo>
                    <a:pt x="8508" y="60"/>
                    <a:pt x="8526" y="58"/>
                    <a:pt x="8534" y="57"/>
                  </a:cubicBezTo>
                  <a:cubicBezTo>
                    <a:pt x="8555" y="59"/>
                    <a:pt x="8525" y="63"/>
                    <a:pt x="8571" y="62"/>
                  </a:cubicBezTo>
                  <a:cubicBezTo>
                    <a:pt x="8578" y="55"/>
                    <a:pt x="8664" y="63"/>
                    <a:pt x="8592" y="56"/>
                  </a:cubicBezTo>
                  <a:cubicBezTo>
                    <a:pt x="8637" y="55"/>
                    <a:pt x="8640" y="58"/>
                    <a:pt x="8692" y="58"/>
                  </a:cubicBezTo>
                  <a:cubicBezTo>
                    <a:pt x="8675" y="53"/>
                    <a:pt x="8739" y="43"/>
                    <a:pt x="8784" y="41"/>
                  </a:cubicBezTo>
                  <a:cubicBezTo>
                    <a:pt x="8781" y="42"/>
                    <a:pt x="8791" y="45"/>
                    <a:pt x="8796" y="46"/>
                  </a:cubicBezTo>
                  <a:cubicBezTo>
                    <a:pt x="8888" y="47"/>
                    <a:pt x="8937" y="50"/>
                    <a:pt x="9022" y="50"/>
                  </a:cubicBezTo>
                  <a:cubicBezTo>
                    <a:pt x="9030" y="52"/>
                    <a:pt x="9071" y="54"/>
                    <a:pt x="9054" y="57"/>
                  </a:cubicBezTo>
                  <a:cubicBezTo>
                    <a:pt x="9066" y="56"/>
                    <a:pt x="9077" y="53"/>
                    <a:pt x="9103" y="53"/>
                  </a:cubicBezTo>
                  <a:cubicBezTo>
                    <a:pt x="9154" y="59"/>
                    <a:pt x="9045" y="54"/>
                    <a:pt x="9084" y="61"/>
                  </a:cubicBezTo>
                  <a:cubicBezTo>
                    <a:pt x="9087" y="57"/>
                    <a:pt x="9152" y="56"/>
                    <a:pt x="9189" y="53"/>
                  </a:cubicBezTo>
                  <a:cubicBezTo>
                    <a:pt x="9178" y="47"/>
                    <a:pt x="9103" y="52"/>
                    <a:pt x="9065" y="54"/>
                  </a:cubicBezTo>
                  <a:cubicBezTo>
                    <a:pt x="9065" y="46"/>
                    <a:pt x="9130" y="37"/>
                    <a:pt x="9219" y="33"/>
                  </a:cubicBezTo>
                  <a:cubicBezTo>
                    <a:pt x="9290" y="31"/>
                    <a:pt x="9250" y="39"/>
                    <a:pt x="9262" y="38"/>
                  </a:cubicBezTo>
                  <a:cubicBezTo>
                    <a:pt x="9395" y="39"/>
                    <a:pt x="9376" y="23"/>
                    <a:pt x="9486" y="29"/>
                  </a:cubicBezTo>
                  <a:cubicBezTo>
                    <a:pt x="9530" y="35"/>
                    <a:pt x="9488" y="40"/>
                    <a:pt x="9498" y="44"/>
                  </a:cubicBezTo>
                  <a:cubicBezTo>
                    <a:pt x="9440" y="46"/>
                    <a:pt x="9409" y="40"/>
                    <a:pt x="9370" y="40"/>
                  </a:cubicBezTo>
                  <a:lnTo>
                    <a:pt x="9418" y="43"/>
                  </a:lnTo>
                  <a:cubicBezTo>
                    <a:pt x="9400" y="45"/>
                    <a:pt x="9361" y="46"/>
                    <a:pt x="9340" y="45"/>
                  </a:cubicBezTo>
                  <a:cubicBezTo>
                    <a:pt x="9377" y="50"/>
                    <a:pt x="9565" y="46"/>
                    <a:pt x="9668" y="51"/>
                  </a:cubicBezTo>
                  <a:cubicBezTo>
                    <a:pt x="9686" y="49"/>
                    <a:pt x="9718" y="47"/>
                    <a:pt x="9703" y="45"/>
                  </a:cubicBezTo>
                  <a:lnTo>
                    <a:pt x="9670" y="45"/>
                  </a:lnTo>
                  <a:cubicBezTo>
                    <a:pt x="9640" y="41"/>
                    <a:pt x="9732" y="39"/>
                    <a:pt x="9690" y="37"/>
                  </a:cubicBezTo>
                  <a:cubicBezTo>
                    <a:pt x="9734" y="34"/>
                    <a:pt x="9783" y="29"/>
                    <a:pt x="9844" y="32"/>
                  </a:cubicBezTo>
                  <a:lnTo>
                    <a:pt x="9856" y="38"/>
                  </a:lnTo>
                  <a:cubicBezTo>
                    <a:pt x="9854" y="36"/>
                    <a:pt x="9816" y="35"/>
                    <a:pt x="9798" y="36"/>
                  </a:cubicBezTo>
                  <a:cubicBezTo>
                    <a:pt x="9824" y="34"/>
                    <a:pt x="9892" y="45"/>
                    <a:pt x="9920" y="37"/>
                  </a:cubicBezTo>
                  <a:lnTo>
                    <a:pt x="9877" y="32"/>
                  </a:lnTo>
                  <a:cubicBezTo>
                    <a:pt x="9921" y="29"/>
                    <a:pt x="9975" y="23"/>
                    <a:pt x="10030" y="25"/>
                  </a:cubicBezTo>
                  <a:cubicBezTo>
                    <a:pt x="10005" y="19"/>
                    <a:pt x="10017" y="26"/>
                    <a:pt x="9979" y="18"/>
                  </a:cubicBezTo>
                  <a:cubicBezTo>
                    <a:pt x="10012" y="27"/>
                    <a:pt x="9839" y="18"/>
                    <a:pt x="9893" y="27"/>
                  </a:cubicBezTo>
                  <a:cubicBezTo>
                    <a:pt x="9854" y="19"/>
                    <a:pt x="9825" y="24"/>
                    <a:pt x="9773" y="16"/>
                  </a:cubicBezTo>
                  <a:cubicBezTo>
                    <a:pt x="9774" y="18"/>
                    <a:pt x="9791" y="20"/>
                    <a:pt x="9746" y="19"/>
                  </a:cubicBezTo>
                  <a:cubicBezTo>
                    <a:pt x="9743" y="20"/>
                    <a:pt x="9739" y="21"/>
                    <a:pt x="9735" y="21"/>
                  </a:cubicBezTo>
                  <a:lnTo>
                    <a:pt x="9732" y="21"/>
                  </a:lnTo>
                  <a:lnTo>
                    <a:pt x="9735" y="21"/>
                  </a:lnTo>
                  <a:cubicBezTo>
                    <a:pt x="9733" y="21"/>
                    <a:pt x="9733" y="22"/>
                    <a:pt x="9736" y="21"/>
                  </a:cubicBezTo>
                  <a:cubicBezTo>
                    <a:pt x="9747" y="22"/>
                    <a:pt x="9756" y="23"/>
                    <a:pt x="9759" y="24"/>
                  </a:cubicBezTo>
                  <a:cubicBezTo>
                    <a:pt x="9736" y="29"/>
                    <a:pt x="9664" y="29"/>
                    <a:pt x="9639" y="31"/>
                  </a:cubicBezTo>
                  <a:cubicBezTo>
                    <a:pt x="9612" y="30"/>
                    <a:pt x="9651" y="29"/>
                    <a:pt x="9636" y="27"/>
                  </a:cubicBezTo>
                  <a:lnTo>
                    <a:pt x="9599" y="30"/>
                  </a:lnTo>
                  <a:cubicBezTo>
                    <a:pt x="9596" y="26"/>
                    <a:pt x="9527" y="23"/>
                    <a:pt x="9591" y="20"/>
                  </a:cubicBezTo>
                  <a:lnTo>
                    <a:pt x="9534" y="20"/>
                  </a:lnTo>
                  <a:cubicBezTo>
                    <a:pt x="9500" y="17"/>
                    <a:pt x="9453" y="16"/>
                    <a:pt x="9425" y="18"/>
                  </a:cubicBezTo>
                  <a:cubicBezTo>
                    <a:pt x="9398" y="17"/>
                    <a:pt x="9356" y="23"/>
                    <a:pt x="9380" y="19"/>
                  </a:cubicBezTo>
                  <a:lnTo>
                    <a:pt x="9290" y="22"/>
                  </a:lnTo>
                  <a:lnTo>
                    <a:pt x="9289" y="21"/>
                  </a:lnTo>
                  <a:cubicBezTo>
                    <a:pt x="9200" y="20"/>
                    <a:pt x="9106" y="28"/>
                    <a:pt x="9004" y="20"/>
                  </a:cubicBezTo>
                  <a:cubicBezTo>
                    <a:pt x="8974" y="21"/>
                    <a:pt x="8944" y="22"/>
                    <a:pt x="8893" y="21"/>
                  </a:cubicBezTo>
                  <a:lnTo>
                    <a:pt x="8884" y="17"/>
                  </a:lnTo>
                  <a:cubicBezTo>
                    <a:pt x="8845" y="18"/>
                    <a:pt x="8768" y="13"/>
                    <a:pt x="8752" y="17"/>
                  </a:cubicBezTo>
                  <a:cubicBezTo>
                    <a:pt x="8710" y="7"/>
                    <a:pt x="8565" y="14"/>
                    <a:pt x="8498" y="12"/>
                  </a:cubicBezTo>
                  <a:lnTo>
                    <a:pt x="8495" y="17"/>
                  </a:lnTo>
                  <a:cubicBezTo>
                    <a:pt x="8449" y="17"/>
                    <a:pt x="8404" y="18"/>
                    <a:pt x="8346" y="20"/>
                  </a:cubicBezTo>
                  <a:lnTo>
                    <a:pt x="8350" y="25"/>
                  </a:lnTo>
                  <a:cubicBezTo>
                    <a:pt x="8300" y="28"/>
                    <a:pt x="8222" y="21"/>
                    <a:pt x="8143" y="22"/>
                  </a:cubicBezTo>
                  <a:cubicBezTo>
                    <a:pt x="8149" y="20"/>
                    <a:pt x="8169" y="20"/>
                    <a:pt x="8183" y="21"/>
                  </a:cubicBezTo>
                  <a:cubicBezTo>
                    <a:pt x="8089" y="11"/>
                    <a:pt x="7984" y="28"/>
                    <a:pt x="7899" y="21"/>
                  </a:cubicBezTo>
                  <a:cubicBezTo>
                    <a:pt x="7878" y="22"/>
                    <a:pt x="7862" y="22"/>
                    <a:pt x="7848" y="21"/>
                  </a:cubicBezTo>
                  <a:cubicBezTo>
                    <a:pt x="7850" y="21"/>
                    <a:pt x="7851" y="21"/>
                    <a:pt x="7853" y="20"/>
                  </a:cubicBezTo>
                  <a:lnTo>
                    <a:pt x="7844" y="20"/>
                  </a:lnTo>
                  <a:lnTo>
                    <a:pt x="7815" y="18"/>
                  </a:lnTo>
                  <a:cubicBezTo>
                    <a:pt x="7823" y="19"/>
                    <a:pt x="7832" y="20"/>
                    <a:pt x="7839" y="20"/>
                  </a:cubicBezTo>
                  <a:cubicBezTo>
                    <a:pt x="7823" y="20"/>
                    <a:pt x="7798" y="21"/>
                    <a:pt x="7774" y="22"/>
                  </a:cubicBezTo>
                  <a:lnTo>
                    <a:pt x="7763" y="17"/>
                  </a:lnTo>
                  <a:lnTo>
                    <a:pt x="7758" y="17"/>
                  </a:lnTo>
                  <a:cubicBezTo>
                    <a:pt x="7734" y="15"/>
                    <a:pt x="7739" y="19"/>
                    <a:pt x="7751" y="23"/>
                  </a:cubicBezTo>
                  <a:cubicBezTo>
                    <a:pt x="7739" y="24"/>
                    <a:pt x="7728" y="25"/>
                    <a:pt x="7719" y="26"/>
                  </a:cubicBezTo>
                  <a:cubicBezTo>
                    <a:pt x="7700" y="18"/>
                    <a:pt x="7655" y="29"/>
                    <a:pt x="7629" y="20"/>
                  </a:cubicBezTo>
                  <a:cubicBezTo>
                    <a:pt x="7612" y="24"/>
                    <a:pt x="7506" y="23"/>
                    <a:pt x="7493" y="32"/>
                  </a:cubicBezTo>
                  <a:cubicBezTo>
                    <a:pt x="7492" y="30"/>
                    <a:pt x="7485" y="30"/>
                    <a:pt x="7498" y="30"/>
                  </a:cubicBezTo>
                  <a:cubicBezTo>
                    <a:pt x="7471" y="29"/>
                    <a:pt x="7444" y="28"/>
                    <a:pt x="7420" y="30"/>
                  </a:cubicBezTo>
                  <a:lnTo>
                    <a:pt x="7408" y="24"/>
                  </a:lnTo>
                  <a:lnTo>
                    <a:pt x="7349" y="32"/>
                  </a:lnTo>
                  <a:cubicBezTo>
                    <a:pt x="7313" y="28"/>
                    <a:pt x="7298" y="26"/>
                    <a:pt x="7334" y="21"/>
                  </a:cubicBezTo>
                  <a:cubicBezTo>
                    <a:pt x="7247" y="28"/>
                    <a:pt x="7263" y="24"/>
                    <a:pt x="7190" y="31"/>
                  </a:cubicBezTo>
                  <a:lnTo>
                    <a:pt x="7194" y="27"/>
                  </a:lnTo>
                  <a:cubicBezTo>
                    <a:pt x="7167" y="27"/>
                    <a:pt x="7125" y="32"/>
                    <a:pt x="7109" y="29"/>
                  </a:cubicBezTo>
                  <a:cubicBezTo>
                    <a:pt x="7051" y="21"/>
                    <a:pt x="6819" y="27"/>
                    <a:pt x="6668" y="20"/>
                  </a:cubicBezTo>
                  <a:cubicBezTo>
                    <a:pt x="6697" y="32"/>
                    <a:pt x="6598" y="14"/>
                    <a:pt x="6592" y="24"/>
                  </a:cubicBezTo>
                  <a:cubicBezTo>
                    <a:pt x="6583" y="21"/>
                    <a:pt x="6562" y="19"/>
                    <a:pt x="6586" y="17"/>
                  </a:cubicBezTo>
                  <a:cubicBezTo>
                    <a:pt x="6509" y="19"/>
                    <a:pt x="6471" y="12"/>
                    <a:pt x="6418" y="20"/>
                  </a:cubicBezTo>
                  <a:cubicBezTo>
                    <a:pt x="6409" y="17"/>
                    <a:pt x="6434" y="16"/>
                    <a:pt x="6426" y="14"/>
                  </a:cubicBezTo>
                  <a:cubicBezTo>
                    <a:pt x="6420" y="14"/>
                    <a:pt x="6402" y="16"/>
                    <a:pt x="6394" y="15"/>
                  </a:cubicBezTo>
                  <a:cubicBezTo>
                    <a:pt x="6386" y="13"/>
                    <a:pt x="6405" y="12"/>
                    <a:pt x="6417" y="11"/>
                  </a:cubicBezTo>
                  <a:cubicBezTo>
                    <a:pt x="6339" y="11"/>
                    <a:pt x="6331" y="20"/>
                    <a:pt x="6325" y="28"/>
                  </a:cubicBezTo>
                  <a:cubicBezTo>
                    <a:pt x="6285" y="24"/>
                    <a:pt x="6265" y="25"/>
                    <a:pt x="6236" y="30"/>
                  </a:cubicBezTo>
                  <a:cubicBezTo>
                    <a:pt x="6223" y="27"/>
                    <a:pt x="6199" y="24"/>
                    <a:pt x="6248" y="24"/>
                  </a:cubicBezTo>
                  <a:cubicBezTo>
                    <a:pt x="6221" y="23"/>
                    <a:pt x="6080" y="19"/>
                    <a:pt x="6078" y="26"/>
                  </a:cubicBezTo>
                  <a:cubicBezTo>
                    <a:pt x="6069" y="24"/>
                    <a:pt x="6039" y="25"/>
                    <a:pt x="6032" y="26"/>
                  </a:cubicBezTo>
                  <a:cubicBezTo>
                    <a:pt x="5970" y="25"/>
                    <a:pt x="5965" y="25"/>
                    <a:pt x="5904" y="25"/>
                  </a:cubicBezTo>
                  <a:lnTo>
                    <a:pt x="5921" y="26"/>
                  </a:lnTo>
                  <a:cubicBezTo>
                    <a:pt x="5897" y="34"/>
                    <a:pt x="5871" y="28"/>
                    <a:pt x="5822" y="29"/>
                  </a:cubicBezTo>
                  <a:lnTo>
                    <a:pt x="5823" y="28"/>
                  </a:lnTo>
                  <a:cubicBezTo>
                    <a:pt x="5711" y="22"/>
                    <a:pt x="5775" y="31"/>
                    <a:pt x="5665" y="24"/>
                  </a:cubicBezTo>
                  <a:lnTo>
                    <a:pt x="5671" y="29"/>
                  </a:lnTo>
                  <a:cubicBezTo>
                    <a:pt x="5660" y="39"/>
                    <a:pt x="5573" y="22"/>
                    <a:pt x="5509" y="26"/>
                  </a:cubicBezTo>
                  <a:lnTo>
                    <a:pt x="5532" y="29"/>
                  </a:lnTo>
                  <a:cubicBezTo>
                    <a:pt x="5497" y="33"/>
                    <a:pt x="5434" y="15"/>
                    <a:pt x="5399" y="13"/>
                  </a:cubicBezTo>
                  <a:cubicBezTo>
                    <a:pt x="5391" y="12"/>
                    <a:pt x="5411" y="12"/>
                    <a:pt x="5422" y="11"/>
                  </a:cubicBezTo>
                  <a:cubicBezTo>
                    <a:pt x="5330" y="6"/>
                    <a:pt x="5410" y="17"/>
                    <a:pt x="5341" y="19"/>
                  </a:cubicBezTo>
                  <a:cubicBezTo>
                    <a:pt x="5328" y="15"/>
                    <a:pt x="5357" y="10"/>
                    <a:pt x="5311" y="9"/>
                  </a:cubicBezTo>
                  <a:cubicBezTo>
                    <a:pt x="5288" y="7"/>
                    <a:pt x="5177" y="20"/>
                    <a:pt x="5114" y="13"/>
                  </a:cubicBezTo>
                  <a:cubicBezTo>
                    <a:pt x="5128" y="16"/>
                    <a:pt x="5142" y="19"/>
                    <a:pt x="5110" y="21"/>
                  </a:cubicBezTo>
                  <a:cubicBezTo>
                    <a:pt x="5061" y="21"/>
                    <a:pt x="4978" y="10"/>
                    <a:pt x="4934" y="19"/>
                  </a:cubicBezTo>
                  <a:cubicBezTo>
                    <a:pt x="4928" y="18"/>
                    <a:pt x="4925" y="17"/>
                    <a:pt x="4925" y="16"/>
                  </a:cubicBezTo>
                  <a:cubicBezTo>
                    <a:pt x="4888" y="19"/>
                    <a:pt x="4804" y="20"/>
                    <a:pt x="4781" y="24"/>
                  </a:cubicBezTo>
                  <a:cubicBezTo>
                    <a:pt x="4747" y="8"/>
                    <a:pt x="4549" y="32"/>
                    <a:pt x="4550" y="16"/>
                  </a:cubicBezTo>
                  <a:lnTo>
                    <a:pt x="4435" y="17"/>
                  </a:lnTo>
                  <a:lnTo>
                    <a:pt x="4438" y="15"/>
                  </a:lnTo>
                  <a:cubicBezTo>
                    <a:pt x="4365" y="14"/>
                    <a:pt x="4339" y="18"/>
                    <a:pt x="4313" y="22"/>
                  </a:cubicBezTo>
                  <a:cubicBezTo>
                    <a:pt x="4296" y="20"/>
                    <a:pt x="4309" y="19"/>
                    <a:pt x="4310" y="18"/>
                  </a:cubicBezTo>
                  <a:cubicBezTo>
                    <a:pt x="4203" y="15"/>
                    <a:pt x="4192" y="15"/>
                    <a:pt x="4102" y="23"/>
                  </a:cubicBezTo>
                  <a:lnTo>
                    <a:pt x="4093" y="18"/>
                  </a:lnTo>
                  <a:cubicBezTo>
                    <a:pt x="4068" y="21"/>
                    <a:pt x="3938" y="10"/>
                    <a:pt x="3833" y="15"/>
                  </a:cubicBezTo>
                  <a:cubicBezTo>
                    <a:pt x="3834" y="15"/>
                    <a:pt x="3836" y="14"/>
                    <a:pt x="3844" y="13"/>
                  </a:cubicBezTo>
                  <a:cubicBezTo>
                    <a:pt x="3726" y="19"/>
                    <a:pt x="3561" y="0"/>
                    <a:pt x="3518" y="17"/>
                  </a:cubicBezTo>
                  <a:lnTo>
                    <a:pt x="3439" y="21"/>
                  </a:lnTo>
                  <a:cubicBezTo>
                    <a:pt x="3540" y="23"/>
                    <a:pt x="3424" y="29"/>
                    <a:pt x="3466" y="32"/>
                  </a:cubicBezTo>
                  <a:cubicBezTo>
                    <a:pt x="3426" y="33"/>
                    <a:pt x="3363" y="27"/>
                    <a:pt x="3412" y="26"/>
                  </a:cubicBezTo>
                  <a:lnTo>
                    <a:pt x="3420" y="27"/>
                  </a:lnTo>
                  <a:cubicBezTo>
                    <a:pt x="3438" y="17"/>
                    <a:pt x="3294" y="23"/>
                    <a:pt x="3297" y="16"/>
                  </a:cubicBezTo>
                  <a:cubicBezTo>
                    <a:pt x="3098" y="17"/>
                    <a:pt x="2904" y="11"/>
                    <a:pt x="2718" y="10"/>
                  </a:cubicBezTo>
                  <a:lnTo>
                    <a:pt x="2740" y="18"/>
                  </a:lnTo>
                  <a:lnTo>
                    <a:pt x="2675" y="17"/>
                  </a:lnTo>
                  <a:cubicBezTo>
                    <a:pt x="2658" y="15"/>
                    <a:pt x="2652" y="11"/>
                    <a:pt x="2698" y="12"/>
                  </a:cubicBezTo>
                  <a:cubicBezTo>
                    <a:pt x="2674" y="8"/>
                    <a:pt x="2620" y="15"/>
                    <a:pt x="2619" y="17"/>
                  </a:cubicBezTo>
                  <a:cubicBezTo>
                    <a:pt x="2528" y="14"/>
                    <a:pt x="2655" y="9"/>
                    <a:pt x="2627" y="9"/>
                  </a:cubicBezTo>
                  <a:lnTo>
                    <a:pt x="2589" y="9"/>
                  </a:lnTo>
                  <a:lnTo>
                    <a:pt x="2597" y="9"/>
                  </a:lnTo>
                  <a:cubicBezTo>
                    <a:pt x="2567" y="12"/>
                    <a:pt x="2564" y="15"/>
                    <a:pt x="2508" y="15"/>
                  </a:cubicBezTo>
                  <a:cubicBezTo>
                    <a:pt x="2473" y="13"/>
                    <a:pt x="2490" y="10"/>
                    <a:pt x="2476" y="10"/>
                  </a:cubicBezTo>
                  <a:cubicBezTo>
                    <a:pt x="2477" y="10"/>
                    <a:pt x="2472" y="9"/>
                    <a:pt x="2455" y="10"/>
                  </a:cubicBezTo>
                  <a:lnTo>
                    <a:pt x="2373" y="9"/>
                  </a:lnTo>
                  <a:lnTo>
                    <a:pt x="2406" y="15"/>
                  </a:lnTo>
                  <a:cubicBezTo>
                    <a:pt x="2370" y="18"/>
                    <a:pt x="2329" y="15"/>
                    <a:pt x="2367" y="21"/>
                  </a:cubicBezTo>
                  <a:cubicBezTo>
                    <a:pt x="2311" y="11"/>
                    <a:pt x="2062" y="17"/>
                    <a:pt x="2028" y="14"/>
                  </a:cubicBezTo>
                  <a:cubicBezTo>
                    <a:pt x="1977" y="18"/>
                    <a:pt x="1927" y="18"/>
                    <a:pt x="1864" y="17"/>
                  </a:cubicBezTo>
                  <a:cubicBezTo>
                    <a:pt x="1880" y="19"/>
                    <a:pt x="1889" y="25"/>
                    <a:pt x="1836" y="24"/>
                  </a:cubicBezTo>
                  <a:cubicBezTo>
                    <a:pt x="1855" y="11"/>
                    <a:pt x="1737" y="18"/>
                    <a:pt x="1694" y="9"/>
                  </a:cubicBezTo>
                  <a:cubicBezTo>
                    <a:pt x="1733" y="15"/>
                    <a:pt x="1542" y="10"/>
                    <a:pt x="1603" y="19"/>
                  </a:cubicBezTo>
                  <a:cubicBezTo>
                    <a:pt x="1558" y="18"/>
                    <a:pt x="1600" y="14"/>
                    <a:pt x="1566" y="11"/>
                  </a:cubicBezTo>
                  <a:cubicBezTo>
                    <a:pt x="1460" y="16"/>
                    <a:pt x="1331" y="8"/>
                    <a:pt x="1200" y="9"/>
                  </a:cubicBezTo>
                  <a:cubicBezTo>
                    <a:pt x="1198" y="11"/>
                    <a:pt x="1220" y="13"/>
                    <a:pt x="1192" y="16"/>
                  </a:cubicBezTo>
                  <a:lnTo>
                    <a:pt x="1122" y="8"/>
                  </a:lnTo>
                  <a:cubicBezTo>
                    <a:pt x="1096" y="9"/>
                    <a:pt x="1098" y="17"/>
                    <a:pt x="1051" y="11"/>
                  </a:cubicBezTo>
                  <a:cubicBezTo>
                    <a:pt x="1058" y="13"/>
                    <a:pt x="1068" y="15"/>
                    <a:pt x="1050" y="15"/>
                  </a:cubicBezTo>
                  <a:cubicBezTo>
                    <a:pt x="792" y="7"/>
                    <a:pt x="524" y="22"/>
                    <a:pt x="262" y="7"/>
                  </a:cubicBezTo>
                  <a:cubicBezTo>
                    <a:pt x="297" y="9"/>
                    <a:pt x="274" y="10"/>
                    <a:pt x="247" y="10"/>
                  </a:cubicBezTo>
                  <a:cubicBezTo>
                    <a:pt x="264" y="11"/>
                    <a:pt x="246" y="14"/>
                    <a:pt x="250" y="17"/>
                  </a:cubicBezTo>
                  <a:lnTo>
                    <a:pt x="140" y="10"/>
                  </a:lnTo>
                  <a:cubicBezTo>
                    <a:pt x="120" y="17"/>
                    <a:pt x="23" y="10"/>
                    <a:pt x="11" y="17"/>
                  </a:cubicBezTo>
                  <a:lnTo>
                    <a:pt x="46" y="15"/>
                  </a:lnTo>
                  <a:cubicBezTo>
                    <a:pt x="0" y="23"/>
                    <a:pt x="111" y="32"/>
                    <a:pt x="104" y="42"/>
                  </a:cubicBezTo>
                  <a:cubicBezTo>
                    <a:pt x="156" y="33"/>
                    <a:pt x="240" y="55"/>
                    <a:pt x="325" y="43"/>
                  </a:cubicBezTo>
                  <a:cubicBezTo>
                    <a:pt x="344" y="45"/>
                    <a:pt x="309" y="46"/>
                    <a:pt x="319" y="48"/>
                  </a:cubicBezTo>
                  <a:cubicBezTo>
                    <a:pt x="340" y="44"/>
                    <a:pt x="366" y="43"/>
                    <a:pt x="414" y="45"/>
                  </a:cubicBezTo>
                  <a:lnTo>
                    <a:pt x="409" y="46"/>
                  </a:lnTo>
                  <a:cubicBezTo>
                    <a:pt x="544" y="45"/>
                    <a:pt x="602" y="49"/>
                    <a:pt x="754" y="52"/>
                  </a:cubicBezTo>
                  <a:lnTo>
                    <a:pt x="742" y="47"/>
                  </a:lnTo>
                  <a:cubicBezTo>
                    <a:pt x="775" y="48"/>
                    <a:pt x="782" y="49"/>
                    <a:pt x="797" y="50"/>
                  </a:cubicBezTo>
                  <a:cubicBezTo>
                    <a:pt x="835" y="43"/>
                    <a:pt x="706" y="50"/>
                    <a:pt x="740" y="42"/>
                  </a:cubicBezTo>
                  <a:cubicBezTo>
                    <a:pt x="783" y="52"/>
                    <a:pt x="970" y="42"/>
                    <a:pt x="999" y="53"/>
                  </a:cubicBezTo>
                  <a:cubicBezTo>
                    <a:pt x="1049" y="54"/>
                    <a:pt x="984" y="48"/>
                    <a:pt x="1034" y="48"/>
                  </a:cubicBezTo>
                  <a:lnTo>
                    <a:pt x="1048" y="51"/>
                  </a:lnTo>
                  <a:lnTo>
                    <a:pt x="1060" y="47"/>
                  </a:lnTo>
                  <a:cubicBezTo>
                    <a:pt x="1093" y="48"/>
                    <a:pt x="1110" y="52"/>
                    <a:pt x="1111" y="54"/>
                  </a:cubicBezTo>
                  <a:cubicBezTo>
                    <a:pt x="1103" y="54"/>
                    <a:pt x="1088" y="55"/>
                    <a:pt x="1080" y="55"/>
                  </a:cubicBezTo>
                  <a:cubicBezTo>
                    <a:pt x="1122" y="59"/>
                    <a:pt x="1200" y="54"/>
                    <a:pt x="1215" y="55"/>
                  </a:cubicBezTo>
                  <a:lnTo>
                    <a:pt x="1166" y="53"/>
                  </a:lnTo>
                  <a:cubicBezTo>
                    <a:pt x="1303" y="50"/>
                    <a:pt x="1470" y="55"/>
                    <a:pt x="1603" y="49"/>
                  </a:cubicBezTo>
                  <a:lnTo>
                    <a:pt x="1593" y="46"/>
                  </a:lnTo>
                  <a:cubicBezTo>
                    <a:pt x="1694" y="42"/>
                    <a:pt x="1674" y="49"/>
                    <a:pt x="1784" y="47"/>
                  </a:cubicBezTo>
                  <a:lnTo>
                    <a:pt x="1780" y="48"/>
                  </a:lnTo>
                  <a:cubicBezTo>
                    <a:pt x="1803" y="45"/>
                    <a:pt x="1832" y="44"/>
                    <a:pt x="1863" y="45"/>
                  </a:cubicBezTo>
                  <a:cubicBezTo>
                    <a:pt x="1835" y="47"/>
                    <a:pt x="1915" y="50"/>
                    <a:pt x="1879" y="53"/>
                  </a:cubicBezTo>
                  <a:cubicBezTo>
                    <a:pt x="1988" y="48"/>
                    <a:pt x="1933" y="49"/>
                    <a:pt x="2005" y="41"/>
                  </a:cubicBezTo>
                  <a:lnTo>
                    <a:pt x="2022" y="45"/>
                  </a:lnTo>
                  <a:cubicBezTo>
                    <a:pt x="2046" y="41"/>
                    <a:pt x="2048" y="40"/>
                    <a:pt x="2104" y="39"/>
                  </a:cubicBezTo>
                  <a:cubicBezTo>
                    <a:pt x="2058" y="42"/>
                    <a:pt x="2139" y="44"/>
                    <a:pt x="2088" y="49"/>
                  </a:cubicBezTo>
                  <a:cubicBezTo>
                    <a:pt x="2205" y="57"/>
                    <a:pt x="2261" y="41"/>
                    <a:pt x="2314" y="53"/>
                  </a:cubicBezTo>
                  <a:cubicBezTo>
                    <a:pt x="2368" y="42"/>
                    <a:pt x="2214" y="47"/>
                    <a:pt x="2244" y="45"/>
                  </a:cubicBezTo>
                  <a:cubicBezTo>
                    <a:pt x="2219" y="41"/>
                    <a:pt x="2288" y="37"/>
                    <a:pt x="2324" y="38"/>
                  </a:cubicBezTo>
                  <a:cubicBezTo>
                    <a:pt x="2361" y="38"/>
                    <a:pt x="2387" y="51"/>
                    <a:pt x="2481" y="51"/>
                  </a:cubicBezTo>
                  <a:cubicBezTo>
                    <a:pt x="2471" y="51"/>
                    <a:pt x="2471" y="52"/>
                    <a:pt x="2461" y="52"/>
                  </a:cubicBezTo>
                  <a:cubicBezTo>
                    <a:pt x="2496" y="55"/>
                    <a:pt x="2530" y="48"/>
                    <a:pt x="2573" y="53"/>
                  </a:cubicBezTo>
                  <a:cubicBezTo>
                    <a:pt x="2597" y="47"/>
                    <a:pt x="2628" y="53"/>
                    <a:pt x="2635" y="45"/>
                  </a:cubicBezTo>
                  <a:lnTo>
                    <a:pt x="2550" y="47"/>
                  </a:lnTo>
                  <a:cubicBezTo>
                    <a:pt x="2598" y="45"/>
                    <a:pt x="2644" y="36"/>
                    <a:pt x="2724" y="40"/>
                  </a:cubicBezTo>
                  <a:cubicBezTo>
                    <a:pt x="2718" y="42"/>
                    <a:pt x="2694" y="44"/>
                    <a:pt x="2677" y="45"/>
                  </a:cubicBezTo>
                  <a:cubicBezTo>
                    <a:pt x="2701" y="48"/>
                    <a:pt x="2722" y="44"/>
                    <a:pt x="2747" y="46"/>
                  </a:cubicBezTo>
                  <a:cubicBezTo>
                    <a:pt x="2740" y="54"/>
                    <a:pt x="2643" y="48"/>
                    <a:pt x="2591" y="54"/>
                  </a:cubicBezTo>
                  <a:cubicBezTo>
                    <a:pt x="2616" y="57"/>
                    <a:pt x="2689" y="48"/>
                    <a:pt x="2663" y="57"/>
                  </a:cubicBezTo>
                  <a:cubicBezTo>
                    <a:pt x="2700" y="46"/>
                    <a:pt x="2755" y="58"/>
                    <a:pt x="2818" y="50"/>
                  </a:cubicBezTo>
                  <a:lnTo>
                    <a:pt x="2814" y="55"/>
                  </a:lnTo>
                  <a:cubicBezTo>
                    <a:pt x="2824" y="54"/>
                    <a:pt x="2845" y="52"/>
                    <a:pt x="2863" y="52"/>
                  </a:cubicBezTo>
                  <a:lnTo>
                    <a:pt x="2830" y="58"/>
                  </a:lnTo>
                  <a:cubicBezTo>
                    <a:pt x="2881" y="53"/>
                    <a:pt x="2928" y="63"/>
                    <a:pt x="2977" y="60"/>
                  </a:cubicBezTo>
                  <a:cubicBezTo>
                    <a:pt x="2875" y="60"/>
                    <a:pt x="2954" y="54"/>
                    <a:pt x="2911" y="51"/>
                  </a:cubicBezTo>
                  <a:cubicBezTo>
                    <a:pt x="3038" y="45"/>
                    <a:pt x="2984" y="64"/>
                    <a:pt x="3126" y="62"/>
                  </a:cubicBezTo>
                  <a:cubicBezTo>
                    <a:pt x="3107" y="62"/>
                    <a:pt x="3054" y="58"/>
                    <a:pt x="3084" y="56"/>
                  </a:cubicBezTo>
                  <a:cubicBezTo>
                    <a:pt x="3111" y="57"/>
                    <a:pt x="3146" y="59"/>
                    <a:pt x="3163" y="62"/>
                  </a:cubicBezTo>
                  <a:cubicBezTo>
                    <a:pt x="3257" y="61"/>
                    <a:pt x="3149" y="57"/>
                    <a:pt x="3189" y="54"/>
                  </a:cubicBezTo>
                  <a:cubicBezTo>
                    <a:pt x="3221" y="60"/>
                    <a:pt x="3235" y="52"/>
                    <a:pt x="3276" y="50"/>
                  </a:cubicBezTo>
                  <a:lnTo>
                    <a:pt x="3276" y="55"/>
                  </a:lnTo>
                  <a:cubicBezTo>
                    <a:pt x="3384" y="58"/>
                    <a:pt x="3305" y="45"/>
                    <a:pt x="3401" y="49"/>
                  </a:cubicBezTo>
                  <a:lnTo>
                    <a:pt x="3361" y="55"/>
                  </a:lnTo>
                  <a:lnTo>
                    <a:pt x="3411" y="54"/>
                  </a:lnTo>
                  <a:lnTo>
                    <a:pt x="3400" y="59"/>
                  </a:lnTo>
                  <a:cubicBezTo>
                    <a:pt x="3455" y="55"/>
                    <a:pt x="3472" y="56"/>
                    <a:pt x="3526" y="58"/>
                  </a:cubicBezTo>
                  <a:cubicBezTo>
                    <a:pt x="3513" y="54"/>
                    <a:pt x="3533" y="49"/>
                    <a:pt x="3580" y="49"/>
                  </a:cubicBezTo>
                  <a:cubicBezTo>
                    <a:pt x="3613" y="52"/>
                    <a:pt x="3562" y="54"/>
                    <a:pt x="3630" y="53"/>
                  </a:cubicBezTo>
                  <a:cubicBezTo>
                    <a:pt x="3614" y="56"/>
                    <a:pt x="3598" y="60"/>
                    <a:pt x="3568" y="55"/>
                  </a:cubicBezTo>
                  <a:cubicBezTo>
                    <a:pt x="3565" y="57"/>
                    <a:pt x="3553" y="58"/>
                    <a:pt x="3550" y="60"/>
                  </a:cubicBezTo>
                  <a:cubicBezTo>
                    <a:pt x="3585" y="63"/>
                    <a:pt x="3638" y="61"/>
                    <a:pt x="3662" y="61"/>
                  </a:cubicBezTo>
                  <a:cubicBezTo>
                    <a:pt x="3653" y="61"/>
                    <a:pt x="3642" y="60"/>
                    <a:pt x="3636" y="60"/>
                  </a:cubicBezTo>
                  <a:lnTo>
                    <a:pt x="3734" y="53"/>
                  </a:lnTo>
                  <a:cubicBezTo>
                    <a:pt x="3749" y="55"/>
                    <a:pt x="3737" y="56"/>
                    <a:pt x="3725" y="58"/>
                  </a:cubicBezTo>
                  <a:cubicBezTo>
                    <a:pt x="3744" y="57"/>
                    <a:pt x="3758" y="55"/>
                    <a:pt x="3787" y="55"/>
                  </a:cubicBezTo>
                  <a:cubicBezTo>
                    <a:pt x="3780" y="59"/>
                    <a:pt x="3781" y="63"/>
                    <a:pt x="3740" y="65"/>
                  </a:cubicBezTo>
                  <a:lnTo>
                    <a:pt x="3833" y="60"/>
                  </a:lnTo>
                  <a:cubicBezTo>
                    <a:pt x="3839" y="62"/>
                    <a:pt x="3881" y="65"/>
                    <a:pt x="3869" y="67"/>
                  </a:cubicBezTo>
                  <a:cubicBezTo>
                    <a:pt x="3920" y="69"/>
                    <a:pt x="3995" y="59"/>
                    <a:pt x="4064" y="62"/>
                  </a:cubicBezTo>
                  <a:cubicBezTo>
                    <a:pt x="4067" y="62"/>
                    <a:pt x="4074" y="61"/>
                    <a:pt x="4089" y="60"/>
                  </a:cubicBezTo>
                  <a:cubicBezTo>
                    <a:pt x="4153" y="62"/>
                    <a:pt x="4210" y="67"/>
                    <a:pt x="4286" y="61"/>
                  </a:cubicBezTo>
                  <a:lnTo>
                    <a:pt x="4329" y="68"/>
                  </a:lnTo>
                  <a:cubicBezTo>
                    <a:pt x="4389" y="67"/>
                    <a:pt x="4271" y="59"/>
                    <a:pt x="4370" y="57"/>
                  </a:cubicBezTo>
                  <a:cubicBezTo>
                    <a:pt x="4440" y="55"/>
                    <a:pt x="4396" y="63"/>
                    <a:pt x="4421" y="65"/>
                  </a:cubicBezTo>
                  <a:cubicBezTo>
                    <a:pt x="4456" y="62"/>
                    <a:pt x="4517" y="54"/>
                    <a:pt x="4581" y="60"/>
                  </a:cubicBezTo>
                  <a:cubicBezTo>
                    <a:pt x="4560" y="62"/>
                    <a:pt x="4543" y="60"/>
                    <a:pt x="4523" y="61"/>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879" name="Google Shape;879;p77"/>
            <p:cNvSpPr/>
            <p:nvPr/>
          </p:nvSpPr>
          <p:spPr>
            <a:xfrm>
              <a:off x="7508875" y="1560020"/>
              <a:ext cx="11112" cy="3693"/>
            </a:xfrm>
            <a:custGeom>
              <a:rect b="b" l="l" r="r" t="t"/>
              <a:pathLst>
                <a:path extrusionOk="0" h="3" w="12">
                  <a:moveTo>
                    <a:pt x="12" y="3"/>
                  </a:moveTo>
                  <a:lnTo>
                    <a:pt x="12" y="3"/>
                  </a:lnTo>
                  <a:cubicBezTo>
                    <a:pt x="8" y="2"/>
                    <a:pt x="7" y="1"/>
                    <a:pt x="6" y="0"/>
                  </a:cubicBezTo>
                  <a:cubicBezTo>
                    <a:pt x="1" y="1"/>
                    <a:pt x="0" y="2"/>
                    <a:pt x="12" y="3"/>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880" name="Google Shape;880;p77"/>
            <p:cNvSpPr/>
            <p:nvPr/>
          </p:nvSpPr>
          <p:spPr>
            <a:xfrm>
              <a:off x="5434013" y="1567405"/>
              <a:ext cx="4762" cy="1231"/>
            </a:xfrm>
            <a:custGeom>
              <a:rect b="b" l="l" r="r" t="t"/>
              <a:pathLst>
                <a:path extrusionOk="0" h="1" w="5">
                  <a:moveTo>
                    <a:pt x="5" y="1"/>
                  </a:moveTo>
                  <a:lnTo>
                    <a:pt x="5" y="1"/>
                  </a:lnTo>
                  <a:lnTo>
                    <a:pt x="3" y="0"/>
                  </a:lnTo>
                  <a:cubicBezTo>
                    <a:pt x="1" y="1"/>
                    <a:pt x="1" y="1"/>
                    <a:pt x="0" y="1"/>
                  </a:cubicBezTo>
                  <a:lnTo>
                    <a:pt x="5" y="1"/>
                  </a:ln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881" name="Google Shape;881;p77"/>
            <p:cNvSpPr/>
            <p:nvPr/>
          </p:nvSpPr>
          <p:spPr>
            <a:xfrm>
              <a:off x="9672638" y="1567405"/>
              <a:ext cx="25400" cy="2462"/>
            </a:xfrm>
            <a:custGeom>
              <a:rect b="b" l="l" r="r" t="t"/>
              <a:pathLst>
                <a:path extrusionOk="0" h="3" w="27">
                  <a:moveTo>
                    <a:pt x="27" y="3"/>
                  </a:moveTo>
                  <a:lnTo>
                    <a:pt x="27" y="3"/>
                  </a:lnTo>
                  <a:cubicBezTo>
                    <a:pt x="13" y="2"/>
                    <a:pt x="6" y="1"/>
                    <a:pt x="1" y="0"/>
                  </a:cubicBezTo>
                  <a:cubicBezTo>
                    <a:pt x="0" y="1"/>
                    <a:pt x="6" y="2"/>
                    <a:pt x="27" y="3"/>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882" name="Google Shape;882;p77"/>
            <p:cNvSpPr/>
            <p:nvPr/>
          </p:nvSpPr>
          <p:spPr>
            <a:xfrm>
              <a:off x="10966450" y="1529246"/>
              <a:ext cx="39687" cy="2462"/>
            </a:xfrm>
            <a:custGeom>
              <a:rect b="b" l="l" r="r" t="t"/>
              <a:pathLst>
                <a:path extrusionOk="0" h="3" w="42">
                  <a:moveTo>
                    <a:pt x="42" y="0"/>
                  </a:moveTo>
                  <a:lnTo>
                    <a:pt x="42" y="0"/>
                  </a:lnTo>
                  <a:lnTo>
                    <a:pt x="0" y="1"/>
                  </a:lnTo>
                  <a:cubicBezTo>
                    <a:pt x="20" y="1"/>
                    <a:pt x="27" y="2"/>
                    <a:pt x="38" y="3"/>
                  </a:cubicBezTo>
                  <a:cubicBezTo>
                    <a:pt x="37" y="2"/>
                    <a:pt x="29" y="0"/>
                    <a:pt x="42" y="0"/>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883" name="Google Shape;883;p77"/>
            <p:cNvSpPr/>
            <p:nvPr/>
          </p:nvSpPr>
          <p:spPr>
            <a:xfrm>
              <a:off x="11329988" y="1552634"/>
              <a:ext cx="44450" cy="2462"/>
            </a:xfrm>
            <a:custGeom>
              <a:rect b="b" l="l" r="r" t="t"/>
              <a:pathLst>
                <a:path extrusionOk="0" h="3" w="46">
                  <a:moveTo>
                    <a:pt x="27" y="3"/>
                  </a:moveTo>
                  <a:lnTo>
                    <a:pt x="27" y="3"/>
                  </a:lnTo>
                  <a:cubicBezTo>
                    <a:pt x="33" y="2"/>
                    <a:pt x="40" y="3"/>
                    <a:pt x="46" y="2"/>
                  </a:cubicBezTo>
                  <a:lnTo>
                    <a:pt x="44" y="0"/>
                  </a:lnTo>
                  <a:cubicBezTo>
                    <a:pt x="18" y="0"/>
                    <a:pt x="0" y="2"/>
                    <a:pt x="27" y="3"/>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884" name="Google Shape;884;p77"/>
            <p:cNvSpPr/>
            <p:nvPr/>
          </p:nvSpPr>
          <p:spPr>
            <a:xfrm>
              <a:off x="11042650" y="1540325"/>
              <a:ext cx="60325" cy="6155"/>
            </a:xfrm>
            <a:custGeom>
              <a:rect b="b" l="l" r="r" t="t"/>
              <a:pathLst>
                <a:path extrusionOk="0" h="7" w="63">
                  <a:moveTo>
                    <a:pt x="0" y="3"/>
                  </a:moveTo>
                  <a:lnTo>
                    <a:pt x="0" y="3"/>
                  </a:lnTo>
                  <a:cubicBezTo>
                    <a:pt x="3" y="7"/>
                    <a:pt x="30" y="6"/>
                    <a:pt x="60" y="5"/>
                  </a:cubicBezTo>
                  <a:lnTo>
                    <a:pt x="54" y="5"/>
                  </a:lnTo>
                  <a:cubicBezTo>
                    <a:pt x="63" y="0"/>
                    <a:pt x="31" y="1"/>
                    <a:pt x="0" y="3"/>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885" name="Google Shape;885;p77"/>
            <p:cNvSpPr/>
            <p:nvPr/>
          </p:nvSpPr>
          <p:spPr>
            <a:xfrm>
              <a:off x="11106150" y="1542787"/>
              <a:ext cx="28575" cy="1231"/>
            </a:xfrm>
            <a:custGeom>
              <a:rect b="b" l="l" r="r" t="t"/>
              <a:pathLst>
                <a:path extrusionOk="0" h="2" w="31">
                  <a:moveTo>
                    <a:pt x="0" y="2"/>
                  </a:moveTo>
                  <a:lnTo>
                    <a:pt x="0" y="2"/>
                  </a:lnTo>
                  <a:cubicBezTo>
                    <a:pt x="10" y="2"/>
                    <a:pt x="19" y="2"/>
                    <a:pt x="28" y="2"/>
                  </a:cubicBezTo>
                  <a:cubicBezTo>
                    <a:pt x="31" y="0"/>
                    <a:pt x="17" y="2"/>
                    <a:pt x="0" y="2"/>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886" name="Google Shape;886;p77"/>
            <p:cNvSpPr/>
            <p:nvPr/>
          </p:nvSpPr>
          <p:spPr>
            <a:xfrm>
              <a:off x="10679113" y="1525554"/>
              <a:ext cx="103187" cy="9847"/>
            </a:xfrm>
            <a:custGeom>
              <a:rect b="b" l="l" r="r" t="t"/>
              <a:pathLst>
                <a:path extrusionOk="0" h="12" w="109">
                  <a:moveTo>
                    <a:pt x="77" y="9"/>
                  </a:moveTo>
                  <a:lnTo>
                    <a:pt x="77" y="9"/>
                  </a:lnTo>
                  <a:cubicBezTo>
                    <a:pt x="91" y="10"/>
                    <a:pt x="86" y="4"/>
                    <a:pt x="94" y="6"/>
                  </a:cubicBezTo>
                  <a:cubicBezTo>
                    <a:pt x="109" y="0"/>
                    <a:pt x="0" y="12"/>
                    <a:pt x="77" y="9"/>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887" name="Google Shape;887;p77"/>
            <p:cNvSpPr/>
            <p:nvPr/>
          </p:nvSpPr>
          <p:spPr>
            <a:xfrm>
              <a:off x="11039475" y="1550172"/>
              <a:ext cx="26987" cy="4924"/>
            </a:xfrm>
            <a:custGeom>
              <a:rect b="b" l="l" r="r" t="t"/>
              <a:pathLst>
                <a:path extrusionOk="0" h="5" w="27">
                  <a:moveTo>
                    <a:pt x="27" y="5"/>
                  </a:moveTo>
                  <a:lnTo>
                    <a:pt x="27" y="5"/>
                  </a:lnTo>
                  <a:lnTo>
                    <a:pt x="16" y="0"/>
                  </a:lnTo>
                  <a:lnTo>
                    <a:pt x="0" y="4"/>
                  </a:lnTo>
                  <a:lnTo>
                    <a:pt x="27" y="5"/>
                  </a:ln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888" name="Google Shape;888;p77"/>
            <p:cNvSpPr/>
            <p:nvPr/>
          </p:nvSpPr>
          <p:spPr>
            <a:xfrm>
              <a:off x="10841038" y="1548941"/>
              <a:ext cx="58737" cy="2462"/>
            </a:xfrm>
            <a:custGeom>
              <a:rect b="b" l="l" r="r" t="t"/>
              <a:pathLst>
                <a:path extrusionOk="0" h="3" w="61">
                  <a:moveTo>
                    <a:pt x="1" y="2"/>
                  </a:moveTo>
                  <a:lnTo>
                    <a:pt x="1" y="2"/>
                  </a:lnTo>
                  <a:lnTo>
                    <a:pt x="49" y="3"/>
                  </a:lnTo>
                  <a:cubicBezTo>
                    <a:pt x="48" y="2"/>
                    <a:pt x="54" y="2"/>
                    <a:pt x="61" y="2"/>
                  </a:cubicBezTo>
                  <a:cubicBezTo>
                    <a:pt x="32" y="1"/>
                    <a:pt x="0" y="0"/>
                    <a:pt x="1" y="2"/>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889" name="Google Shape;889;p77"/>
            <p:cNvSpPr/>
            <p:nvPr/>
          </p:nvSpPr>
          <p:spPr>
            <a:xfrm>
              <a:off x="10899775" y="1550172"/>
              <a:ext cx="36512" cy="1231"/>
            </a:xfrm>
            <a:custGeom>
              <a:rect b="b" l="l" r="r" t="t"/>
              <a:pathLst>
                <a:path extrusionOk="0" h="1" w="38">
                  <a:moveTo>
                    <a:pt x="0" y="1"/>
                  </a:moveTo>
                  <a:lnTo>
                    <a:pt x="0" y="1"/>
                  </a:lnTo>
                  <a:cubicBezTo>
                    <a:pt x="15" y="1"/>
                    <a:pt x="30" y="1"/>
                    <a:pt x="38" y="0"/>
                  </a:cubicBezTo>
                  <a:cubicBezTo>
                    <a:pt x="30" y="0"/>
                    <a:pt x="12" y="0"/>
                    <a:pt x="0" y="1"/>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890" name="Google Shape;890;p77"/>
            <p:cNvSpPr/>
            <p:nvPr/>
          </p:nvSpPr>
          <p:spPr>
            <a:xfrm>
              <a:off x="10958513" y="1555096"/>
              <a:ext cx="46037" cy="0"/>
            </a:xfrm>
            <a:custGeom>
              <a:rect b="b" l="l" r="r" t="t"/>
              <a:pathLst>
                <a:path extrusionOk="0" h="1" w="47">
                  <a:moveTo>
                    <a:pt x="47" y="0"/>
                  </a:moveTo>
                  <a:lnTo>
                    <a:pt x="47" y="0"/>
                  </a:lnTo>
                  <a:lnTo>
                    <a:pt x="33" y="0"/>
                  </a:lnTo>
                  <a:lnTo>
                    <a:pt x="0" y="0"/>
                  </a:lnTo>
                  <a:lnTo>
                    <a:pt x="47" y="0"/>
                  </a:ln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891" name="Google Shape;891;p77"/>
            <p:cNvSpPr/>
            <p:nvPr/>
          </p:nvSpPr>
          <p:spPr>
            <a:xfrm>
              <a:off x="10304463" y="1548941"/>
              <a:ext cx="61912" cy="3693"/>
            </a:xfrm>
            <a:custGeom>
              <a:rect b="b" l="l" r="r" t="t"/>
              <a:pathLst>
                <a:path extrusionOk="0" h="4" w="65">
                  <a:moveTo>
                    <a:pt x="57" y="0"/>
                  </a:moveTo>
                  <a:lnTo>
                    <a:pt x="57" y="0"/>
                  </a:lnTo>
                  <a:lnTo>
                    <a:pt x="5" y="1"/>
                  </a:lnTo>
                  <a:cubicBezTo>
                    <a:pt x="0" y="3"/>
                    <a:pt x="14" y="4"/>
                    <a:pt x="33" y="4"/>
                  </a:cubicBezTo>
                  <a:cubicBezTo>
                    <a:pt x="45" y="2"/>
                    <a:pt x="65" y="2"/>
                    <a:pt x="57" y="0"/>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892" name="Google Shape;892;p77"/>
            <p:cNvSpPr/>
            <p:nvPr/>
          </p:nvSpPr>
          <p:spPr>
            <a:xfrm>
              <a:off x="10483850" y="1557558"/>
              <a:ext cx="23812" cy="6155"/>
            </a:xfrm>
            <a:custGeom>
              <a:rect b="b" l="l" r="r" t="t"/>
              <a:pathLst>
                <a:path extrusionOk="0" h="7" w="25">
                  <a:moveTo>
                    <a:pt x="25" y="4"/>
                  </a:moveTo>
                  <a:lnTo>
                    <a:pt x="25" y="4"/>
                  </a:lnTo>
                  <a:cubicBezTo>
                    <a:pt x="11" y="3"/>
                    <a:pt x="10" y="2"/>
                    <a:pt x="2" y="0"/>
                  </a:cubicBezTo>
                  <a:lnTo>
                    <a:pt x="0" y="7"/>
                  </a:lnTo>
                  <a:lnTo>
                    <a:pt x="25" y="4"/>
                  </a:ln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893" name="Google Shape;893;p77"/>
            <p:cNvSpPr/>
            <p:nvPr/>
          </p:nvSpPr>
          <p:spPr>
            <a:xfrm>
              <a:off x="10291763" y="1563712"/>
              <a:ext cx="117475" cy="2462"/>
            </a:xfrm>
            <a:custGeom>
              <a:rect b="b" l="l" r="r" t="t"/>
              <a:pathLst>
                <a:path extrusionOk="0" h="4" w="123">
                  <a:moveTo>
                    <a:pt x="75" y="0"/>
                  </a:moveTo>
                  <a:lnTo>
                    <a:pt x="75" y="0"/>
                  </a:lnTo>
                  <a:cubicBezTo>
                    <a:pt x="70" y="1"/>
                    <a:pt x="0" y="4"/>
                    <a:pt x="66" y="4"/>
                  </a:cubicBezTo>
                  <a:cubicBezTo>
                    <a:pt x="71" y="2"/>
                    <a:pt x="123" y="1"/>
                    <a:pt x="75" y="0"/>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894" name="Google Shape;894;p77"/>
            <p:cNvSpPr/>
            <p:nvPr/>
          </p:nvSpPr>
          <p:spPr>
            <a:xfrm>
              <a:off x="9621838" y="1546479"/>
              <a:ext cx="11112" cy="8617"/>
            </a:xfrm>
            <a:custGeom>
              <a:rect b="b" l="l" r="r" t="t"/>
              <a:pathLst>
                <a:path extrusionOk="0" h="10" w="13">
                  <a:moveTo>
                    <a:pt x="0" y="10"/>
                  </a:moveTo>
                  <a:lnTo>
                    <a:pt x="0" y="10"/>
                  </a:lnTo>
                  <a:lnTo>
                    <a:pt x="13" y="10"/>
                  </a:lnTo>
                  <a:lnTo>
                    <a:pt x="12" y="0"/>
                  </a:lnTo>
                  <a:lnTo>
                    <a:pt x="0" y="10"/>
                  </a:ln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895" name="Google Shape;895;p77"/>
            <p:cNvSpPr/>
            <p:nvPr/>
          </p:nvSpPr>
          <p:spPr>
            <a:xfrm>
              <a:off x="8951913" y="1568636"/>
              <a:ext cx="96837" cy="8617"/>
            </a:xfrm>
            <a:custGeom>
              <a:rect b="b" l="l" r="r" t="t"/>
              <a:pathLst>
                <a:path extrusionOk="0" h="10" w="101">
                  <a:moveTo>
                    <a:pt x="16" y="8"/>
                  </a:moveTo>
                  <a:lnTo>
                    <a:pt x="16" y="8"/>
                  </a:lnTo>
                  <a:cubicBezTo>
                    <a:pt x="78" y="10"/>
                    <a:pt x="31" y="1"/>
                    <a:pt x="86" y="4"/>
                  </a:cubicBezTo>
                  <a:cubicBezTo>
                    <a:pt x="101" y="2"/>
                    <a:pt x="41" y="2"/>
                    <a:pt x="56" y="0"/>
                  </a:cubicBezTo>
                  <a:cubicBezTo>
                    <a:pt x="19" y="2"/>
                    <a:pt x="0" y="1"/>
                    <a:pt x="16" y="8"/>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896" name="Google Shape;896;p77"/>
            <p:cNvSpPr/>
            <p:nvPr/>
          </p:nvSpPr>
          <p:spPr>
            <a:xfrm>
              <a:off x="9005888" y="1566174"/>
              <a:ext cx="17462" cy="2462"/>
            </a:xfrm>
            <a:custGeom>
              <a:rect b="b" l="l" r="r" t="t"/>
              <a:pathLst>
                <a:path extrusionOk="0" h="2" w="19">
                  <a:moveTo>
                    <a:pt x="0" y="2"/>
                  </a:moveTo>
                  <a:lnTo>
                    <a:pt x="0" y="2"/>
                  </a:lnTo>
                  <a:lnTo>
                    <a:pt x="19" y="0"/>
                  </a:lnTo>
                  <a:cubicBezTo>
                    <a:pt x="8" y="1"/>
                    <a:pt x="3" y="1"/>
                    <a:pt x="0" y="2"/>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897" name="Google Shape;897;p77"/>
            <p:cNvSpPr/>
            <p:nvPr/>
          </p:nvSpPr>
          <p:spPr>
            <a:xfrm>
              <a:off x="1587500" y="1516937"/>
              <a:ext cx="38100" cy="3693"/>
            </a:xfrm>
            <a:custGeom>
              <a:rect b="b" l="l" r="r" t="t"/>
              <a:pathLst>
                <a:path extrusionOk="0" h="4" w="39">
                  <a:moveTo>
                    <a:pt x="39" y="2"/>
                  </a:moveTo>
                  <a:lnTo>
                    <a:pt x="39" y="2"/>
                  </a:lnTo>
                  <a:lnTo>
                    <a:pt x="0" y="0"/>
                  </a:lnTo>
                  <a:lnTo>
                    <a:pt x="25" y="4"/>
                  </a:lnTo>
                  <a:lnTo>
                    <a:pt x="39" y="2"/>
                  </a:ln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898" name="Google Shape;898;p77"/>
            <p:cNvSpPr/>
            <p:nvPr/>
          </p:nvSpPr>
          <p:spPr>
            <a:xfrm>
              <a:off x="1522413" y="1519399"/>
              <a:ext cx="30162" cy="4924"/>
            </a:xfrm>
            <a:custGeom>
              <a:rect b="b" l="l" r="r" t="t"/>
              <a:pathLst>
                <a:path extrusionOk="0" h="6" w="32">
                  <a:moveTo>
                    <a:pt x="32" y="6"/>
                  </a:moveTo>
                  <a:lnTo>
                    <a:pt x="32" y="6"/>
                  </a:lnTo>
                  <a:lnTo>
                    <a:pt x="23" y="0"/>
                  </a:lnTo>
                  <a:lnTo>
                    <a:pt x="0" y="5"/>
                  </a:lnTo>
                  <a:cubicBezTo>
                    <a:pt x="8" y="5"/>
                    <a:pt x="26" y="5"/>
                    <a:pt x="32" y="6"/>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899" name="Google Shape;899;p77"/>
            <p:cNvSpPr/>
            <p:nvPr/>
          </p:nvSpPr>
          <p:spPr>
            <a:xfrm>
              <a:off x="6650038" y="1573559"/>
              <a:ext cx="33337" cy="3693"/>
            </a:xfrm>
            <a:custGeom>
              <a:rect b="b" l="l" r="r" t="t"/>
              <a:pathLst>
                <a:path extrusionOk="0" h="4" w="34">
                  <a:moveTo>
                    <a:pt x="31" y="4"/>
                  </a:moveTo>
                  <a:lnTo>
                    <a:pt x="31" y="4"/>
                  </a:lnTo>
                  <a:lnTo>
                    <a:pt x="34" y="2"/>
                  </a:lnTo>
                  <a:cubicBezTo>
                    <a:pt x="28" y="1"/>
                    <a:pt x="18" y="1"/>
                    <a:pt x="0" y="0"/>
                  </a:cubicBezTo>
                  <a:lnTo>
                    <a:pt x="31" y="4"/>
                  </a:ln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900" name="Google Shape;900;p77"/>
            <p:cNvSpPr/>
            <p:nvPr/>
          </p:nvSpPr>
          <p:spPr>
            <a:xfrm>
              <a:off x="6162675" y="1566174"/>
              <a:ext cx="15875" cy="4924"/>
            </a:xfrm>
            <a:custGeom>
              <a:rect b="b" l="l" r="r" t="t"/>
              <a:pathLst>
                <a:path extrusionOk="0" h="6" w="17">
                  <a:moveTo>
                    <a:pt x="8" y="6"/>
                  </a:moveTo>
                  <a:lnTo>
                    <a:pt x="8" y="6"/>
                  </a:lnTo>
                  <a:lnTo>
                    <a:pt x="17" y="6"/>
                  </a:lnTo>
                  <a:lnTo>
                    <a:pt x="0" y="0"/>
                  </a:lnTo>
                  <a:lnTo>
                    <a:pt x="8" y="6"/>
                  </a:ln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901" name="Google Shape;901;p77"/>
            <p:cNvSpPr/>
            <p:nvPr/>
          </p:nvSpPr>
          <p:spPr>
            <a:xfrm>
              <a:off x="5738813" y="1571097"/>
              <a:ext cx="60325" cy="6155"/>
            </a:xfrm>
            <a:custGeom>
              <a:rect b="b" l="l" r="r" t="t"/>
              <a:pathLst>
                <a:path extrusionOk="0" h="8" w="63">
                  <a:moveTo>
                    <a:pt x="5" y="7"/>
                  </a:moveTo>
                  <a:lnTo>
                    <a:pt x="5" y="7"/>
                  </a:lnTo>
                  <a:cubicBezTo>
                    <a:pt x="23" y="8"/>
                    <a:pt x="45" y="6"/>
                    <a:pt x="63" y="7"/>
                  </a:cubicBezTo>
                  <a:cubicBezTo>
                    <a:pt x="23" y="8"/>
                    <a:pt x="0" y="0"/>
                    <a:pt x="5" y="7"/>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grpSp>
      <p:sp>
        <p:nvSpPr>
          <p:cNvPr id="902" name="Google Shape;902;p77"/>
          <p:cNvSpPr txBox="1"/>
          <p:nvPr>
            <p:ph idx="1" type="body"/>
          </p:nvPr>
        </p:nvSpPr>
        <p:spPr>
          <a:xfrm>
            <a:off x="1522413" y="1905000"/>
            <a:ext cx="4416552" cy="762000"/>
          </a:xfrm>
          <a:prstGeom prst="rect">
            <a:avLst/>
          </a:prstGeom>
          <a:noFill/>
          <a:ln>
            <a:noFill/>
          </a:ln>
        </p:spPr>
        <p:txBody>
          <a:bodyPr anchorCtr="0" anchor="ctr" bIns="45700" lIns="91425" spcFirstLastPara="1" rIns="91425" wrap="square" tIns="45700">
            <a:normAutofit/>
          </a:bodyPr>
          <a:lstStyle>
            <a:lvl1pPr indent="-228600" lvl="0" marL="457200" algn="l">
              <a:lnSpc>
                <a:spcPct val="90000"/>
              </a:lnSpc>
              <a:spcBef>
                <a:spcPts val="0"/>
              </a:spcBef>
              <a:spcAft>
                <a:spcPts val="0"/>
              </a:spcAft>
              <a:buClr>
                <a:schemeClr val="lt1"/>
              </a:buClr>
              <a:buSzPts val="2400"/>
              <a:buNone/>
              <a:defRPr b="0" sz="2400"/>
            </a:lvl1pPr>
            <a:lvl2pPr indent="-228600" lvl="1" marL="914400" algn="l">
              <a:lnSpc>
                <a:spcPct val="90000"/>
              </a:lnSpc>
              <a:spcBef>
                <a:spcPts val="600"/>
              </a:spcBef>
              <a:spcAft>
                <a:spcPts val="0"/>
              </a:spcAft>
              <a:buClr>
                <a:schemeClr val="lt1"/>
              </a:buClr>
              <a:buSzPts val="2000"/>
              <a:buNone/>
              <a:defRPr b="1" sz="2000"/>
            </a:lvl2pPr>
            <a:lvl3pPr indent="-228600" lvl="2" marL="1371600" algn="l">
              <a:lnSpc>
                <a:spcPct val="90000"/>
              </a:lnSpc>
              <a:spcBef>
                <a:spcPts val="600"/>
              </a:spcBef>
              <a:spcAft>
                <a:spcPts val="0"/>
              </a:spcAft>
              <a:buClr>
                <a:schemeClr val="lt1"/>
              </a:buClr>
              <a:buSzPts val="1800"/>
              <a:buNone/>
              <a:defRPr b="1" sz="1800"/>
            </a:lvl3pPr>
            <a:lvl4pPr indent="-228600" lvl="3" marL="1828800" algn="l">
              <a:lnSpc>
                <a:spcPct val="90000"/>
              </a:lnSpc>
              <a:spcBef>
                <a:spcPts val="600"/>
              </a:spcBef>
              <a:spcAft>
                <a:spcPts val="0"/>
              </a:spcAft>
              <a:buClr>
                <a:schemeClr val="lt1"/>
              </a:buClr>
              <a:buSzPts val="1600"/>
              <a:buNone/>
              <a:defRPr b="1" sz="1600"/>
            </a:lvl4pPr>
            <a:lvl5pPr indent="-228600" lvl="4" marL="2286000" algn="l">
              <a:lnSpc>
                <a:spcPct val="90000"/>
              </a:lnSpc>
              <a:spcBef>
                <a:spcPts val="600"/>
              </a:spcBef>
              <a:spcAft>
                <a:spcPts val="0"/>
              </a:spcAft>
              <a:buClr>
                <a:schemeClr val="lt1"/>
              </a:buClr>
              <a:buSzPts val="1600"/>
              <a:buNone/>
              <a:defRPr b="1" sz="1600"/>
            </a:lvl5pPr>
            <a:lvl6pPr indent="-228600" lvl="5" marL="2743200" algn="l">
              <a:lnSpc>
                <a:spcPct val="90000"/>
              </a:lnSpc>
              <a:spcBef>
                <a:spcPts val="600"/>
              </a:spcBef>
              <a:spcAft>
                <a:spcPts val="0"/>
              </a:spcAft>
              <a:buClr>
                <a:schemeClr val="lt1"/>
              </a:buClr>
              <a:buSzPts val="1600"/>
              <a:buNone/>
              <a:defRPr b="1" sz="1600"/>
            </a:lvl6pPr>
            <a:lvl7pPr indent="-228600" lvl="6" marL="3200400" algn="l">
              <a:lnSpc>
                <a:spcPct val="90000"/>
              </a:lnSpc>
              <a:spcBef>
                <a:spcPts val="600"/>
              </a:spcBef>
              <a:spcAft>
                <a:spcPts val="0"/>
              </a:spcAft>
              <a:buClr>
                <a:schemeClr val="lt1"/>
              </a:buClr>
              <a:buSzPts val="1600"/>
              <a:buNone/>
              <a:defRPr b="1" sz="1600"/>
            </a:lvl7pPr>
            <a:lvl8pPr indent="-228600" lvl="7" marL="3657600" algn="l">
              <a:lnSpc>
                <a:spcPct val="90000"/>
              </a:lnSpc>
              <a:spcBef>
                <a:spcPts val="600"/>
              </a:spcBef>
              <a:spcAft>
                <a:spcPts val="0"/>
              </a:spcAft>
              <a:buClr>
                <a:schemeClr val="lt1"/>
              </a:buClr>
              <a:buSzPts val="1600"/>
              <a:buNone/>
              <a:defRPr b="1" sz="1600"/>
            </a:lvl8pPr>
            <a:lvl9pPr indent="-228600" lvl="8" marL="4114800" algn="l">
              <a:lnSpc>
                <a:spcPct val="90000"/>
              </a:lnSpc>
              <a:spcBef>
                <a:spcPts val="600"/>
              </a:spcBef>
              <a:spcAft>
                <a:spcPts val="0"/>
              </a:spcAft>
              <a:buClr>
                <a:schemeClr val="lt1"/>
              </a:buClr>
              <a:buSzPts val="1600"/>
              <a:buNone/>
              <a:defRPr b="1" sz="1600"/>
            </a:lvl9pPr>
          </a:lstStyle>
          <a:p/>
        </p:txBody>
      </p:sp>
      <p:sp>
        <p:nvSpPr>
          <p:cNvPr id="903" name="Google Shape;903;p77"/>
          <p:cNvSpPr txBox="1"/>
          <p:nvPr>
            <p:ph idx="2" type="body"/>
          </p:nvPr>
        </p:nvSpPr>
        <p:spPr>
          <a:xfrm>
            <a:off x="1522413" y="2819399"/>
            <a:ext cx="4416552" cy="3352801"/>
          </a:xfrm>
          <a:prstGeom prst="rect">
            <a:avLst/>
          </a:prstGeom>
          <a:noFill/>
          <a:ln>
            <a:noFill/>
          </a:ln>
        </p:spPr>
        <p:txBody>
          <a:bodyPr anchorCtr="0" anchor="t" bIns="45700" lIns="91425" spcFirstLastPara="1" rIns="91425" wrap="square" tIns="45700">
            <a:normAutofit/>
          </a:bodyPr>
          <a:lstStyle>
            <a:lvl1pPr indent="-381000" lvl="0" marL="457200" algn="l">
              <a:lnSpc>
                <a:spcPct val="90000"/>
              </a:lnSpc>
              <a:spcBef>
                <a:spcPts val="1800"/>
              </a:spcBef>
              <a:spcAft>
                <a:spcPts val="0"/>
              </a:spcAft>
              <a:buClr>
                <a:schemeClr val="lt1"/>
              </a:buClr>
              <a:buSzPts val="2400"/>
              <a:buChar char="▪"/>
              <a:defRPr sz="2400"/>
            </a:lvl1pPr>
            <a:lvl2pPr indent="-355600" lvl="1" marL="914400" algn="l">
              <a:lnSpc>
                <a:spcPct val="90000"/>
              </a:lnSpc>
              <a:spcBef>
                <a:spcPts val="600"/>
              </a:spcBef>
              <a:spcAft>
                <a:spcPts val="0"/>
              </a:spcAft>
              <a:buClr>
                <a:schemeClr val="lt1"/>
              </a:buClr>
              <a:buSzPts val="2000"/>
              <a:buChar char="–"/>
              <a:defRPr sz="2000"/>
            </a:lvl2pPr>
            <a:lvl3pPr indent="-342900" lvl="2" marL="1371600" algn="l">
              <a:lnSpc>
                <a:spcPct val="90000"/>
              </a:lnSpc>
              <a:spcBef>
                <a:spcPts val="600"/>
              </a:spcBef>
              <a:spcAft>
                <a:spcPts val="0"/>
              </a:spcAft>
              <a:buClr>
                <a:schemeClr val="lt1"/>
              </a:buClr>
              <a:buSzPts val="1800"/>
              <a:buChar char="▪"/>
              <a:defRPr sz="1800"/>
            </a:lvl3pPr>
            <a:lvl4pPr indent="-330200" lvl="3" marL="1828800" algn="l">
              <a:lnSpc>
                <a:spcPct val="90000"/>
              </a:lnSpc>
              <a:spcBef>
                <a:spcPts val="600"/>
              </a:spcBef>
              <a:spcAft>
                <a:spcPts val="0"/>
              </a:spcAft>
              <a:buClr>
                <a:schemeClr val="lt1"/>
              </a:buClr>
              <a:buSzPts val="1600"/>
              <a:buChar char="–"/>
              <a:defRPr sz="1600"/>
            </a:lvl4pPr>
            <a:lvl5pPr indent="-330200" lvl="4" marL="2286000" algn="l">
              <a:lnSpc>
                <a:spcPct val="90000"/>
              </a:lnSpc>
              <a:spcBef>
                <a:spcPts val="600"/>
              </a:spcBef>
              <a:spcAft>
                <a:spcPts val="0"/>
              </a:spcAft>
              <a:buClr>
                <a:schemeClr val="lt1"/>
              </a:buClr>
              <a:buSzPts val="1600"/>
              <a:buChar char="▪"/>
              <a:defRPr sz="1600"/>
            </a:lvl5pPr>
            <a:lvl6pPr indent="-330200" lvl="5" marL="2743200" algn="l">
              <a:lnSpc>
                <a:spcPct val="90000"/>
              </a:lnSpc>
              <a:spcBef>
                <a:spcPts val="600"/>
              </a:spcBef>
              <a:spcAft>
                <a:spcPts val="0"/>
              </a:spcAft>
              <a:buClr>
                <a:schemeClr val="lt1"/>
              </a:buClr>
              <a:buSzPts val="1600"/>
              <a:buChar char="–"/>
              <a:defRPr sz="1600"/>
            </a:lvl6pPr>
            <a:lvl7pPr indent="-330200" lvl="6" marL="3200400" algn="l">
              <a:lnSpc>
                <a:spcPct val="90000"/>
              </a:lnSpc>
              <a:spcBef>
                <a:spcPts val="600"/>
              </a:spcBef>
              <a:spcAft>
                <a:spcPts val="0"/>
              </a:spcAft>
              <a:buClr>
                <a:schemeClr val="lt1"/>
              </a:buClr>
              <a:buSzPts val="1600"/>
              <a:buChar char="▪"/>
              <a:defRPr sz="1600"/>
            </a:lvl7pPr>
            <a:lvl8pPr indent="-330200" lvl="7" marL="3657600" algn="l">
              <a:lnSpc>
                <a:spcPct val="90000"/>
              </a:lnSpc>
              <a:spcBef>
                <a:spcPts val="600"/>
              </a:spcBef>
              <a:spcAft>
                <a:spcPts val="0"/>
              </a:spcAft>
              <a:buClr>
                <a:schemeClr val="lt1"/>
              </a:buClr>
              <a:buSzPts val="1600"/>
              <a:buChar char="–"/>
              <a:defRPr sz="1600"/>
            </a:lvl8pPr>
            <a:lvl9pPr indent="-330200" lvl="8" marL="4114800" algn="l">
              <a:lnSpc>
                <a:spcPct val="90000"/>
              </a:lnSpc>
              <a:spcBef>
                <a:spcPts val="600"/>
              </a:spcBef>
              <a:spcAft>
                <a:spcPts val="0"/>
              </a:spcAft>
              <a:buClr>
                <a:schemeClr val="lt1"/>
              </a:buClr>
              <a:buSzPts val="1600"/>
              <a:buChar char="▪"/>
              <a:defRPr sz="1600"/>
            </a:lvl9pPr>
          </a:lstStyle>
          <a:p/>
        </p:txBody>
      </p:sp>
      <p:sp>
        <p:nvSpPr>
          <p:cNvPr id="904" name="Google Shape;904;p77"/>
          <p:cNvSpPr txBox="1"/>
          <p:nvPr>
            <p:ph idx="3" type="body"/>
          </p:nvPr>
        </p:nvSpPr>
        <p:spPr>
          <a:xfrm>
            <a:off x="6249860" y="1905000"/>
            <a:ext cx="4416552" cy="762000"/>
          </a:xfrm>
          <a:prstGeom prst="rect">
            <a:avLst/>
          </a:prstGeom>
          <a:noFill/>
          <a:ln>
            <a:noFill/>
          </a:ln>
        </p:spPr>
        <p:txBody>
          <a:bodyPr anchorCtr="0" anchor="ctr" bIns="45700" lIns="91425" spcFirstLastPara="1" rIns="91425" wrap="square" tIns="45700">
            <a:normAutofit/>
          </a:bodyPr>
          <a:lstStyle>
            <a:lvl1pPr indent="-228600" lvl="0" marL="457200" algn="l">
              <a:lnSpc>
                <a:spcPct val="90000"/>
              </a:lnSpc>
              <a:spcBef>
                <a:spcPts val="0"/>
              </a:spcBef>
              <a:spcAft>
                <a:spcPts val="0"/>
              </a:spcAft>
              <a:buClr>
                <a:schemeClr val="lt1"/>
              </a:buClr>
              <a:buSzPts val="2400"/>
              <a:buNone/>
              <a:defRPr b="0" sz="2400"/>
            </a:lvl1pPr>
            <a:lvl2pPr indent="-228600" lvl="1" marL="914400" algn="l">
              <a:lnSpc>
                <a:spcPct val="90000"/>
              </a:lnSpc>
              <a:spcBef>
                <a:spcPts val="600"/>
              </a:spcBef>
              <a:spcAft>
                <a:spcPts val="0"/>
              </a:spcAft>
              <a:buClr>
                <a:schemeClr val="lt1"/>
              </a:buClr>
              <a:buSzPts val="2000"/>
              <a:buNone/>
              <a:defRPr b="1" sz="2000"/>
            </a:lvl2pPr>
            <a:lvl3pPr indent="-228600" lvl="2" marL="1371600" algn="l">
              <a:lnSpc>
                <a:spcPct val="90000"/>
              </a:lnSpc>
              <a:spcBef>
                <a:spcPts val="600"/>
              </a:spcBef>
              <a:spcAft>
                <a:spcPts val="0"/>
              </a:spcAft>
              <a:buClr>
                <a:schemeClr val="lt1"/>
              </a:buClr>
              <a:buSzPts val="1800"/>
              <a:buNone/>
              <a:defRPr b="1" sz="1800"/>
            </a:lvl3pPr>
            <a:lvl4pPr indent="-228600" lvl="3" marL="1828800" algn="l">
              <a:lnSpc>
                <a:spcPct val="90000"/>
              </a:lnSpc>
              <a:spcBef>
                <a:spcPts val="600"/>
              </a:spcBef>
              <a:spcAft>
                <a:spcPts val="0"/>
              </a:spcAft>
              <a:buClr>
                <a:schemeClr val="lt1"/>
              </a:buClr>
              <a:buSzPts val="1600"/>
              <a:buNone/>
              <a:defRPr b="1" sz="1600"/>
            </a:lvl4pPr>
            <a:lvl5pPr indent="-228600" lvl="4" marL="2286000" algn="l">
              <a:lnSpc>
                <a:spcPct val="90000"/>
              </a:lnSpc>
              <a:spcBef>
                <a:spcPts val="600"/>
              </a:spcBef>
              <a:spcAft>
                <a:spcPts val="0"/>
              </a:spcAft>
              <a:buClr>
                <a:schemeClr val="lt1"/>
              </a:buClr>
              <a:buSzPts val="1600"/>
              <a:buNone/>
              <a:defRPr b="1" sz="1600"/>
            </a:lvl5pPr>
            <a:lvl6pPr indent="-228600" lvl="5" marL="2743200" algn="l">
              <a:lnSpc>
                <a:spcPct val="90000"/>
              </a:lnSpc>
              <a:spcBef>
                <a:spcPts val="600"/>
              </a:spcBef>
              <a:spcAft>
                <a:spcPts val="0"/>
              </a:spcAft>
              <a:buClr>
                <a:schemeClr val="lt1"/>
              </a:buClr>
              <a:buSzPts val="1600"/>
              <a:buNone/>
              <a:defRPr b="1" sz="1600"/>
            </a:lvl6pPr>
            <a:lvl7pPr indent="-228600" lvl="6" marL="3200400" algn="l">
              <a:lnSpc>
                <a:spcPct val="90000"/>
              </a:lnSpc>
              <a:spcBef>
                <a:spcPts val="600"/>
              </a:spcBef>
              <a:spcAft>
                <a:spcPts val="0"/>
              </a:spcAft>
              <a:buClr>
                <a:schemeClr val="lt1"/>
              </a:buClr>
              <a:buSzPts val="1600"/>
              <a:buNone/>
              <a:defRPr b="1" sz="1600"/>
            </a:lvl7pPr>
            <a:lvl8pPr indent="-228600" lvl="7" marL="3657600" algn="l">
              <a:lnSpc>
                <a:spcPct val="90000"/>
              </a:lnSpc>
              <a:spcBef>
                <a:spcPts val="600"/>
              </a:spcBef>
              <a:spcAft>
                <a:spcPts val="0"/>
              </a:spcAft>
              <a:buClr>
                <a:schemeClr val="lt1"/>
              </a:buClr>
              <a:buSzPts val="1600"/>
              <a:buNone/>
              <a:defRPr b="1" sz="1600"/>
            </a:lvl8pPr>
            <a:lvl9pPr indent="-228600" lvl="8" marL="4114800" algn="l">
              <a:lnSpc>
                <a:spcPct val="90000"/>
              </a:lnSpc>
              <a:spcBef>
                <a:spcPts val="600"/>
              </a:spcBef>
              <a:spcAft>
                <a:spcPts val="0"/>
              </a:spcAft>
              <a:buClr>
                <a:schemeClr val="lt1"/>
              </a:buClr>
              <a:buSzPts val="1600"/>
              <a:buNone/>
              <a:defRPr b="1" sz="1600"/>
            </a:lvl9pPr>
          </a:lstStyle>
          <a:p/>
        </p:txBody>
      </p:sp>
      <p:sp>
        <p:nvSpPr>
          <p:cNvPr id="905" name="Google Shape;905;p77"/>
          <p:cNvSpPr txBox="1"/>
          <p:nvPr>
            <p:ph idx="11" type="ftr"/>
          </p:nvPr>
        </p:nvSpPr>
        <p:spPr>
          <a:xfrm>
            <a:off x="1522413" y="6400801"/>
            <a:ext cx="6324599" cy="276226"/>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06" name="Google Shape;906;p77"/>
          <p:cNvSpPr txBox="1"/>
          <p:nvPr>
            <p:ph idx="10" type="dt"/>
          </p:nvPr>
        </p:nvSpPr>
        <p:spPr>
          <a:xfrm>
            <a:off x="8075612" y="6400801"/>
            <a:ext cx="1243859" cy="276226"/>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07" name="Google Shape;907;p77"/>
          <p:cNvSpPr txBox="1"/>
          <p:nvPr>
            <p:ph idx="12" type="sldNum"/>
          </p:nvPr>
        </p:nvSpPr>
        <p:spPr>
          <a:xfrm>
            <a:off x="9523412" y="6400801"/>
            <a:ext cx="1143002" cy="276226"/>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pt-BR"/>
              <a:t>‹#›</a:t>
            </a:fld>
            <a:endParaRPr/>
          </a:p>
        </p:txBody>
      </p:sp>
      <p:sp>
        <p:nvSpPr>
          <p:cNvPr id="908" name="Google Shape;908;p77"/>
          <p:cNvSpPr txBox="1"/>
          <p:nvPr>
            <p:ph idx="4" type="body"/>
          </p:nvPr>
        </p:nvSpPr>
        <p:spPr>
          <a:xfrm>
            <a:off x="6249860" y="2819400"/>
            <a:ext cx="4416552" cy="3352801"/>
          </a:xfrm>
          <a:prstGeom prst="rect">
            <a:avLst/>
          </a:prstGeom>
          <a:noFill/>
          <a:ln>
            <a:noFill/>
          </a:ln>
        </p:spPr>
        <p:txBody>
          <a:bodyPr anchorCtr="0" anchor="t" bIns="45700" lIns="91425" spcFirstLastPara="1" rIns="91425" wrap="square" tIns="45700">
            <a:normAutofit/>
          </a:bodyPr>
          <a:lstStyle>
            <a:lvl1pPr indent="-381000" lvl="0" marL="457200" algn="l">
              <a:lnSpc>
                <a:spcPct val="90000"/>
              </a:lnSpc>
              <a:spcBef>
                <a:spcPts val="1800"/>
              </a:spcBef>
              <a:spcAft>
                <a:spcPts val="0"/>
              </a:spcAft>
              <a:buClr>
                <a:schemeClr val="lt1"/>
              </a:buClr>
              <a:buSzPts val="2400"/>
              <a:buChar char="▪"/>
              <a:defRPr sz="2400"/>
            </a:lvl1pPr>
            <a:lvl2pPr indent="-355600" lvl="1" marL="914400" algn="l">
              <a:lnSpc>
                <a:spcPct val="90000"/>
              </a:lnSpc>
              <a:spcBef>
                <a:spcPts val="600"/>
              </a:spcBef>
              <a:spcAft>
                <a:spcPts val="0"/>
              </a:spcAft>
              <a:buClr>
                <a:schemeClr val="lt1"/>
              </a:buClr>
              <a:buSzPts val="2000"/>
              <a:buChar char="–"/>
              <a:defRPr sz="2000"/>
            </a:lvl2pPr>
            <a:lvl3pPr indent="-342900" lvl="2" marL="1371600" algn="l">
              <a:lnSpc>
                <a:spcPct val="90000"/>
              </a:lnSpc>
              <a:spcBef>
                <a:spcPts val="600"/>
              </a:spcBef>
              <a:spcAft>
                <a:spcPts val="0"/>
              </a:spcAft>
              <a:buClr>
                <a:schemeClr val="lt1"/>
              </a:buClr>
              <a:buSzPts val="1800"/>
              <a:buChar char="▪"/>
              <a:defRPr sz="1800"/>
            </a:lvl3pPr>
            <a:lvl4pPr indent="-330200" lvl="3" marL="1828800" algn="l">
              <a:lnSpc>
                <a:spcPct val="90000"/>
              </a:lnSpc>
              <a:spcBef>
                <a:spcPts val="600"/>
              </a:spcBef>
              <a:spcAft>
                <a:spcPts val="0"/>
              </a:spcAft>
              <a:buClr>
                <a:schemeClr val="lt1"/>
              </a:buClr>
              <a:buSzPts val="1600"/>
              <a:buChar char="–"/>
              <a:defRPr sz="1600"/>
            </a:lvl4pPr>
            <a:lvl5pPr indent="-330200" lvl="4" marL="2286000" algn="l">
              <a:lnSpc>
                <a:spcPct val="90000"/>
              </a:lnSpc>
              <a:spcBef>
                <a:spcPts val="600"/>
              </a:spcBef>
              <a:spcAft>
                <a:spcPts val="0"/>
              </a:spcAft>
              <a:buClr>
                <a:schemeClr val="lt1"/>
              </a:buClr>
              <a:buSzPts val="1600"/>
              <a:buChar char="▪"/>
              <a:defRPr sz="1600"/>
            </a:lvl5pPr>
            <a:lvl6pPr indent="-330200" lvl="5" marL="2743200" algn="l">
              <a:lnSpc>
                <a:spcPct val="90000"/>
              </a:lnSpc>
              <a:spcBef>
                <a:spcPts val="600"/>
              </a:spcBef>
              <a:spcAft>
                <a:spcPts val="0"/>
              </a:spcAft>
              <a:buClr>
                <a:schemeClr val="lt1"/>
              </a:buClr>
              <a:buSzPts val="1600"/>
              <a:buChar char="–"/>
              <a:defRPr sz="1600"/>
            </a:lvl6pPr>
            <a:lvl7pPr indent="-330200" lvl="6" marL="3200400" algn="l">
              <a:lnSpc>
                <a:spcPct val="90000"/>
              </a:lnSpc>
              <a:spcBef>
                <a:spcPts val="600"/>
              </a:spcBef>
              <a:spcAft>
                <a:spcPts val="0"/>
              </a:spcAft>
              <a:buClr>
                <a:schemeClr val="lt1"/>
              </a:buClr>
              <a:buSzPts val="1600"/>
              <a:buChar char="▪"/>
              <a:defRPr sz="1600"/>
            </a:lvl7pPr>
            <a:lvl8pPr indent="-330200" lvl="7" marL="3657600" algn="l">
              <a:lnSpc>
                <a:spcPct val="90000"/>
              </a:lnSpc>
              <a:spcBef>
                <a:spcPts val="600"/>
              </a:spcBef>
              <a:spcAft>
                <a:spcPts val="0"/>
              </a:spcAft>
              <a:buClr>
                <a:schemeClr val="lt1"/>
              </a:buClr>
              <a:buSzPts val="1600"/>
              <a:buChar char="–"/>
              <a:defRPr sz="1600"/>
            </a:lvl8pPr>
            <a:lvl9pPr indent="-330200" lvl="8" marL="4114800" algn="l">
              <a:lnSpc>
                <a:spcPct val="90000"/>
              </a:lnSpc>
              <a:spcBef>
                <a:spcPts val="600"/>
              </a:spcBef>
              <a:spcAft>
                <a:spcPts val="0"/>
              </a:spcAft>
              <a:buClr>
                <a:schemeClr val="lt1"/>
              </a:buClr>
              <a:buSzPts val="1600"/>
              <a:buChar char="▪"/>
              <a:defRPr sz="1600"/>
            </a:lvl9pPr>
          </a:lstStyle>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m branco" type="blank">
  <p:cSld name="BLANK">
    <p:spTree>
      <p:nvGrpSpPr>
        <p:cNvPr id="909" name="Shape 909"/>
        <p:cNvGrpSpPr/>
        <p:nvPr/>
      </p:nvGrpSpPr>
      <p:grpSpPr>
        <a:xfrm>
          <a:off x="0" y="0"/>
          <a:ext cx="0" cy="0"/>
          <a:chOff x="0" y="0"/>
          <a:chExt cx="0" cy="0"/>
        </a:xfrm>
      </p:grpSpPr>
      <p:sp>
        <p:nvSpPr>
          <p:cNvPr id="910" name="Google Shape;910;p78"/>
          <p:cNvSpPr txBox="1"/>
          <p:nvPr>
            <p:ph idx="11" type="ftr"/>
          </p:nvPr>
        </p:nvSpPr>
        <p:spPr>
          <a:xfrm>
            <a:off x="1522413" y="6400801"/>
            <a:ext cx="6324599" cy="276226"/>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11" name="Google Shape;911;p78"/>
          <p:cNvSpPr txBox="1"/>
          <p:nvPr>
            <p:ph idx="10" type="dt"/>
          </p:nvPr>
        </p:nvSpPr>
        <p:spPr>
          <a:xfrm>
            <a:off x="8075612" y="6400801"/>
            <a:ext cx="1243859" cy="276226"/>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12" name="Google Shape;912;p78"/>
          <p:cNvSpPr txBox="1"/>
          <p:nvPr>
            <p:ph idx="12" type="sldNum"/>
          </p:nvPr>
        </p:nvSpPr>
        <p:spPr>
          <a:xfrm>
            <a:off x="9523412" y="6400801"/>
            <a:ext cx="1143002" cy="276226"/>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pt-BR"/>
              <a:t>‹#›</a:t>
            </a:fld>
            <a:endParaRPr/>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údo com Legenda" type="objTx">
  <p:cSld name="OBJECT_WITH_CAPTION_TEXT">
    <p:spTree>
      <p:nvGrpSpPr>
        <p:cNvPr id="913" name="Shape 913"/>
        <p:cNvGrpSpPr/>
        <p:nvPr/>
      </p:nvGrpSpPr>
      <p:grpSpPr>
        <a:xfrm>
          <a:off x="0" y="0"/>
          <a:ext cx="0" cy="0"/>
          <a:chOff x="0" y="0"/>
          <a:chExt cx="0" cy="0"/>
        </a:xfrm>
      </p:grpSpPr>
      <p:sp>
        <p:nvSpPr>
          <p:cNvPr id="914" name="Google Shape;914;p79"/>
          <p:cNvSpPr txBox="1"/>
          <p:nvPr>
            <p:ph type="title"/>
          </p:nvPr>
        </p:nvSpPr>
        <p:spPr>
          <a:xfrm>
            <a:off x="1522414" y="274638"/>
            <a:ext cx="9143998" cy="1020762"/>
          </a:xfrm>
          <a:prstGeom prst="rect">
            <a:avLst/>
          </a:prstGeom>
          <a:noFill/>
          <a:ln>
            <a:noFill/>
          </a:ln>
        </p:spPr>
        <p:txBody>
          <a:bodyPr anchorCtr="0" anchor="b" bIns="45700" lIns="91425" spcFirstLastPara="1" rIns="91425" wrap="square" tIns="45700">
            <a:noAutofit/>
          </a:bodyPr>
          <a:lstStyle>
            <a:lvl1pPr lvl="0" algn="l">
              <a:lnSpc>
                <a:spcPct val="90000"/>
              </a:lnSpc>
              <a:spcBef>
                <a:spcPts val="0"/>
              </a:spcBef>
              <a:spcAft>
                <a:spcPts val="0"/>
              </a:spcAft>
              <a:buClr>
                <a:schemeClr val="lt1"/>
              </a:buClr>
              <a:buSzPts val="3200"/>
              <a:buFont typeface="Consolas"/>
              <a:buNone/>
              <a:defRPr b="0"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915" name="Google Shape;915;p79"/>
          <p:cNvSpPr txBox="1"/>
          <p:nvPr>
            <p:ph idx="1" type="body"/>
          </p:nvPr>
        </p:nvSpPr>
        <p:spPr>
          <a:xfrm>
            <a:off x="1522413" y="3429000"/>
            <a:ext cx="2743200" cy="2743200"/>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200"/>
              </a:spcBef>
              <a:spcAft>
                <a:spcPts val="0"/>
              </a:spcAft>
              <a:buClr>
                <a:schemeClr val="lt1"/>
              </a:buClr>
              <a:buSzPts val="1600"/>
              <a:buNone/>
              <a:defRPr sz="1600"/>
            </a:lvl1pPr>
            <a:lvl2pPr indent="-228600" lvl="1" marL="914400" algn="l">
              <a:lnSpc>
                <a:spcPct val="90000"/>
              </a:lnSpc>
              <a:spcBef>
                <a:spcPts val="600"/>
              </a:spcBef>
              <a:spcAft>
                <a:spcPts val="0"/>
              </a:spcAft>
              <a:buClr>
                <a:schemeClr val="lt1"/>
              </a:buClr>
              <a:buSzPts val="1200"/>
              <a:buNone/>
              <a:defRPr sz="1200"/>
            </a:lvl2pPr>
            <a:lvl3pPr indent="-228600" lvl="2" marL="1371600" algn="l">
              <a:lnSpc>
                <a:spcPct val="90000"/>
              </a:lnSpc>
              <a:spcBef>
                <a:spcPts val="600"/>
              </a:spcBef>
              <a:spcAft>
                <a:spcPts val="0"/>
              </a:spcAft>
              <a:buClr>
                <a:schemeClr val="lt1"/>
              </a:buClr>
              <a:buSzPts val="1000"/>
              <a:buNone/>
              <a:defRPr sz="1000"/>
            </a:lvl3pPr>
            <a:lvl4pPr indent="-228600" lvl="3" marL="1828800" algn="l">
              <a:lnSpc>
                <a:spcPct val="90000"/>
              </a:lnSpc>
              <a:spcBef>
                <a:spcPts val="600"/>
              </a:spcBef>
              <a:spcAft>
                <a:spcPts val="0"/>
              </a:spcAft>
              <a:buClr>
                <a:schemeClr val="lt1"/>
              </a:buClr>
              <a:buSzPts val="900"/>
              <a:buNone/>
              <a:defRPr sz="900"/>
            </a:lvl4pPr>
            <a:lvl5pPr indent="-228600" lvl="4" marL="2286000" algn="l">
              <a:lnSpc>
                <a:spcPct val="90000"/>
              </a:lnSpc>
              <a:spcBef>
                <a:spcPts val="600"/>
              </a:spcBef>
              <a:spcAft>
                <a:spcPts val="0"/>
              </a:spcAft>
              <a:buClr>
                <a:schemeClr val="lt1"/>
              </a:buClr>
              <a:buSzPts val="900"/>
              <a:buNone/>
              <a:defRPr sz="900"/>
            </a:lvl5pPr>
            <a:lvl6pPr indent="-228600" lvl="5" marL="2743200" algn="l">
              <a:lnSpc>
                <a:spcPct val="90000"/>
              </a:lnSpc>
              <a:spcBef>
                <a:spcPts val="600"/>
              </a:spcBef>
              <a:spcAft>
                <a:spcPts val="0"/>
              </a:spcAft>
              <a:buClr>
                <a:schemeClr val="lt1"/>
              </a:buClr>
              <a:buSzPts val="900"/>
              <a:buNone/>
              <a:defRPr sz="900"/>
            </a:lvl6pPr>
            <a:lvl7pPr indent="-228600" lvl="6" marL="3200400" algn="l">
              <a:lnSpc>
                <a:spcPct val="90000"/>
              </a:lnSpc>
              <a:spcBef>
                <a:spcPts val="600"/>
              </a:spcBef>
              <a:spcAft>
                <a:spcPts val="0"/>
              </a:spcAft>
              <a:buClr>
                <a:schemeClr val="lt1"/>
              </a:buClr>
              <a:buSzPts val="900"/>
              <a:buNone/>
              <a:defRPr sz="900"/>
            </a:lvl7pPr>
            <a:lvl8pPr indent="-228600" lvl="7" marL="3657600" algn="l">
              <a:lnSpc>
                <a:spcPct val="90000"/>
              </a:lnSpc>
              <a:spcBef>
                <a:spcPts val="600"/>
              </a:spcBef>
              <a:spcAft>
                <a:spcPts val="0"/>
              </a:spcAft>
              <a:buClr>
                <a:schemeClr val="lt1"/>
              </a:buClr>
              <a:buSzPts val="900"/>
              <a:buNone/>
              <a:defRPr sz="900"/>
            </a:lvl8pPr>
            <a:lvl9pPr indent="-228600" lvl="8" marL="4114800" algn="l">
              <a:lnSpc>
                <a:spcPct val="90000"/>
              </a:lnSpc>
              <a:spcBef>
                <a:spcPts val="600"/>
              </a:spcBef>
              <a:spcAft>
                <a:spcPts val="0"/>
              </a:spcAft>
              <a:buClr>
                <a:schemeClr val="lt1"/>
              </a:buClr>
              <a:buSzPts val="900"/>
              <a:buNone/>
              <a:defRPr sz="900"/>
            </a:lvl9pPr>
          </a:lstStyle>
          <a:p/>
        </p:txBody>
      </p:sp>
      <p:sp>
        <p:nvSpPr>
          <p:cNvPr id="916" name="Google Shape;916;p79"/>
          <p:cNvSpPr txBox="1"/>
          <p:nvPr>
            <p:ph idx="2" type="body"/>
          </p:nvPr>
        </p:nvSpPr>
        <p:spPr>
          <a:xfrm>
            <a:off x="4710022" y="1905000"/>
            <a:ext cx="5669280" cy="4038600"/>
          </a:xfrm>
          <a:prstGeom prst="rect">
            <a:avLst/>
          </a:prstGeom>
          <a:noFill/>
          <a:ln>
            <a:noFill/>
          </a:ln>
        </p:spPr>
        <p:txBody>
          <a:bodyPr anchorCtr="0" anchor="t" bIns="45700" lIns="91425" spcFirstLastPara="1" rIns="91425" wrap="square" tIns="45700">
            <a:normAutofit/>
          </a:bodyPr>
          <a:lstStyle>
            <a:lvl1pPr indent="-381000" lvl="0" marL="457200" algn="l">
              <a:lnSpc>
                <a:spcPct val="90000"/>
              </a:lnSpc>
              <a:spcBef>
                <a:spcPts val="1800"/>
              </a:spcBef>
              <a:spcAft>
                <a:spcPts val="0"/>
              </a:spcAft>
              <a:buClr>
                <a:schemeClr val="lt1"/>
              </a:buClr>
              <a:buSzPts val="2400"/>
              <a:buChar char="▪"/>
              <a:defRPr sz="2400"/>
            </a:lvl1pPr>
            <a:lvl2pPr indent="-355600" lvl="1" marL="914400" algn="l">
              <a:lnSpc>
                <a:spcPct val="90000"/>
              </a:lnSpc>
              <a:spcBef>
                <a:spcPts val="600"/>
              </a:spcBef>
              <a:spcAft>
                <a:spcPts val="0"/>
              </a:spcAft>
              <a:buClr>
                <a:schemeClr val="lt1"/>
              </a:buClr>
              <a:buSzPts val="2000"/>
              <a:buChar char="–"/>
              <a:defRPr sz="2000"/>
            </a:lvl2pPr>
            <a:lvl3pPr indent="-342900" lvl="2" marL="1371600" algn="l">
              <a:lnSpc>
                <a:spcPct val="90000"/>
              </a:lnSpc>
              <a:spcBef>
                <a:spcPts val="600"/>
              </a:spcBef>
              <a:spcAft>
                <a:spcPts val="0"/>
              </a:spcAft>
              <a:buClr>
                <a:schemeClr val="lt1"/>
              </a:buClr>
              <a:buSzPts val="1800"/>
              <a:buChar char="▪"/>
              <a:defRPr sz="1800"/>
            </a:lvl3pPr>
            <a:lvl4pPr indent="-330200" lvl="3" marL="1828800" algn="l">
              <a:lnSpc>
                <a:spcPct val="90000"/>
              </a:lnSpc>
              <a:spcBef>
                <a:spcPts val="600"/>
              </a:spcBef>
              <a:spcAft>
                <a:spcPts val="0"/>
              </a:spcAft>
              <a:buClr>
                <a:schemeClr val="lt1"/>
              </a:buClr>
              <a:buSzPts val="1600"/>
              <a:buChar char="–"/>
              <a:defRPr sz="1600"/>
            </a:lvl4pPr>
            <a:lvl5pPr indent="-330200" lvl="4" marL="2286000" algn="l">
              <a:lnSpc>
                <a:spcPct val="90000"/>
              </a:lnSpc>
              <a:spcBef>
                <a:spcPts val="600"/>
              </a:spcBef>
              <a:spcAft>
                <a:spcPts val="0"/>
              </a:spcAft>
              <a:buClr>
                <a:schemeClr val="lt1"/>
              </a:buClr>
              <a:buSzPts val="1600"/>
              <a:buChar char="▪"/>
              <a:defRPr sz="1600"/>
            </a:lvl5pPr>
            <a:lvl6pPr indent="-330200" lvl="5" marL="2743200" algn="l">
              <a:lnSpc>
                <a:spcPct val="90000"/>
              </a:lnSpc>
              <a:spcBef>
                <a:spcPts val="600"/>
              </a:spcBef>
              <a:spcAft>
                <a:spcPts val="0"/>
              </a:spcAft>
              <a:buClr>
                <a:schemeClr val="lt1"/>
              </a:buClr>
              <a:buSzPts val="1600"/>
              <a:buChar char="–"/>
              <a:defRPr sz="1600"/>
            </a:lvl6pPr>
            <a:lvl7pPr indent="-330200" lvl="6" marL="3200400" algn="l">
              <a:lnSpc>
                <a:spcPct val="90000"/>
              </a:lnSpc>
              <a:spcBef>
                <a:spcPts val="600"/>
              </a:spcBef>
              <a:spcAft>
                <a:spcPts val="0"/>
              </a:spcAft>
              <a:buClr>
                <a:schemeClr val="lt1"/>
              </a:buClr>
              <a:buSzPts val="1600"/>
              <a:buChar char="▪"/>
              <a:defRPr sz="1600"/>
            </a:lvl7pPr>
            <a:lvl8pPr indent="-330200" lvl="7" marL="3657600" algn="l">
              <a:lnSpc>
                <a:spcPct val="90000"/>
              </a:lnSpc>
              <a:spcBef>
                <a:spcPts val="600"/>
              </a:spcBef>
              <a:spcAft>
                <a:spcPts val="0"/>
              </a:spcAft>
              <a:buClr>
                <a:schemeClr val="lt1"/>
              </a:buClr>
              <a:buSzPts val="1600"/>
              <a:buChar char="–"/>
              <a:defRPr sz="1600"/>
            </a:lvl8pPr>
            <a:lvl9pPr indent="-330200" lvl="8" marL="4114800" algn="l">
              <a:lnSpc>
                <a:spcPct val="90000"/>
              </a:lnSpc>
              <a:spcBef>
                <a:spcPts val="600"/>
              </a:spcBef>
              <a:spcAft>
                <a:spcPts val="0"/>
              </a:spcAft>
              <a:buClr>
                <a:schemeClr val="lt1"/>
              </a:buClr>
              <a:buSzPts val="1600"/>
              <a:buChar char="▪"/>
              <a:defRPr sz="1600"/>
            </a:lvl9pPr>
          </a:lstStyle>
          <a:p/>
        </p:txBody>
      </p:sp>
      <p:grpSp>
        <p:nvGrpSpPr>
          <p:cNvPr descr="Gráfico de caixas" id="917" name="Google Shape;917;p79"/>
          <p:cNvGrpSpPr/>
          <p:nvPr/>
        </p:nvGrpSpPr>
        <p:grpSpPr>
          <a:xfrm>
            <a:off x="4417839" y="1630821"/>
            <a:ext cx="6291028" cy="4575885"/>
            <a:chOff x="4417839" y="1630821"/>
            <a:chExt cx="6291028" cy="4575885"/>
          </a:xfrm>
        </p:grpSpPr>
        <p:grpSp>
          <p:nvGrpSpPr>
            <p:cNvPr id="918" name="Google Shape;918;p79"/>
            <p:cNvGrpSpPr/>
            <p:nvPr/>
          </p:nvGrpSpPr>
          <p:grpSpPr>
            <a:xfrm>
              <a:off x="5414491" y="1630821"/>
              <a:ext cx="5294376" cy="4114800"/>
              <a:chOff x="3310555" y="716546"/>
              <a:chExt cx="5294376" cy="4114800"/>
            </a:xfrm>
          </p:grpSpPr>
          <p:grpSp>
            <p:nvGrpSpPr>
              <p:cNvPr id="919" name="Google Shape;919;p79"/>
              <p:cNvGrpSpPr/>
              <p:nvPr/>
            </p:nvGrpSpPr>
            <p:grpSpPr>
              <a:xfrm flipH="1">
                <a:off x="3310555" y="737968"/>
                <a:ext cx="5294376" cy="54864"/>
                <a:chOff x="1522413" y="1514475"/>
                <a:chExt cx="10569575" cy="64008"/>
              </a:xfrm>
            </p:grpSpPr>
            <p:sp>
              <p:nvSpPr>
                <p:cNvPr id="920" name="Google Shape;920;p79"/>
                <p:cNvSpPr/>
                <p:nvPr/>
              </p:nvSpPr>
              <p:spPr>
                <a:xfrm>
                  <a:off x="12028488" y="1525554"/>
                  <a:ext cx="63500" cy="4924"/>
                </a:xfrm>
                <a:custGeom>
                  <a:rect b="b" l="l" r="r" t="t"/>
                  <a:pathLst>
                    <a:path extrusionOk="0" h="6" w="67">
                      <a:moveTo>
                        <a:pt x="30" y="6"/>
                      </a:moveTo>
                      <a:lnTo>
                        <a:pt x="30" y="6"/>
                      </a:lnTo>
                      <a:lnTo>
                        <a:pt x="67" y="3"/>
                      </a:lnTo>
                      <a:cubicBezTo>
                        <a:pt x="60" y="2"/>
                        <a:pt x="26" y="1"/>
                        <a:pt x="39" y="0"/>
                      </a:cubicBezTo>
                      <a:cubicBezTo>
                        <a:pt x="0" y="1"/>
                        <a:pt x="8" y="3"/>
                        <a:pt x="30" y="6"/>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921" name="Google Shape;921;p79"/>
                <p:cNvSpPr/>
                <p:nvPr/>
              </p:nvSpPr>
              <p:spPr>
                <a:xfrm>
                  <a:off x="12022138" y="1532939"/>
                  <a:ext cx="19050" cy="1231"/>
                </a:xfrm>
                <a:custGeom>
                  <a:rect b="b" l="l" r="r" t="t"/>
                  <a:pathLst>
                    <a:path extrusionOk="0" h="2" w="20">
                      <a:moveTo>
                        <a:pt x="0" y="2"/>
                      </a:moveTo>
                      <a:lnTo>
                        <a:pt x="0" y="2"/>
                      </a:lnTo>
                      <a:lnTo>
                        <a:pt x="20" y="1"/>
                      </a:lnTo>
                      <a:cubicBezTo>
                        <a:pt x="16" y="0"/>
                        <a:pt x="11" y="0"/>
                        <a:pt x="0" y="2"/>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922" name="Google Shape;922;p79"/>
                <p:cNvSpPr/>
                <p:nvPr/>
              </p:nvSpPr>
              <p:spPr>
                <a:xfrm>
                  <a:off x="12041188" y="1531708"/>
                  <a:ext cx="39687" cy="6155"/>
                </a:xfrm>
                <a:custGeom>
                  <a:rect b="b" l="l" r="r" t="t"/>
                  <a:pathLst>
                    <a:path extrusionOk="0" h="6" w="41">
                      <a:moveTo>
                        <a:pt x="41" y="0"/>
                      </a:moveTo>
                      <a:lnTo>
                        <a:pt x="41" y="0"/>
                      </a:lnTo>
                      <a:lnTo>
                        <a:pt x="0" y="2"/>
                      </a:lnTo>
                      <a:cubicBezTo>
                        <a:pt x="5" y="3"/>
                        <a:pt x="6" y="6"/>
                        <a:pt x="19" y="1"/>
                      </a:cubicBezTo>
                      <a:cubicBezTo>
                        <a:pt x="15" y="3"/>
                        <a:pt x="23" y="1"/>
                        <a:pt x="41" y="0"/>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923" name="Google Shape;923;p79"/>
                <p:cNvSpPr/>
                <p:nvPr/>
              </p:nvSpPr>
              <p:spPr>
                <a:xfrm>
                  <a:off x="11831638" y="1526784"/>
                  <a:ext cx="42862" cy="4924"/>
                </a:xfrm>
                <a:custGeom>
                  <a:rect b="b" l="l" r="r" t="t"/>
                  <a:pathLst>
                    <a:path extrusionOk="0" h="6" w="45">
                      <a:moveTo>
                        <a:pt x="2" y="0"/>
                      </a:moveTo>
                      <a:lnTo>
                        <a:pt x="2" y="0"/>
                      </a:lnTo>
                      <a:cubicBezTo>
                        <a:pt x="0" y="1"/>
                        <a:pt x="15" y="4"/>
                        <a:pt x="18" y="6"/>
                      </a:cubicBezTo>
                      <a:lnTo>
                        <a:pt x="45" y="4"/>
                      </a:lnTo>
                      <a:cubicBezTo>
                        <a:pt x="31" y="3"/>
                        <a:pt x="4" y="2"/>
                        <a:pt x="2" y="0"/>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924" name="Google Shape;924;p79"/>
                <p:cNvSpPr/>
                <p:nvPr/>
              </p:nvSpPr>
              <p:spPr>
                <a:xfrm>
                  <a:off x="11809413" y="1531708"/>
                  <a:ext cx="41275" cy="2462"/>
                </a:xfrm>
                <a:custGeom>
                  <a:rect b="b" l="l" r="r" t="t"/>
                  <a:pathLst>
                    <a:path extrusionOk="0" h="3" w="44">
                      <a:moveTo>
                        <a:pt x="42" y="0"/>
                      </a:moveTo>
                      <a:lnTo>
                        <a:pt x="42" y="0"/>
                      </a:lnTo>
                      <a:lnTo>
                        <a:pt x="0" y="3"/>
                      </a:lnTo>
                      <a:cubicBezTo>
                        <a:pt x="37" y="3"/>
                        <a:pt x="44" y="2"/>
                        <a:pt x="42" y="0"/>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925" name="Google Shape;925;p79"/>
                <p:cNvSpPr/>
                <p:nvPr/>
              </p:nvSpPr>
              <p:spPr>
                <a:xfrm>
                  <a:off x="12003088" y="1537863"/>
                  <a:ext cx="77787" cy="3693"/>
                </a:xfrm>
                <a:custGeom>
                  <a:rect b="b" l="l" r="r" t="t"/>
                  <a:pathLst>
                    <a:path extrusionOk="0" h="5" w="82">
                      <a:moveTo>
                        <a:pt x="14" y="5"/>
                      </a:moveTo>
                      <a:lnTo>
                        <a:pt x="14" y="5"/>
                      </a:lnTo>
                      <a:lnTo>
                        <a:pt x="82" y="0"/>
                      </a:lnTo>
                      <a:lnTo>
                        <a:pt x="0" y="5"/>
                      </a:lnTo>
                      <a:lnTo>
                        <a:pt x="14" y="5"/>
                      </a:ln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926" name="Google Shape;926;p79"/>
                <p:cNvSpPr/>
                <p:nvPr/>
              </p:nvSpPr>
              <p:spPr>
                <a:xfrm>
                  <a:off x="11664950" y="1523092"/>
                  <a:ext cx="39687" cy="4924"/>
                </a:xfrm>
                <a:custGeom>
                  <a:rect b="b" l="l" r="r" t="t"/>
                  <a:pathLst>
                    <a:path extrusionOk="0" h="5" w="42">
                      <a:moveTo>
                        <a:pt x="19" y="4"/>
                      </a:moveTo>
                      <a:lnTo>
                        <a:pt x="19" y="4"/>
                      </a:lnTo>
                      <a:lnTo>
                        <a:pt x="42" y="0"/>
                      </a:lnTo>
                      <a:lnTo>
                        <a:pt x="0" y="5"/>
                      </a:lnTo>
                      <a:lnTo>
                        <a:pt x="19" y="4"/>
                      </a:ln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927" name="Google Shape;927;p79"/>
                <p:cNvSpPr/>
                <p:nvPr/>
              </p:nvSpPr>
              <p:spPr>
                <a:xfrm>
                  <a:off x="11506200" y="1521861"/>
                  <a:ext cx="92075" cy="4924"/>
                </a:xfrm>
                <a:custGeom>
                  <a:rect b="b" l="l" r="r" t="t"/>
                  <a:pathLst>
                    <a:path extrusionOk="0" h="6" w="98">
                      <a:moveTo>
                        <a:pt x="81" y="6"/>
                      </a:moveTo>
                      <a:lnTo>
                        <a:pt x="81" y="6"/>
                      </a:lnTo>
                      <a:cubicBezTo>
                        <a:pt x="98" y="3"/>
                        <a:pt x="57" y="1"/>
                        <a:pt x="75" y="0"/>
                      </a:cubicBezTo>
                      <a:cubicBezTo>
                        <a:pt x="47" y="0"/>
                        <a:pt x="22" y="2"/>
                        <a:pt x="0" y="5"/>
                      </a:cubicBezTo>
                      <a:cubicBezTo>
                        <a:pt x="24" y="3"/>
                        <a:pt x="49" y="4"/>
                        <a:pt x="81" y="6"/>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928" name="Google Shape;928;p79"/>
                <p:cNvSpPr/>
                <p:nvPr/>
              </p:nvSpPr>
              <p:spPr>
                <a:xfrm>
                  <a:off x="11471275" y="1525554"/>
                  <a:ext cx="34925" cy="3693"/>
                </a:xfrm>
                <a:custGeom>
                  <a:rect b="b" l="l" r="r" t="t"/>
                  <a:pathLst>
                    <a:path extrusionOk="0" h="3" w="36">
                      <a:moveTo>
                        <a:pt x="0" y="3"/>
                      </a:moveTo>
                      <a:lnTo>
                        <a:pt x="0" y="3"/>
                      </a:lnTo>
                      <a:cubicBezTo>
                        <a:pt x="11" y="2"/>
                        <a:pt x="23" y="1"/>
                        <a:pt x="36" y="0"/>
                      </a:cubicBezTo>
                      <a:cubicBezTo>
                        <a:pt x="24" y="0"/>
                        <a:pt x="12" y="1"/>
                        <a:pt x="0" y="3"/>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929" name="Google Shape;929;p79"/>
                <p:cNvSpPr/>
                <p:nvPr/>
              </p:nvSpPr>
              <p:spPr>
                <a:xfrm>
                  <a:off x="11710988" y="1529246"/>
                  <a:ext cx="30162" cy="4924"/>
                </a:xfrm>
                <a:custGeom>
                  <a:rect b="b" l="l" r="r" t="t"/>
                  <a:pathLst>
                    <a:path extrusionOk="0" h="5" w="32">
                      <a:moveTo>
                        <a:pt x="32" y="5"/>
                      </a:moveTo>
                      <a:lnTo>
                        <a:pt x="32" y="5"/>
                      </a:lnTo>
                      <a:cubicBezTo>
                        <a:pt x="29" y="4"/>
                        <a:pt x="23" y="1"/>
                        <a:pt x="0" y="0"/>
                      </a:cubicBezTo>
                      <a:lnTo>
                        <a:pt x="16" y="5"/>
                      </a:lnTo>
                      <a:lnTo>
                        <a:pt x="32" y="5"/>
                      </a:ln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930" name="Google Shape;930;p79"/>
                <p:cNvSpPr/>
                <p:nvPr/>
              </p:nvSpPr>
              <p:spPr>
                <a:xfrm>
                  <a:off x="11691938" y="1532939"/>
                  <a:ext cx="34925" cy="1231"/>
                </a:xfrm>
                <a:custGeom>
                  <a:rect b="b" l="l" r="r" t="t"/>
                  <a:pathLst>
                    <a:path extrusionOk="0" h="1" w="36">
                      <a:moveTo>
                        <a:pt x="36" y="1"/>
                      </a:moveTo>
                      <a:lnTo>
                        <a:pt x="36" y="1"/>
                      </a:lnTo>
                      <a:lnTo>
                        <a:pt x="35" y="1"/>
                      </a:lnTo>
                      <a:lnTo>
                        <a:pt x="0" y="0"/>
                      </a:lnTo>
                      <a:lnTo>
                        <a:pt x="36" y="1"/>
                      </a:ln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931" name="Google Shape;931;p79"/>
                <p:cNvSpPr/>
                <p:nvPr/>
              </p:nvSpPr>
              <p:spPr>
                <a:xfrm>
                  <a:off x="11741150" y="1534170"/>
                  <a:ext cx="4762" cy="0"/>
                </a:xfrm>
                <a:custGeom>
                  <a:rect b="b" l="l" r="r" t="t"/>
                  <a:pathLst>
                    <a:path extrusionOk="0" h="120000" w="5">
                      <a:moveTo>
                        <a:pt x="5" y="0"/>
                      </a:moveTo>
                      <a:lnTo>
                        <a:pt x="5" y="0"/>
                      </a:lnTo>
                      <a:lnTo>
                        <a:pt x="0" y="0"/>
                      </a:lnTo>
                      <a:cubicBezTo>
                        <a:pt x="2" y="0"/>
                        <a:pt x="3" y="0"/>
                        <a:pt x="5" y="0"/>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932" name="Google Shape;932;p79"/>
                <p:cNvSpPr/>
                <p:nvPr/>
              </p:nvSpPr>
              <p:spPr>
                <a:xfrm>
                  <a:off x="11841163" y="1537863"/>
                  <a:ext cx="71437" cy="8617"/>
                </a:xfrm>
                <a:custGeom>
                  <a:rect b="b" l="l" r="r" t="t"/>
                  <a:pathLst>
                    <a:path extrusionOk="0" h="9" w="75">
                      <a:moveTo>
                        <a:pt x="75" y="0"/>
                      </a:moveTo>
                      <a:lnTo>
                        <a:pt x="75" y="0"/>
                      </a:lnTo>
                      <a:cubicBezTo>
                        <a:pt x="51" y="3"/>
                        <a:pt x="0" y="5"/>
                        <a:pt x="49" y="9"/>
                      </a:cubicBezTo>
                      <a:cubicBezTo>
                        <a:pt x="66" y="6"/>
                        <a:pt x="38" y="4"/>
                        <a:pt x="75" y="0"/>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933" name="Google Shape;933;p79"/>
                <p:cNvSpPr/>
                <p:nvPr/>
              </p:nvSpPr>
              <p:spPr>
                <a:xfrm>
                  <a:off x="11764963" y="1535401"/>
                  <a:ext cx="44450" cy="3693"/>
                </a:xfrm>
                <a:custGeom>
                  <a:rect b="b" l="l" r="r" t="t"/>
                  <a:pathLst>
                    <a:path extrusionOk="0" h="4" w="47">
                      <a:moveTo>
                        <a:pt x="0" y="3"/>
                      </a:moveTo>
                      <a:lnTo>
                        <a:pt x="0" y="3"/>
                      </a:lnTo>
                      <a:lnTo>
                        <a:pt x="44" y="4"/>
                      </a:lnTo>
                      <a:cubicBezTo>
                        <a:pt x="43" y="3"/>
                        <a:pt x="35" y="1"/>
                        <a:pt x="47" y="0"/>
                      </a:cubicBezTo>
                      <a:lnTo>
                        <a:pt x="0" y="3"/>
                      </a:ln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934" name="Google Shape;934;p79"/>
                <p:cNvSpPr/>
                <p:nvPr/>
              </p:nvSpPr>
              <p:spPr>
                <a:xfrm>
                  <a:off x="11744325" y="1537863"/>
                  <a:ext cx="20637" cy="2462"/>
                </a:xfrm>
                <a:custGeom>
                  <a:rect b="b" l="l" r="r" t="t"/>
                  <a:pathLst>
                    <a:path extrusionOk="0" h="2" w="22">
                      <a:moveTo>
                        <a:pt x="0" y="2"/>
                      </a:moveTo>
                      <a:lnTo>
                        <a:pt x="0" y="2"/>
                      </a:lnTo>
                      <a:lnTo>
                        <a:pt x="22" y="0"/>
                      </a:lnTo>
                      <a:lnTo>
                        <a:pt x="5" y="0"/>
                      </a:lnTo>
                      <a:lnTo>
                        <a:pt x="0" y="2"/>
                      </a:ln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935" name="Google Shape;935;p79"/>
                <p:cNvSpPr/>
                <p:nvPr/>
              </p:nvSpPr>
              <p:spPr>
                <a:xfrm>
                  <a:off x="11482388" y="1531708"/>
                  <a:ext cx="85725" cy="3693"/>
                </a:xfrm>
                <a:custGeom>
                  <a:rect b="b" l="l" r="r" t="t"/>
                  <a:pathLst>
                    <a:path extrusionOk="0" h="4" w="90">
                      <a:moveTo>
                        <a:pt x="63" y="0"/>
                      </a:moveTo>
                      <a:lnTo>
                        <a:pt x="63" y="0"/>
                      </a:lnTo>
                      <a:cubicBezTo>
                        <a:pt x="44" y="2"/>
                        <a:pt x="23" y="2"/>
                        <a:pt x="0" y="2"/>
                      </a:cubicBezTo>
                      <a:cubicBezTo>
                        <a:pt x="25" y="3"/>
                        <a:pt x="51" y="4"/>
                        <a:pt x="76" y="4"/>
                      </a:cubicBezTo>
                      <a:cubicBezTo>
                        <a:pt x="79" y="2"/>
                        <a:pt x="90" y="0"/>
                        <a:pt x="63" y="0"/>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936" name="Google Shape;936;p79"/>
                <p:cNvSpPr/>
                <p:nvPr/>
              </p:nvSpPr>
              <p:spPr>
                <a:xfrm>
                  <a:off x="11626850" y="1532939"/>
                  <a:ext cx="4762" cy="1231"/>
                </a:xfrm>
                <a:custGeom>
                  <a:rect b="b" l="l" r="r" t="t"/>
                  <a:pathLst>
                    <a:path extrusionOk="0" h="1" w="5">
                      <a:moveTo>
                        <a:pt x="5" y="0"/>
                      </a:moveTo>
                      <a:lnTo>
                        <a:pt x="5" y="0"/>
                      </a:lnTo>
                      <a:lnTo>
                        <a:pt x="0" y="1"/>
                      </a:lnTo>
                      <a:cubicBezTo>
                        <a:pt x="3" y="1"/>
                        <a:pt x="5" y="1"/>
                        <a:pt x="5" y="0"/>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937" name="Google Shape;937;p79"/>
                <p:cNvSpPr/>
                <p:nvPr/>
              </p:nvSpPr>
              <p:spPr>
                <a:xfrm>
                  <a:off x="11261725" y="1534170"/>
                  <a:ext cx="4762" cy="0"/>
                </a:xfrm>
                <a:custGeom>
                  <a:rect b="b" l="l" r="r" t="t"/>
                  <a:pathLst>
                    <a:path extrusionOk="0" h="1" w="5">
                      <a:moveTo>
                        <a:pt x="0" y="0"/>
                      </a:moveTo>
                      <a:lnTo>
                        <a:pt x="0" y="0"/>
                      </a:lnTo>
                      <a:lnTo>
                        <a:pt x="4" y="0"/>
                      </a:lnTo>
                      <a:cubicBezTo>
                        <a:pt x="4" y="0"/>
                        <a:pt x="4" y="0"/>
                        <a:pt x="5" y="0"/>
                      </a:cubicBezTo>
                      <a:lnTo>
                        <a:pt x="0" y="0"/>
                      </a:ln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938" name="Google Shape;938;p79"/>
                <p:cNvSpPr/>
                <p:nvPr/>
              </p:nvSpPr>
              <p:spPr>
                <a:xfrm>
                  <a:off x="11553825" y="1534170"/>
                  <a:ext cx="44450" cy="2462"/>
                </a:xfrm>
                <a:custGeom>
                  <a:rect b="b" l="l" r="r" t="t"/>
                  <a:pathLst>
                    <a:path extrusionOk="0" h="2" w="47">
                      <a:moveTo>
                        <a:pt x="6" y="2"/>
                      </a:moveTo>
                      <a:lnTo>
                        <a:pt x="6" y="2"/>
                      </a:lnTo>
                      <a:cubicBezTo>
                        <a:pt x="25" y="2"/>
                        <a:pt x="36" y="1"/>
                        <a:pt x="47" y="0"/>
                      </a:cubicBezTo>
                      <a:cubicBezTo>
                        <a:pt x="33" y="0"/>
                        <a:pt x="18" y="1"/>
                        <a:pt x="2" y="1"/>
                      </a:cubicBezTo>
                      <a:cubicBezTo>
                        <a:pt x="0" y="1"/>
                        <a:pt x="0" y="2"/>
                        <a:pt x="6" y="2"/>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939" name="Google Shape;939;p79"/>
                <p:cNvSpPr/>
                <p:nvPr/>
              </p:nvSpPr>
              <p:spPr>
                <a:xfrm>
                  <a:off x="11409363" y="1529246"/>
                  <a:ext cx="31750" cy="2462"/>
                </a:xfrm>
                <a:custGeom>
                  <a:rect b="b" l="l" r="r" t="t"/>
                  <a:pathLst>
                    <a:path extrusionOk="0" h="3" w="33">
                      <a:moveTo>
                        <a:pt x="0" y="1"/>
                      </a:moveTo>
                      <a:lnTo>
                        <a:pt x="0" y="1"/>
                      </a:lnTo>
                      <a:cubicBezTo>
                        <a:pt x="10" y="2"/>
                        <a:pt x="21" y="3"/>
                        <a:pt x="33" y="3"/>
                      </a:cubicBezTo>
                      <a:cubicBezTo>
                        <a:pt x="23" y="2"/>
                        <a:pt x="3" y="0"/>
                        <a:pt x="0" y="1"/>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940" name="Google Shape;940;p79"/>
                <p:cNvSpPr/>
                <p:nvPr/>
              </p:nvSpPr>
              <p:spPr>
                <a:xfrm>
                  <a:off x="11618913" y="1531708"/>
                  <a:ext cx="6350" cy="0"/>
                </a:xfrm>
                <a:custGeom>
                  <a:rect b="b" l="l" r="r" t="t"/>
                  <a:pathLst>
                    <a:path extrusionOk="0" h="1" w="6">
                      <a:moveTo>
                        <a:pt x="3" y="0"/>
                      </a:moveTo>
                      <a:lnTo>
                        <a:pt x="3" y="0"/>
                      </a:lnTo>
                      <a:lnTo>
                        <a:pt x="6" y="0"/>
                      </a:lnTo>
                      <a:cubicBezTo>
                        <a:pt x="0" y="0"/>
                        <a:pt x="0" y="0"/>
                        <a:pt x="3" y="0"/>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941" name="Google Shape;941;p79"/>
                <p:cNvSpPr/>
                <p:nvPr/>
              </p:nvSpPr>
              <p:spPr>
                <a:xfrm>
                  <a:off x="11598275" y="1531708"/>
                  <a:ext cx="28575" cy="2462"/>
                </a:xfrm>
                <a:custGeom>
                  <a:rect b="b" l="l" r="r" t="t"/>
                  <a:pathLst>
                    <a:path extrusionOk="0" h="3" w="31">
                      <a:moveTo>
                        <a:pt x="25" y="0"/>
                      </a:moveTo>
                      <a:lnTo>
                        <a:pt x="25" y="0"/>
                      </a:lnTo>
                      <a:cubicBezTo>
                        <a:pt x="15" y="1"/>
                        <a:pt x="8" y="2"/>
                        <a:pt x="0" y="3"/>
                      </a:cubicBezTo>
                      <a:cubicBezTo>
                        <a:pt x="11" y="3"/>
                        <a:pt x="22" y="2"/>
                        <a:pt x="31" y="2"/>
                      </a:cubicBezTo>
                      <a:cubicBezTo>
                        <a:pt x="29" y="1"/>
                        <a:pt x="27" y="1"/>
                        <a:pt x="25" y="0"/>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942" name="Google Shape;942;p79"/>
                <p:cNvSpPr/>
                <p:nvPr/>
              </p:nvSpPr>
              <p:spPr>
                <a:xfrm>
                  <a:off x="11137900" y="1534170"/>
                  <a:ext cx="188912" cy="23388"/>
                </a:xfrm>
                <a:custGeom>
                  <a:rect b="b" l="l" r="r" t="t"/>
                  <a:pathLst>
                    <a:path extrusionOk="0" h="27" w="198">
                      <a:moveTo>
                        <a:pt x="60" y="27"/>
                      </a:moveTo>
                      <a:lnTo>
                        <a:pt x="60" y="27"/>
                      </a:lnTo>
                      <a:cubicBezTo>
                        <a:pt x="63" y="23"/>
                        <a:pt x="113" y="19"/>
                        <a:pt x="156" y="24"/>
                      </a:cubicBezTo>
                      <a:cubicBezTo>
                        <a:pt x="198" y="21"/>
                        <a:pt x="171" y="7"/>
                        <a:pt x="134" y="0"/>
                      </a:cubicBezTo>
                      <a:cubicBezTo>
                        <a:pt x="133" y="2"/>
                        <a:pt x="133" y="3"/>
                        <a:pt x="89" y="6"/>
                      </a:cubicBezTo>
                      <a:cubicBezTo>
                        <a:pt x="104" y="8"/>
                        <a:pt x="186" y="11"/>
                        <a:pt x="149" y="14"/>
                      </a:cubicBezTo>
                      <a:cubicBezTo>
                        <a:pt x="91" y="16"/>
                        <a:pt x="102" y="13"/>
                        <a:pt x="74" y="11"/>
                      </a:cubicBezTo>
                      <a:cubicBezTo>
                        <a:pt x="97" y="16"/>
                        <a:pt x="0" y="18"/>
                        <a:pt x="13" y="25"/>
                      </a:cubicBezTo>
                      <a:lnTo>
                        <a:pt x="63" y="23"/>
                      </a:lnTo>
                      <a:cubicBezTo>
                        <a:pt x="64" y="24"/>
                        <a:pt x="46" y="26"/>
                        <a:pt x="60" y="27"/>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943" name="Google Shape;943;p79"/>
                <p:cNvSpPr/>
                <p:nvPr/>
              </p:nvSpPr>
              <p:spPr>
                <a:xfrm>
                  <a:off x="11266488" y="1529246"/>
                  <a:ext cx="95250" cy="4924"/>
                </a:xfrm>
                <a:custGeom>
                  <a:rect b="b" l="l" r="r" t="t"/>
                  <a:pathLst>
                    <a:path extrusionOk="0" h="6" w="100">
                      <a:moveTo>
                        <a:pt x="82" y="6"/>
                      </a:moveTo>
                      <a:lnTo>
                        <a:pt x="82" y="6"/>
                      </a:lnTo>
                      <a:lnTo>
                        <a:pt x="100" y="6"/>
                      </a:lnTo>
                      <a:cubicBezTo>
                        <a:pt x="79" y="5"/>
                        <a:pt x="65" y="4"/>
                        <a:pt x="38" y="0"/>
                      </a:cubicBezTo>
                      <a:cubicBezTo>
                        <a:pt x="8" y="2"/>
                        <a:pt x="2" y="4"/>
                        <a:pt x="0" y="5"/>
                      </a:cubicBezTo>
                      <a:lnTo>
                        <a:pt x="88" y="6"/>
                      </a:lnTo>
                      <a:lnTo>
                        <a:pt x="82" y="6"/>
                      </a:ln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944" name="Google Shape;944;p79"/>
                <p:cNvSpPr/>
                <p:nvPr/>
              </p:nvSpPr>
              <p:spPr>
                <a:xfrm>
                  <a:off x="11361738" y="1531708"/>
                  <a:ext cx="134937" cy="12309"/>
                </a:xfrm>
                <a:custGeom>
                  <a:rect b="b" l="l" r="r" t="t"/>
                  <a:pathLst>
                    <a:path extrusionOk="0" h="14" w="142">
                      <a:moveTo>
                        <a:pt x="80" y="3"/>
                      </a:moveTo>
                      <a:lnTo>
                        <a:pt x="80" y="3"/>
                      </a:lnTo>
                      <a:cubicBezTo>
                        <a:pt x="66" y="7"/>
                        <a:pt x="23" y="9"/>
                        <a:pt x="49" y="14"/>
                      </a:cubicBezTo>
                      <a:cubicBezTo>
                        <a:pt x="102" y="14"/>
                        <a:pt x="86" y="10"/>
                        <a:pt x="118" y="8"/>
                      </a:cubicBezTo>
                      <a:cubicBezTo>
                        <a:pt x="33" y="9"/>
                        <a:pt x="142" y="6"/>
                        <a:pt x="81" y="3"/>
                      </a:cubicBezTo>
                      <a:cubicBezTo>
                        <a:pt x="97" y="3"/>
                        <a:pt x="112" y="2"/>
                        <a:pt x="127" y="2"/>
                      </a:cubicBezTo>
                      <a:cubicBezTo>
                        <a:pt x="111" y="2"/>
                        <a:pt x="97" y="1"/>
                        <a:pt x="83" y="0"/>
                      </a:cubicBezTo>
                      <a:lnTo>
                        <a:pt x="85" y="1"/>
                      </a:lnTo>
                      <a:lnTo>
                        <a:pt x="85" y="1"/>
                      </a:lnTo>
                      <a:cubicBezTo>
                        <a:pt x="85" y="1"/>
                        <a:pt x="85" y="1"/>
                        <a:pt x="85" y="1"/>
                      </a:cubicBezTo>
                      <a:cubicBezTo>
                        <a:pt x="89" y="1"/>
                        <a:pt x="90" y="1"/>
                        <a:pt x="86" y="1"/>
                      </a:cubicBezTo>
                      <a:lnTo>
                        <a:pt x="84" y="1"/>
                      </a:lnTo>
                      <a:cubicBezTo>
                        <a:pt x="83" y="2"/>
                        <a:pt x="82" y="2"/>
                        <a:pt x="80" y="3"/>
                      </a:cubicBezTo>
                      <a:cubicBezTo>
                        <a:pt x="56" y="2"/>
                        <a:pt x="76" y="2"/>
                        <a:pt x="84" y="1"/>
                      </a:cubicBezTo>
                      <a:cubicBezTo>
                        <a:pt x="84" y="1"/>
                        <a:pt x="85" y="1"/>
                        <a:pt x="85" y="1"/>
                      </a:cubicBezTo>
                      <a:lnTo>
                        <a:pt x="85" y="1"/>
                      </a:lnTo>
                      <a:lnTo>
                        <a:pt x="0" y="3"/>
                      </a:lnTo>
                      <a:cubicBezTo>
                        <a:pt x="18" y="3"/>
                        <a:pt x="40" y="3"/>
                        <a:pt x="80" y="3"/>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945" name="Google Shape;945;p79"/>
                <p:cNvSpPr/>
                <p:nvPr/>
              </p:nvSpPr>
              <p:spPr>
                <a:xfrm>
                  <a:off x="11834813" y="1552634"/>
                  <a:ext cx="9525" cy="1231"/>
                </a:xfrm>
                <a:custGeom>
                  <a:rect b="b" l="l" r="r" t="t"/>
                  <a:pathLst>
                    <a:path extrusionOk="0" h="1" w="11">
                      <a:moveTo>
                        <a:pt x="11" y="1"/>
                      </a:moveTo>
                      <a:lnTo>
                        <a:pt x="11" y="1"/>
                      </a:lnTo>
                      <a:cubicBezTo>
                        <a:pt x="8" y="1"/>
                        <a:pt x="8" y="1"/>
                        <a:pt x="8" y="0"/>
                      </a:cubicBezTo>
                      <a:cubicBezTo>
                        <a:pt x="2" y="1"/>
                        <a:pt x="0" y="1"/>
                        <a:pt x="11" y="1"/>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946" name="Google Shape;946;p79"/>
                <p:cNvSpPr/>
                <p:nvPr/>
              </p:nvSpPr>
              <p:spPr>
                <a:xfrm>
                  <a:off x="11764963" y="1542787"/>
                  <a:ext cx="117475" cy="9847"/>
                </a:xfrm>
                <a:custGeom>
                  <a:rect b="b" l="l" r="r" t="t"/>
                  <a:pathLst>
                    <a:path extrusionOk="0" h="12" w="122">
                      <a:moveTo>
                        <a:pt x="48" y="11"/>
                      </a:moveTo>
                      <a:lnTo>
                        <a:pt x="48" y="11"/>
                      </a:lnTo>
                      <a:cubicBezTo>
                        <a:pt x="54" y="10"/>
                        <a:pt x="59" y="8"/>
                        <a:pt x="79" y="9"/>
                      </a:cubicBezTo>
                      <a:cubicBezTo>
                        <a:pt x="96" y="10"/>
                        <a:pt x="79" y="11"/>
                        <a:pt x="80" y="12"/>
                      </a:cubicBezTo>
                      <a:cubicBezTo>
                        <a:pt x="92" y="11"/>
                        <a:pt x="122" y="9"/>
                        <a:pt x="84" y="7"/>
                      </a:cubicBezTo>
                      <a:lnTo>
                        <a:pt x="78" y="8"/>
                      </a:lnTo>
                      <a:cubicBezTo>
                        <a:pt x="44" y="6"/>
                        <a:pt x="0" y="1"/>
                        <a:pt x="6" y="0"/>
                      </a:cubicBezTo>
                      <a:cubicBezTo>
                        <a:pt x="16" y="4"/>
                        <a:pt x="25" y="7"/>
                        <a:pt x="48" y="11"/>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947" name="Google Shape;947;p79"/>
                <p:cNvSpPr/>
                <p:nvPr/>
              </p:nvSpPr>
              <p:spPr>
                <a:xfrm>
                  <a:off x="11555413" y="1544017"/>
                  <a:ext cx="69850" cy="4924"/>
                </a:xfrm>
                <a:custGeom>
                  <a:rect b="b" l="l" r="r" t="t"/>
                  <a:pathLst>
                    <a:path extrusionOk="0" h="6" w="74">
                      <a:moveTo>
                        <a:pt x="70" y="0"/>
                      </a:moveTo>
                      <a:lnTo>
                        <a:pt x="70" y="0"/>
                      </a:lnTo>
                      <a:lnTo>
                        <a:pt x="0" y="2"/>
                      </a:lnTo>
                      <a:lnTo>
                        <a:pt x="36" y="6"/>
                      </a:lnTo>
                      <a:lnTo>
                        <a:pt x="34" y="4"/>
                      </a:lnTo>
                      <a:cubicBezTo>
                        <a:pt x="74" y="4"/>
                        <a:pt x="65" y="2"/>
                        <a:pt x="70" y="0"/>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948" name="Google Shape;948;p79"/>
                <p:cNvSpPr/>
                <p:nvPr/>
              </p:nvSpPr>
              <p:spPr>
                <a:xfrm>
                  <a:off x="11223625" y="1528016"/>
                  <a:ext cx="38100" cy="6155"/>
                </a:xfrm>
                <a:custGeom>
                  <a:rect b="b" l="l" r="r" t="t"/>
                  <a:pathLst>
                    <a:path extrusionOk="0" h="7" w="40">
                      <a:moveTo>
                        <a:pt x="31" y="5"/>
                      </a:moveTo>
                      <a:lnTo>
                        <a:pt x="31" y="5"/>
                      </a:lnTo>
                      <a:lnTo>
                        <a:pt x="40" y="0"/>
                      </a:lnTo>
                      <a:lnTo>
                        <a:pt x="0" y="7"/>
                      </a:lnTo>
                      <a:lnTo>
                        <a:pt x="31" y="5"/>
                      </a:ln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949" name="Google Shape;949;p79"/>
                <p:cNvSpPr/>
                <p:nvPr/>
              </p:nvSpPr>
              <p:spPr>
                <a:xfrm>
                  <a:off x="11145838" y="1529246"/>
                  <a:ext cx="22225" cy="2462"/>
                </a:xfrm>
                <a:custGeom>
                  <a:rect b="b" l="l" r="r" t="t"/>
                  <a:pathLst>
                    <a:path extrusionOk="0" h="4" w="24">
                      <a:moveTo>
                        <a:pt x="21" y="4"/>
                      </a:moveTo>
                      <a:lnTo>
                        <a:pt x="21" y="4"/>
                      </a:lnTo>
                      <a:lnTo>
                        <a:pt x="24" y="0"/>
                      </a:lnTo>
                      <a:lnTo>
                        <a:pt x="0" y="3"/>
                      </a:lnTo>
                      <a:lnTo>
                        <a:pt x="21" y="4"/>
                      </a:ln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950" name="Google Shape;950;p79"/>
                <p:cNvSpPr/>
                <p:nvPr/>
              </p:nvSpPr>
              <p:spPr>
                <a:xfrm>
                  <a:off x="6197600" y="1566174"/>
                  <a:ext cx="20637" cy="1231"/>
                </a:xfrm>
                <a:custGeom>
                  <a:rect b="b" l="l" r="r" t="t"/>
                  <a:pathLst>
                    <a:path extrusionOk="0" h="1" w="21">
                      <a:moveTo>
                        <a:pt x="21" y="0"/>
                      </a:moveTo>
                      <a:lnTo>
                        <a:pt x="21" y="0"/>
                      </a:lnTo>
                      <a:lnTo>
                        <a:pt x="0" y="1"/>
                      </a:lnTo>
                      <a:cubicBezTo>
                        <a:pt x="10" y="0"/>
                        <a:pt x="16" y="0"/>
                        <a:pt x="21" y="0"/>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951" name="Google Shape;951;p79"/>
                <p:cNvSpPr/>
                <p:nvPr/>
              </p:nvSpPr>
              <p:spPr>
                <a:xfrm>
                  <a:off x="6356350" y="1564943"/>
                  <a:ext cx="9525" cy="1231"/>
                </a:xfrm>
                <a:custGeom>
                  <a:rect b="b" l="l" r="r" t="t"/>
                  <a:pathLst>
                    <a:path extrusionOk="0" h="2" w="10">
                      <a:moveTo>
                        <a:pt x="6" y="2"/>
                      </a:moveTo>
                      <a:lnTo>
                        <a:pt x="6" y="2"/>
                      </a:lnTo>
                      <a:lnTo>
                        <a:pt x="10" y="0"/>
                      </a:lnTo>
                      <a:cubicBezTo>
                        <a:pt x="3" y="1"/>
                        <a:pt x="0" y="2"/>
                        <a:pt x="6" y="2"/>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952" name="Google Shape;952;p79"/>
                <p:cNvSpPr/>
                <p:nvPr/>
              </p:nvSpPr>
              <p:spPr>
                <a:xfrm>
                  <a:off x="8950325" y="1521861"/>
                  <a:ext cx="61912" cy="7386"/>
                </a:xfrm>
                <a:custGeom>
                  <a:rect b="b" l="l" r="r" t="t"/>
                  <a:pathLst>
                    <a:path extrusionOk="0" h="9" w="65">
                      <a:moveTo>
                        <a:pt x="65" y="9"/>
                      </a:moveTo>
                      <a:lnTo>
                        <a:pt x="65" y="9"/>
                      </a:lnTo>
                      <a:cubicBezTo>
                        <a:pt x="34" y="5"/>
                        <a:pt x="0" y="0"/>
                        <a:pt x="4" y="4"/>
                      </a:cubicBezTo>
                      <a:lnTo>
                        <a:pt x="13" y="8"/>
                      </a:lnTo>
                      <a:cubicBezTo>
                        <a:pt x="35" y="7"/>
                        <a:pt x="51" y="8"/>
                        <a:pt x="65" y="9"/>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953" name="Google Shape;953;p79"/>
                <p:cNvSpPr/>
                <p:nvPr/>
              </p:nvSpPr>
              <p:spPr>
                <a:xfrm>
                  <a:off x="7537450" y="1546479"/>
                  <a:ext cx="28575" cy="3693"/>
                </a:xfrm>
                <a:custGeom>
                  <a:rect b="b" l="l" r="r" t="t"/>
                  <a:pathLst>
                    <a:path extrusionOk="0" h="4" w="29">
                      <a:moveTo>
                        <a:pt x="0" y="3"/>
                      </a:moveTo>
                      <a:lnTo>
                        <a:pt x="0" y="3"/>
                      </a:lnTo>
                      <a:lnTo>
                        <a:pt x="9" y="4"/>
                      </a:lnTo>
                      <a:lnTo>
                        <a:pt x="29" y="0"/>
                      </a:lnTo>
                      <a:lnTo>
                        <a:pt x="0" y="3"/>
                      </a:ln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954" name="Google Shape;954;p79"/>
                <p:cNvSpPr/>
                <p:nvPr/>
              </p:nvSpPr>
              <p:spPr>
                <a:xfrm>
                  <a:off x="7478713" y="1562481"/>
                  <a:ext cx="38100" cy="2462"/>
                </a:xfrm>
                <a:custGeom>
                  <a:rect b="b" l="l" r="r" t="t"/>
                  <a:pathLst>
                    <a:path extrusionOk="0" h="3" w="40">
                      <a:moveTo>
                        <a:pt x="40" y="3"/>
                      </a:moveTo>
                      <a:lnTo>
                        <a:pt x="40" y="3"/>
                      </a:lnTo>
                      <a:lnTo>
                        <a:pt x="0" y="0"/>
                      </a:lnTo>
                      <a:cubicBezTo>
                        <a:pt x="9" y="1"/>
                        <a:pt x="22" y="2"/>
                        <a:pt x="40" y="3"/>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955" name="Google Shape;955;p79"/>
                <p:cNvSpPr/>
                <p:nvPr/>
              </p:nvSpPr>
              <p:spPr>
                <a:xfrm>
                  <a:off x="5410200" y="1568636"/>
                  <a:ext cx="36512" cy="3693"/>
                </a:xfrm>
                <a:custGeom>
                  <a:rect b="b" l="l" r="r" t="t"/>
                  <a:pathLst>
                    <a:path extrusionOk="0" h="5" w="38">
                      <a:moveTo>
                        <a:pt x="24" y="0"/>
                      </a:moveTo>
                      <a:lnTo>
                        <a:pt x="24" y="0"/>
                      </a:lnTo>
                      <a:lnTo>
                        <a:pt x="0" y="5"/>
                      </a:lnTo>
                      <a:cubicBezTo>
                        <a:pt x="38" y="5"/>
                        <a:pt x="21" y="3"/>
                        <a:pt x="24" y="0"/>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956" name="Google Shape;956;p79"/>
                <p:cNvSpPr/>
                <p:nvPr/>
              </p:nvSpPr>
              <p:spPr>
                <a:xfrm>
                  <a:off x="10206038" y="1530477"/>
                  <a:ext cx="61912" cy="4924"/>
                </a:xfrm>
                <a:custGeom>
                  <a:rect b="b" l="l" r="r" t="t"/>
                  <a:pathLst>
                    <a:path extrusionOk="0" h="6" w="65">
                      <a:moveTo>
                        <a:pt x="65" y="3"/>
                      </a:moveTo>
                      <a:lnTo>
                        <a:pt x="65" y="3"/>
                      </a:lnTo>
                      <a:cubicBezTo>
                        <a:pt x="39" y="1"/>
                        <a:pt x="18" y="0"/>
                        <a:pt x="0" y="0"/>
                      </a:cubicBezTo>
                      <a:cubicBezTo>
                        <a:pt x="32" y="2"/>
                        <a:pt x="57" y="6"/>
                        <a:pt x="65" y="3"/>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957" name="Google Shape;957;p79"/>
                <p:cNvSpPr/>
                <p:nvPr/>
              </p:nvSpPr>
              <p:spPr>
                <a:xfrm>
                  <a:off x="6257925" y="1525554"/>
                  <a:ext cx="19050" cy="2462"/>
                </a:xfrm>
                <a:custGeom>
                  <a:rect b="b" l="l" r="r" t="t"/>
                  <a:pathLst>
                    <a:path extrusionOk="0" h="2" w="21">
                      <a:moveTo>
                        <a:pt x="18" y="0"/>
                      </a:moveTo>
                      <a:lnTo>
                        <a:pt x="18" y="0"/>
                      </a:lnTo>
                      <a:cubicBezTo>
                        <a:pt x="5" y="1"/>
                        <a:pt x="0" y="2"/>
                        <a:pt x="0" y="2"/>
                      </a:cubicBezTo>
                      <a:cubicBezTo>
                        <a:pt x="13" y="2"/>
                        <a:pt x="21" y="1"/>
                        <a:pt x="18" y="0"/>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958" name="Google Shape;958;p79"/>
                <p:cNvSpPr/>
                <p:nvPr/>
              </p:nvSpPr>
              <p:spPr>
                <a:xfrm>
                  <a:off x="10134600" y="1528016"/>
                  <a:ext cx="71437" cy="3693"/>
                </a:xfrm>
                <a:custGeom>
                  <a:rect b="b" l="l" r="r" t="t"/>
                  <a:pathLst>
                    <a:path extrusionOk="0" h="4" w="75">
                      <a:moveTo>
                        <a:pt x="0" y="3"/>
                      </a:moveTo>
                      <a:lnTo>
                        <a:pt x="0" y="3"/>
                      </a:lnTo>
                      <a:lnTo>
                        <a:pt x="13" y="4"/>
                      </a:lnTo>
                      <a:cubicBezTo>
                        <a:pt x="32" y="3"/>
                        <a:pt x="52" y="2"/>
                        <a:pt x="75" y="3"/>
                      </a:cubicBezTo>
                      <a:cubicBezTo>
                        <a:pt x="52" y="1"/>
                        <a:pt x="25" y="0"/>
                        <a:pt x="0" y="3"/>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959" name="Google Shape;959;p79"/>
                <p:cNvSpPr/>
                <p:nvPr/>
              </p:nvSpPr>
              <p:spPr>
                <a:xfrm>
                  <a:off x="2582863" y="1560020"/>
                  <a:ext cx="7937" cy="1231"/>
                </a:xfrm>
                <a:custGeom>
                  <a:rect b="b" l="l" r="r" t="t"/>
                  <a:pathLst>
                    <a:path extrusionOk="0" h="1" w="8">
                      <a:moveTo>
                        <a:pt x="8" y="1"/>
                      </a:moveTo>
                      <a:lnTo>
                        <a:pt x="8" y="1"/>
                      </a:lnTo>
                      <a:lnTo>
                        <a:pt x="1" y="0"/>
                      </a:lnTo>
                      <a:cubicBezTo>
                        <a:pt x="0" y="1"/>
                        <a:pt x="3" y="1"/>
                        <a:pt x="8" y="1"/>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960" name="Google Shape;960;p79"/>
                <p:cNvSpPr/>
                <p:nvPr/>
              </p:nvSpPr>
              <p:spPr>
                <a:xfrm>
                  <a:off x="1762125" y="1521861"/>
                  <a:ext cx="34925" cy="1231"/>
                </a:xfrm>
                <a:custGeom>
                  <a:rect b="b" l="l" r="r" t="t"/>
                  <a:pathLst>
                    <a:path extrusionOk="0" h="1" w="36">
                      <a:moveTo>
                        <a:pt x="0" y="1"/>
                      </a:moveTo>
                      <a:lnTo>
                        <a:pt x="0" y="1"/>
                      </a:lnTo>
                      <a:cubicBezTo>
                        <a:pt x="9" y="1"/>
                        <a:pt x="23" y="1"/>
                        <a:pt x="36" y="1"/>
                      </a:cubicBezTo>
                      <a:cubicBezTo>
                        <a:pt x="29" y="0"/>
                        <a:pt x="19" y="0"/>
                        <a:pt x="0" y="1"/>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961" name="Google Shape;961;p79"/>
                <p:cNvSpPr/>
                <p:nvPr/>
              </p:nvSpPr>
              <p:spPr>
                <a:xfrm>
                  <a:off x="10812463" y="1529246"/>
                  <a:ext cx="19050" cy="1231"/>
                </a:xfrm>
                <a:custGeom>
                  <a:rect b="b" l="l" r="r" t="t"/>
                  <a:pathLst>
                    <a:path extrusionOk="0" h="1" w="20">
                      <a:moveTo>
                        <a:pt x="0" y="1"/>
                      </a:moveTo>
                      <a:lnTo>
                        <a:pt x="0" y="1"/>
                      </a:lnTo>
                      <a:cubicBezTo>
                        <a:pt x="20" y="1"/>
                        <a:pt x="3" y="0"/>
                        <a:pt x="0" y="1"/>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962" name="Google Shape;962;p79"/>
                <p:cNvSpPr/>
                <p:nvPr/>
              </p:nvSpPr>
              <p:spPr>
                <a:xfrm>
                  <a:off x="10896600" y="1545248"/>
                  <a:ext cx="7937" cy="2462"/>
                </a:xfrm>
                <a:custGeom>
                  <a:rect b="b" l="l" r="r" t="t"/>
                  <a:pathLst>
                    <a:path extrusionOk="0" h="3" w="8">
                      <a:moveTo>
                        <a:pt x="8" y="0"/>
                      </a:moveTo>
                      <a:lnTo>
                        <a:pt x="8" y="0"/>
                      </a:lnTo>
                      <a:cubicBezTo>
                        <a:pt x="4" y="1"/>
                        <a:pt x="1" y="2"/>
                        <a:pt x="0" y="3"/>
                      </a:cubicBezTo>
                      <a:cubicBezTo>
                        <a:pt x="2" y="2"/>
                        <a:pt x="4" y="1"/>
                        <a:pt x="8" y="0"/>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963" name="Google Shape;963;p79"/>
                <p:cNvSpPr/>
                <p:nvPr/>
              </p:nvSpPr>
              <p:spPr>
                <a:xfrm>
                  <a:off x="9947275" y="1553865"/>
                  <a:ext cx="4762" cy="1231"/>
                </a:xfrm>
                <a:custGeom>
                  <a:rect b="b" l="l" r="r" t="t"/>
                  <a:pathLst>
                    <a:path extrusionOk="0" h="1" w="5">
                      <a:moveTo>
                        <a:pt x="1" y="0"/>
                      </a:moveTo>
                      <a:lnTo>
                        <a:pt x="1" y="0"/>
                      </a:lnTo>
                      <a:lnTo>
                        <a:pt x="0" y="0"/>
                      </a:lnTo>
                      <a:cubicBezTo>
                        <a:pt x="5" y="1"/>
                        <a:pt x="4" y="0"/>
                        <a:pt x="1" y="0"/>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964" name="Google Shape;964;p79"/>
                <p:cNvSpPr/>
                <p:nvPr/>
              </p:nvSpPr>
              <p:spPr>
                <a:xfrm>
                  <a:off x="10817225" y="1531708"/>
                  <a:ext cx="23812" cy="0"/>
                </a:xfrm>
                <a:custGeom>
                  <a:rect b="b" l="l" r="r" t="t"/>
                  <a:pathLst>
                    <a:path extrusionOk="0" h="1" w="25">
                      <a:moveTo>
                        <a:pt x="25" y="0"/>
                      </a:moveTo>
                      <a:lnTo>
                        <a:pt x="25" y="0"/>
                      </a:lnTo>
                      <a:cubicBezTo>
                        <a:pt x="18" y="0"/>
                        <a:pt x="10" y="0"/>
                        <a:pt x="0" y="0"/>
                      </a:cubicBezTo>
                      <a:cubicBezTo>
                        <a:pt x="5" y="0"/>
                        <a:pt x="12" y="0"/>
                        <a:pt x="25" y="0"/>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965" name="Google Shape;965;p79"/>
                <p:cNvSpPr/>
                <p:nvPr/>
              </p:nvSpPr>
              <p:spPr>
                <a:xfrm>
                  <a:off x="10836275" y="1529246"/>
                  <a:ext cx="19050" cy="1231"/>
                </a:xfrm>
                <a:custGeom>
                  <a:rect b="b" l="l" r="r" t="t"/>
                  <a:pathLst>
                    <a:path extrusionOk="0" h="1" w="20">
                      <a:moveTo>
                        <a:pt x="0" y="1"/>
                      </a:moveTo>
                      <a:lnTo>
                        <a:pt x="0" y="1"/>
                      </a:lnTo>
                      <a:lnTo>
                        <a:pt x="18" y="1"/>
                      </a:lnTo>
                      <a:cubicBezTo>
                        <a:pt x="20" y="1"/>
                        <a:pt x="18" y="0"/>
                        <a:pt x="0" y="1"/>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966" name="Google Shape;966;p79"/>
                <p:cNvSpPr/>
                <p:nvPr/>
              </p:nvSpPr>
              <p:spPr>
                <a:xfrm>
                  <a:off x="10787063" y="1530477"/>
                  <a:ext cx="30162" cy="1231"/>
                </a:xfrm>
                <a:custGeom>
                  <a:rect b="b" l="l" r="r" t="t"/>
                  <a:pathLst>
                    <a:path extrusionOk="0" h="1" w="31">
                      <a:moveTo>
                        <a:pt x="0" y="0"/>
                      </a:moveTo>
                      <a:lnTo>
                        <a:pt x="0" y="0"/>
                      </a:lnTo>
                      <a:cubicBezTo>
                        <a:pt x="11" y="0"/>
                        <a:pt x="21" y="0"/>
                        <a:pt x="31" y="1"/>
                      </a:cubicBezTo>
                      <a:cubicBezTo>
                        <a:pt x="28" y="0"/>
                        <a:pt x="26" y="0"/>
                        <a:pt x="27" y="0"/>
                      </a:cubicBezTo>
                      <a:lnTo>
                        <a:pt x="0" y="0"/>
                      </a:ln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967" name="Google Shape;967;p79"/>
                <p:cNvSpPr/>
                <p:nvPr/>
              </p:nvSpPr>
              <p:spPr>
                <a:xfrm>
                  <a:off x="4092575" y="1552634"/>
                  <a:ext cx="20637" cy="2462"/>
                </a:xfrm>
                <a:custGeom>
                  <a:rect b="b" l="l" r="r" t="t"/>
                  <a:pathLst>
                    <a:path extrusionOk="0" h="2" w="23">
                      <a:moveTo>
                        <a:pt x="23" y="0"/>
                      </a:moveTo>
                      <a:lnTo>
                        <a:pt x="23" y="0"/>
                      </a:lnTo>
                      <a:lnTo>
                        <a:pt x="19" y="0"/>
                      </a:lnTo>
                      <a:cubicBezTo>
                        <a:pt x="0" y="2"/>
                        <a:pt x="8" y="1"/>
                        <a:pt x="23" y="0"/>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968" name="Google Shape;968;p79"/>
                <p:cNvSpPr/>
                <p:nvPr/>
              </p:nvSpPr>
              <p:spPr>
                <a:xfrm>
                  <a:off x="8528050" y="1567405"/>
                  <a:ext cx="3175" cy="1231"/>
                </a:xfrm>
                <a:custGeom>
                  <a:rect b="b" l="l" r="r" t="t"/>
                  <a:pathLst>
                    <a:path extrusionOk="0" h="1" w="3">
                      <a:moveTo>
                        <a:pt x="1" y="1"/>
                      </a:moveTo>
                      <a:lnTo>
                        <a:pt x="1" y="1"/>
                      </a:lnTo>
                      <a:lnTo>
                        <a:pt x="3" y="0"/>
                      </a:lnTo>
                      <a:lnTo>
                        <a:pt x="0" y="0"/>
                      </a:lnTo>
                      <a:lnTo>
                        <a:pt x="1" y="1"/>
                      </a:ln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969" name="Google Shape;969;p79"/>
                <p:cNvSpPr/>
                <p:nvPr/>
              </p:nvSpPr>
              <p:spPr>
                <a:xfrm>
                  <a:off x="8461375" y="1556326"/>
                  <a:ext cx="66675" cy="14771"/>
                </a:xfrm>
                <a:custGeom>
                  <a:rect b="b" l="l" r="r" t="t"/>
                  <a:pathLst>
                    <a:path extrusionOk="0" h="17" w="69">
                      <a:moveTo>
                        <a:pt x="0" y="17"/>
                      </a:moveTo>
                      <a:lnTo>
                        <a:pt x="0" y="17"/>
                      </a:lnTo>
                      <a:cubicBezTo>
                        <a:pt x="30" y="11"/>
                        <a:pt x="47" y="12"/>
                        <a:pt x="69" y="13"/>
                      </a:cubicBezTo>
                      <a:lnTo>
                        <a:pt x="46" y="0"/>
                      </a:lnTo>
                      <a:lnTo>
                        <a:pt x="0" y="17"/>
                      </a:ln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970" name="Google Shape;970;p79"/>
                <p:cNvSpPr/>
                <p:nvPr/>
              </p:nvSpPr>
              <p:spPr>
                <a:xfrm>
                  <a:off x="1562100" y="1514475"/>
                  <a:ext cx="9563100" cy="64008"/>
                </a:xfrm>
                <a:custGeom>
                  <a:rect b="b" l="l" r="r" t="t"/>
                  <a:pathLst>
                    <a:path extrusionOk="0" h="75" w="10030">
                      <a:moveTo>
                        <a:pt x="2469" y="12"/>
                      </a:moveTo>
                      <a:lnTo>
                        <a:pt x="2469" y="12"/>
                      </a:lnTo>
                      <a:lnTo>
                        <a:pt x="2482" y="13"/>
                      </a:lnTo>
                      <a:cubicBezTo>
                        <a:pt x="2453" y="15"/>
                        <a:pt x="2461" y="13"/>
                        <a:pt x="2469" y="12"/>
                      </a:cubicBezTo>
                      <a:close/>
                      <a:moveTo>
                        <a:pt x="9555" y="25"/>
                      </a:moveTo>
                      <a:lnTo>
                        <a:pt x="9555" y="25"/>
                      </a:lnTo>
                      <a:cubicBezTo>
                        <a:pt x="9562" y="24"/>
                        <a:pt x="9561" y="23"/>
                        <a:pt x="9559" y="23"/>
                      </a:cubicBezTo>
                      <a:cubicBezTo>
                        <a:pt x="9554" y="24"/>
                        <a:pt x="9539" y="24"/>
                        <a:pt x="9522" y="24"/>
                      </a:cubicBezTo>
                      <a:cubicBezTo>
                        <a:pt x="9527" y="25"/>
                        <a:pt x="9536" y="26"/>
                        <a:pt x="9555" y="25"/>
                      </a:cubicBezTo>
                      <a:close/>
                      <a:moveTo>
                        <a:pt x="9489" y="23"/>
                      </a:moveTo>
                      <a:lnTo>
                        <a:pt x="9489" y="23"/>
                      </a:lnTo>
                      <a:lnTo>
                        <a:pt x="9488" y="23"/>
                      </a:lnTo>
                      <a:cubicBezTo>
                        <a:pt x="9456" y="21"/>
                        <a:pt x="9467" y="22"/>
                        <a:pt x="9489" y="23"/>
                      </a:cubicBezTo>
                      <a:close/>
                      <a:moveTo>
                        <a:pt x="6376" y="50"/>
                      </a:moveTo>
                      <a:lnTo>
                        <a:pt x="6376" y="50"/>
                      </a:lnTo>
                      <a:cubicBezTo>
                        <a:pt x="6365" y="52"/>
                        <a:pt x="6349" y="51"/>
                        <a:pt x="6330" y="49"/>
                      </a:cubicBezTo>
                      <a:cubicBezTo>
                        <a:pt x="6344" y="49"/>
                        <a:pt x="6359" y="49"/>
                        <a:pt x="6376" y="50"/>
                      </a:cubicBezTo>
                      <a:close/>
                      <a:moveTo>
                        <a:pt x="5258" y="60"/>
                      </a:moveTo>
                      <a:lnTo>
                        <a:pt x="5258" y="60"/>
                      </a:lnTo>
                      <a:cubicBezTo>
                        <a:pt x="5244" y="61"/>
                        <a:pt x="5216" y="64"/>
                        <a:pt x="5205" y="61"/>
                      </a:cubicBezTo>
                      <a:cubicBezTo>
                        <a:pt x="5222" y="55"/>
                        <a:pt x="5234" y="58"/>
                        <a:pt x="5258" y="60"/>
                      </a:cubicBezTo>
                      <a:close/>
                      <a:moveTo>
                        <a:pt x="4523" y="61"/>
                      </a:moveTo>
                      <a:lnTo>
                        <a:pt x="4523" y="61"/>
                      </a:lnTo>
                      <a:lnTo>
                        <a:pt x="4572" y="65"/>
                      </a:lnTo>
                      <a:cubicBezTo>
                        <a:pt x="4513" y="71"/>
                        <a:pt x="4470" y="69"/>
                        <a:pt x="4516" y="75"/>
                      </a:cubicBezTo>
                      <a:cubicBezTo>
                        <a:pt x="4523" y="61"/>
                        <a:pt x="4707" y="74"/>
                        <a:pt x="4714" y="60"/>
                      </a:cubicBezTo>
                      <a:lnTo>
                        <a:pt x="4747" y="63"/>
                      </a:lnTo>
                      <a:cubicBezTo>
                        <a:pt x="4737" y="63"/>
                        <a:pt x="4736" y="64"/>
                        <a:pt x="4727" y="64"/>
                      </a:cubicBezTo>
                      <a:cubicBezTo>
                        <a:pt x="4790" y="70"/>
                        <a:pt x="4774" y="54"/>
                        <a:pt x="4855" y="56"/>
                      </a:cubicBezTo>
                      <a:cubicBezTo>
                        <a:pt x="4883" y="57"/>
                        <a:pt x="4903" y="59"/>
                        <a:pt x="4884" y="61"/>
                      </a:cubicBezTo>
                      <a:lnTo>
                        <a:pt x="4947" y="57"/>
                      </a:lnTo>
                      <a:cubicBezTo>
                        <a:pt x="4965" y="58"/>
                        <a:pt x="4961" y="60"/>
                        <a:pt x="4942" y="60"/>
                      </a:cubicBezTo>
                      <a:lnTo>
                        <a:pt x="5039" y="59"/>
                      </a:lnTo>
                      <a:lnTo>
                        <a:pt x="5038" y="59"/>
                      </a:lnTo>
                      <a:cubicBezTo>
                        <a:pt x="5052" y="57"/>
                        <a:pt x="5083" y="54"/>
                        <a:pt x="5098" y="52"/>
                      </a:cubicBezTo>
                      <a:cubicBezTo>
                        <a:pt x="5122" y="54"/>
                        <a:pt x="5086" y="54"/>
                        <a:pt x="5092" y="56"/>
                      </a:cubicBezTo>
                      <a:lnTo>
                        <a:pt x="5145" y="52"/>
                      </a:lnTo>
                      <a:cubicBezTo>
                        <a:pt x="5167" y="56"/>
                        <a:pt x="5123" y="59"/>
                        <a:pt x="5086" y="59"/>
                      </a:cubicBezTo>
                      <a:cubicBezTo>
                        <a:pt x="5136" y="73"/>
                        <a:pt x="5130" y="55"/>
                        <a:pt x="5238" y="64"/>
                      </a:cubicBezTo>
                      <a:lnTo>
                        <a:pt x="5187" y="65"/>
                      </a:lnTo>
                      <a:cubicBezTo>
                        <a:pt x="5220" y="73"/>
                        <a:pt x="5259" y="70"/>
                        <a:pt x="5316" y="75"/>
                      </a:cubicBezTo>
                      <a:cubicBezTo>
                        <a:pt x="5302" y="73"/>
                        <a:pt x="5202" y="63"/>
                        <a:pt x="5260" y="60"/>
                      </a:cubicBezTo>
                      <a:cubicBezTo>
                        <a:pt x="5276" y="61"/>
                        <a:pt x="5298" y="61"/>
                        <a:pt x="5329" y="59"/>
                      </a:cubicBezTo>
                      <a:cubicBezTo>
                        <a:pt x="5329" y="63"/>
                        <a:pt x="5359" y="62"/>
                        <a:pt x="5398" y="62"/>
                      </a:cubicBezTo>
                      <a:lnTo>
                        <a:pt x="5395" y="69"/>
                      </a:lnTo>
                      <a:cubicBezTo>
                        <a:pt x="5436" y="67"/>
                        <a:pt x="5433" y="64"/>
                        <a:pt x="5457" y="61"/>
                      </a:cubicBezTo>
                      <a:cubicBezTo>
                        <a:pt x="5503" y="61"/>
                        <a:pt x="5513" y="66"/>
                        <a:pt x="5523" y="71"/>
                      </a:cubicBezTo>
                      <a:cubicBezTo>
                        <a:pt x="5597" y="72"/>
                        <a:pt x="5473" y="63"/>
                        <a:pt x="5560" y="62"/>
                      </a:cubicBezTo>
                      <a:cubicBezTo>
                        <a:pt x="5621" y="64"/>
                        <a:pt x="5664" y="62"/>
                        <a:pt x="5737" y="58"/>
                      </a:cubicBezTo>
                      <a:cubicBezTo>
                        <a:pt x="5780" y="60"/>
                        <a:pt x="5730" y="62"/>
                        <a:pt x="5745" y="64"/>
                      </a:cubicBezTo>
                      <a:lnTo>
                        <a:pt x="5783" y="59"/>
                      </a:lnTo>
                      <a:cubicBezTo>
                        <a:pt x="5792" y="59"/>
                        <a:pt x="5789" y="60"/>
                        <a:pt x="5788" y="61"/>
                      </a:cubicBezTo>
                      <a:cubicBezTo>
                        <a:pt x="5820" y="59"/>
                        <a:pt x="5790" y="55"/>
                        <a:pt x="5841" y="53"/>
                      </a:cubicBezTo>
                      <a:cubicBezTo>
                        <a:pt x="5854" y="46"/>
                        <a:pt x="5944" y="64"/>
                        <a:pt x="6006" y="56"/>
                      </a:cubicBezTo>
                      <a:cubicBezTo>
                        <a:pt x="6021" y="58"/>
                        <a:pt x="5999" y="60"/>
                        <a:pt x="6003" y="62"/>
                      </a:cubicBezTo>
                      <a:cubicBezTo>
                        <a:pt x="6089" y="57"/>
                        <a:pt x="6077" y="59"/>
                        <a:pt x="6147" y="52"/>
                      </a:cubicBezTo>
                      <a:lnTo>
                        <a:pt x="6206" y="56"/>
                      </a:lnTo>
                      <a:cubicBezTo>
                        <a:pt x="6163" y="51"/>
                        <a:pt x="6219" y="45"/>
                        <a:pt x="6268" y="41"/>
                      </a:cubicBezTo>
                      <a:cubicBezTo>
                        <a:pt x="6252" y="38"/>
                        <a:pt x="6239" y="36"/>
                        <a:pt x="6230" y="35"/>
                      </a:cubicBezTo>
                      <a:lnTo>
                        <a:pt x="6308" y="32"/>
                      </a:lnTo>
                      <a:cubicBezTo>
                        <a:pt x="6318" y="33"/>
                        <a:pt x="6310" y="35"/>
                        <a:pt x="6297" y="38"/>
                      </a:cubicBezTo>
                      <a:lnTo>
                        <a:pt x="6311" y="36"/>
                      </a:lnTo>
                      <a:cubicBezTo>
                        <a:pt x="6339" y="39"/>
                        <a:pt x="6325" y="43"/>
                        <a:pt x="6305" y="46"/>
                      </a:cubicBezTo>
                      <a:lnTo>
                        <a:pt x="6277" y="42"/>
                      </a:lnTo>
                      <a:cubicBezTo>
                        <a:pt x="6257" y="46"/>
                        <a:pt x="6239" y="50"/>
                        <a:pt x="6243" y="54"/>
                      </a:cubicBezTo>
                      <a:cubicBezTo>
                        <a:pt x="6248" y="53"/>
                        <a:pt x="6258" y="53"/>
                        <a:pt x="6269" y="52"/>
                      </a:cubicBezTo>
                      <a:cubicBezTo>
                        <a:pt x="6264" y="53"/>
                        <a:pt x="6261" y="54"/>
                        <a:pt x="6263" y="55"/>
                      </a:cubicBezTo>
                      <a:cubicBezTo>
                        <a:pt x="6266" y="56"/>
                        <a:pt x="6274" y="54"/>
                        <a:pt x="6287" y="53"/>
                      </a:cubicBezTo>
                      <a:lnTo>
                        <a:pt x="6304" y="60"/>
                      </a:lnTo>
                      <a:lnTo>
                        <a:pt x="6309" y="57"/>
                      </a:lnTo>
                      <a:lnTo>
                        <a:pt x="6411" y="62"/>
                      </a:lnTo>
                      <a:cubicBezTo>
                        <a:pt x="6485" y="55"/>
                        <a:pt x="6548" y="44"/>
                        <a:pt x="6665" y="41"/>
                      </a:cubicBezTo>
                      <a:cubicBezTo>
                        <a:pt x="6636" y="47"/>
                        <a:pt x="6659" y="50"/>
                        <a:pt x="6657" y="56"/>
                      </a:cubicBezTo>
                      <a:cubicBezTo>
                        <a:pt x="6625" y="50"/>
                        <a:pt x="6567" y="59"/>
                        <a:pt x="6507" y="58"/>
                      </a:cubicBezTo>
                      <a:cubicBezTo>
                        <a:pt x="6538" y="58"/>
                        <a:pt x="6531" y="61"/>
                        <a:pt x="6523" y="62"/>
                      </a:cubicBezTo>
                      <a:lnTo>
                        <a:pt x="6631" y="57"/>
                      </a:lnTo>
                      <a:cubicBezTo>
                        <a:pt x="6628" y="62"/>
                        <a:pt x="6654" y="60"/>
                        <a:pt x="6682" y="63"/>
                      </a:cubicBezTo>
                      <a:cubicBezTo>
                        <a:pt x="6660" y="52"/>
                        <a:pt x="6762" y="56"/>
                        <a:pt x="6806" y="53"/>
                      </a:cubicBezTo>
                      <a:cubicBezTo>
                        <a:pt x="6808" y="56"/>
                        <a:pt x="6798" y="60"/>
                        <a:pt x="6744" y="59"/>
                      </a:cubicBezTo>
                      <a:cubicBezTo>
                        <a:pt x="6803" y="67"/>
                        <a:pt x="6821" y="47"/>
                        <a:pt x="6879" y="54"/>
                      </a:cubicBezTo>
                      <a:cubicBezTo>
                        <a:pt x="6865" y="54"/>
                        <a:pt x="6858" y="53"/>
                        <a:pt x="6853" y="55"/>
                      </a:cubicBezTo>
                      <a:cubicBezTo>
                        <a:pt x="6884" y="52"/>
                        <a:pt x="6958" y="55"/>
                        <a:pt x="6941" y="58"/>
                      </a:cubicBezTo>
                      <a:lnTo>
                        <a:pt x="6928" y="58"/>
                      </a:lnTo>
                      <a:cubicBezTo>
                        <a:pt x="7014" y="59"/>
                        <a:pt x="7191" y="58"/>
                        <a:pt x="7204" y="50"/>
                      </a:cubicBezTo>
                      <a:cubicBezTo>
                        <a:pt x="7205" y="51"/>
                        <a:pt x="7193" y="60"/>
                        <a:pt x="7188" y="62"/>
                      </a:cubicBezTo>
                      <a:lnTo>
                        <a:pt x="7342" y="33"/>
                      </a:lnTo>
                      <a:cubicBezTo>
                        <a:pt x="7329" y="41"/>
                        <a:pt x="7381" y="58"/>
                        <a:pt x="7309" y="62"/>
                      </a:cubicBezTo>
                      <a:cubicBezTo>
                        <a:pt x="7330" y="63"/>
                        <a:pt x="7355" y="65"/>
                        <a:pt x="7399" y="62"/>
                      </a:cubicBezTo>
                      <a:cubicBezTo>
                        <a:pt x="7385" y="61"/>
                        <a:pt x="7364" y="51"/>
                        <a:pt x="7383" y="51"/>
                      </a:cubicBezTo>
                      <a:cubicBezTo>
                        <a:pt x="7436" y="59"/>
                        <a:pt x="7420" y="55"/>
                        <a:pt x="7485" y="62"/>
                      </a:cubicBezTo>
                      <a:cubicBezTo>
                        <a:pt x="7463" y="61"/>
                        <a:pt x="7487" y="49"/>
                        <a:pt x="7520" y="50"/>
                      </a:cubicBezTo>
                      <a:cubicBezTo>
                        <a:pt x="7515" y="51"/>
                        <a:pt x="7523" y="61"/>
                        <a:pt x="7511" y="62"/>
                      </a:cubicBezTo>
                      <a:lnTo>
                        <a:pt x="7594" y="51"/>
                      </a:lnTo>
                      <a:cubicBezTo>
                        <a:pt x="7573" y="53"/>
                        <a:pt x="7590" y="61"/>
                        <a:pt x="7609" y="64"/>
                      </a:cubicBezTo>
                      <a:cubicBezTo>
                        <a:pt x="7600" y="62"/>
                        <a:pt x="7680" y="64"/>
                        <a:pt x="7702" y="63"/>
                      </a:cubicBezTo>
                      <a:lnTo>
                        <a:pt x="7667" y="61"/>
                      </a:lnTo>
                      <a:cubicBezTo>
                        <a:pt x="7761" y="63"/>
                        <a:pt x="7760" y="45"/>
                        <a:pt x="7853" y="46"/>
                      </a:cubicBezTo>
                      <a:cubicBezTo>
                        <a:pt x="7842" y="48"/>
                        <a:pt x="7825" y="60"/>
                        <a:pt x="7872" y="62"/>
                      </a:cubicBezTo>
                      <a:cubicBezTo>
                        <a:pt x="7894" y="56"/>
                        <a:pt x="7968" y="34"/>
                        <a:pt x="8050" y="29"/>
                      </a:cubicBezTo>
                      <a:lnTo>
                        <a:pt x="8066" y="33"/>
                      </a:lnTo>
                      <a:lnTo>
                        <a:pt x="8129" y="29"/>
                      </a:lnTo>
                      <a:cubicBezTo>
                        <a:pt x="8090" y="38"/>
                        <a:pt x="7980" y="56"/>
                        <a:pt x="7919" y="63"/>
                      </a:cubicBezTo>
                      <a:cubicBezTo>
                        <a:pt x="7954" y="66"/>
                        <a:pt x="7929" y="67"/>
                        <a:pt x="7982" y="67"/>
                      </a:cubicBezTo>
                      <a:cubicBezTo>
                        <a:pt x="8000" y="70"/>
                        <a:pt x="7953" y="72"/>
                        <a:pt x="7938" y="72"/>
                      </a:cubicBezTo>
                      <a:lnTo>
                        <a:pt x="8060" y="74"/>
                      </a:lnTo>
                      <a:cubicBezTo>
                        <a:pt x="8054" y="67"/>
                        <a:pt x="8153" y="67"/>
                        <a:pt x="8149" y="62"/>
                      </a:cubicBezTo>
                      <a:lnTo>
                        <a:pt x="8016" y="68"/>
                      </a:lnTo>
                      <a:cubicBezTo>
                        <a:pt x="8011" y="62"/>
                        <a:pt x="8093" y="49"/>
                        <a:pt x="8179" y="51"/>
                      </a:cubicBezTo>
                      <a:cubicBezTo>
                        <a:pt x="8201" y="53"/>
                        <a:pt x="8163" y="63"/>
                        <a:pt x="8165" y="65"/>
                      </a:cubicBezTo>
                      <a:cubicBezTo>
                        <a:pt x="8176" y="63"/>
                        <a:pt x="8247" y="61"/>
                        <a:pt x="8255" y="62"/>
                      </a:cubicBezTo>
                      <a:lnTo>
                        <a:pt x="8218" y="66"/>
                      </a:lnTo>
                      <a:cubicBezTo>
                        <a:pt x="8266" y="69"/>
                        <a:pt x="8297" y="57"/>
                        <a:pt x="8355" y="64"/>
                      </a:cubicBezTo>
                      <a:cubicBezTo>
                        <a:pt x="8375" y="64"/>
                        <a:pt x="8414" y="73"/>
                        <a:pt x="8418" y="69"/>
                      </a:cubicBezTo>
                      <a:cubicBezTo>
                        <a:pt x="8385" y="61"/>
                        <a:pt x="8379" y="37"/>
                        <a:pt x="8401" y="31"/>
                      </a:cubicBezTo>
                      <a:cubicBezTo>
                        <a:pt x="8408" y="31"/>
                        <a:pt x="8505" y="38"/>
                        <a:pt x="8528" y="42"/>
                      </a:cubicBezTo>
                      <a:cubicBezTo>
                        <a:pt x="8561" y="48"/>
                        <a:pt x="8479" y="57"/>
                        <a:pt x="8507" y="62"/>
                      </a:cubicBezTo>
                      <a:cubicBezTo>
                        <a:pt x="8508" y="60"/>
                        <a:pt x="8526" y="58"/>
                        <a:pt x="8534" y="57"/>
                      </a:cubicBezTo>
                      <a:cubicBezTo>
                        <a:pt x="8555" y="59"/>
                        <a:pt x="8525" y="63"/>
                        <a:pt x="8571" y="62"/>
                      </a:cubicBezTo>
                      <a:cubicBezTo>
                        <a:pt x="8578" y="55"/>
                        <a:pt x="8664" y="63"/>
                        <a:pt x="8592" y="56"/>
                      </a:cubicBezTo>
                      <a:cubicBezTo>
                        <a:pt x="8637" y="55"/>
                        <a:pt x="8640" y="58"/>
                        <a:pt x="8692" y="58"/>
                      </a:cubicBezTo>
                      <a:cubicBezTo>
                        <a:pt x="8675" y="53"/>
                        <a:pt x="8739" y="43"/>
                        <a:pt x="8784" y="41"/>
                      </a:cubicBezTo>
                      <a:cubicBezTo>
                        <a:pt x="8781" y="42"/>
                        <a:pt x="8791" y="45"/>
                        <a:pt x="8796" y="46"/>
                      </a:cubicBezTo>
                      <a:cubicBezTo>
                        <a:pt x="8888" y="47"/>
                        <a:pt x="8937" y="50"/>
                        <a:pt x="9022" y="50"/>
                      </a:cubicBezTo>
                      <a:cubicBezTo>
                        <a:pt x="9030" y="52"/>
                        <a:pt x="9071" y="54"/>
                        <a:pt x="9054" y="57"/>
                      </a:cubicBezTo>
                      <a:cubicBezTo>
                        <a:pt x="9066" y="56"/>
                        <a:pt x="9077" y="53"/>
                        <a:pt x="9103" y="53"/>
                      </a:cubicBezTo>
                      <a:cubicBezTo>
                        <a:pt x="9154" y="59"/>
                        <a:pt x="9045" y="54"/>
                        <a:pt x="9084" y="61"/>
                      </a:cubicBezTo>
                      <a:cubicBezTo>
                        <a:pt x="9087" y="57"/>
                        <a:pt x="9152" y="56"/>
                        <a:pt x="9189" y="53"/>
                      </a:cubicBezTo>
                      <a:cubicBezTo>
                        <a:pt x="9178" y="47"/>
                        <a:pt x="9103" y="52"/>
                        <a:pt x="9065" y="54"/>
                      </a:cubicBezTo>
                      <a:cubicBezTo>
                        <a:pt x="9065" y="46"/>
                        <a:pt x="9130" y="37"/>
                        <a:pt x="9219" y="33"/>
                      </a:cubicBezTo>
                      <a:cubicBezTo>
                        <a:pt x="9290" y="31"/>
                        <a:pt x="9250" y="39"/>
                        <a:pt x="9262" y="38"/>
                      </a:cubicBezTo>
                      <a:cubicBezTo>
                        <a:pt x="9395" y="39"/>
                        <a:pt x="9376" y="23"/>
                        <a:pt x="9486" y="29"/>
                      </a:cubicBezTo>
                      <a:cubicBezTo>
                        <a:pt x="9530" y="35"/>
                        <a:pt x="9488" y="40"/>
                        <a:pt x="9498" y="44"/>
                      </a:cubicBezTo>
                      <a:cubicBezTo>
                        <a:pt x="9440" y="46"/>
                        <a:pt x="9409" y="40"/>
                        <a:pt x="9370" y="40"/>
                      </a:cubicBezTo>
                      <a:lnTo>
                        <a:pt x="9418" y="43"/>
                      </a:lnTo>
                      <a:cubicBezTo>
                        <a:pt x="9400" y="45"/>
                        <a:pt x="9361" y="46"/>
                        <a:pt x="9340" y="45"/>
                      </a:cubicBezTo>
                      <a:cubicBezTo>
                        <a:pt x="9377" y="50"/>
                        <a:pt x="9565" y="46"/>
                        <a:pt x="9668" y="51"/>
                      </a:cubicBezTo>
                      <a:cubicBezTo>
                        <a:pt x="9686" y="49"/>
                        <a:pt x="9718" y="47"/>
                        <a:pt x="9703" y="45"/>
                      </a:cubicBezTo>
                      <a:lnTo>
                        <a:pt x="9670" y="45"/>
                      </a:lnTo>
                      <a:cubicBezTo>
                        <a:pt x="9640" y="41"/>
                        <a:pt x="9732" y="39"/>
                        <a:pt x="9690" y="37"/>
                      </a:cubicBezTo>
                      <a:cubicBezTo>
                        <a:pt x="9734" y="34"/>
                        <a:pt x="9783" y="29"/>
                        <a:pt x="9844" y="32"/>
                      </a:cubicBezTo>
                      <a:lnTo>
                        <a:pt x="9856" y="38"/>
                      </a:lnTo>
                      <a:cubicBezTo>
                        <a:pt x="9854" y="36"/>
                        <a:pt x="9816" y="35"/>
                        <a:pt x="9798" y="36"/>
                      </a:cubicBezTo>
                      <a:cubicBezTo>
                        <a:pt x="9824" y="34"/>
                        <a:pt x="9892" y="45"/>
                        <a:pt x="9920" y="37"/>
                      </a:cubicBezTo>
                      <a:lnTo>
                        <a:pt x="9877" y="32"/>
                      </a:lnTo>
                      <a:cubicBezTo>
                        <a:pt x="9921" y="29"/>
                        <a:pt x="9975" y="23"/>
                        <a:pt x="10030" y="25"/>
                      </a:cubicBezTo>
                      <a:cubicBezTo>
                        <a:pt x="10005" y="19"/>
                        <a:pt x="10017" y="26"/>
                        <a:pt x="9979" y="18"/>
                      </a:cubicBezTo>
                      <a:cubicBezTo>
                        <a:pt x="10012" y="27"/>
                        <a:pt x="9839" y="18"/>
                        <a:pt x="9893" y="27"/>
                      </a:cubicBezTo>
                      <a:cubicBezTo>
                        <a:pt x="9854" y="19"/>
                        <a:pt x="9825" y="24"/>
                        <a:pt x="9773" y="16"/>
                      </a:cubicBezTo>
                      <a:cubicBezTo>
                        <a:pt x="9774" y="18"/>
                        <a:pt x="9791" y="20"/>
                        <a:pt x="9746" y="19"/>
                      </a:cubicBezTo>
                      <a:cubicBezTo>
                        <a:pt x="9743" y="20"/>
                        <a:pt x="9739" y="21"/>
                        <a:pt x="9735" y="21"/>
                      </a:cubicBezTo>
                      <a:lnTo>
                        <a:pt x="9732" y="21"/>
                      </a:lnTo>
                      <a:lnTo>
                        <a:pt x="9735" y="21"/>
                      </a:lnTo>
                      <a:cubicBezTo>
                        <a:pt x="9733" y="21"/>
                        <a:pt x="9733" y="22"/>
                        <a:pt x="9736" y="21"/>
                      </a:cubicBezTo>
                      <a:cubicBezTo>
                        <a:pt x="9747" y="22"/>
                        <a:pt x="9756" y="23"/>
                        <a:pt x="9759" y="24"/>
                      </a:cubicBezTo>
                      <a:cubicBezTo>
                        <a:pt x="9736" y="29"/>
                        <a:pt x="9664" y="29"/>
                        <a:pt x="9639" y="31"/>
                      </a:cubicBezTo>
                      <a:cubicBezTo>
                        <a:pt x="9612" y="30"/>
                        <a:pt x="9651" y="29"/>
                        <a:pt x="9636" y="27"/>
                      </a:cubicBezTo>
                      <a:lnTo>
                        <a:pt x="9599" y="30"/>
                      </a:lnTo>
                      <a:cubicBezTo>
                        <a:pt x="9596" y="26"/>
                        <a:pt x="9527" y="23"/>
                        <a:pt x="9591" y="20"/>
                      </a:cubicBezTo>
                      <a:lnTo>
                        <a:pt x="9534" y="20"/>
                      </a:lnTo>
                      <a:cubicBezTo>
                        <a:pt x="9500" y="17"/>
                        <a:pt x="9453" y="16"/>
                        <a:pt x="9425" y="18"/>
                      </a:cubicBezTo>
                      <a:cubicBezTo>
                        <a:pt x="9398" y="17"/>
                        <a:pt x="9356" y="23"/>
                        <a:pt x="9380" y="19"/>
                      </a:cubicBezTo>
                      <a:lnTo>
                        <a:pt x="9290" y="22"/>
                      </a:lnTo>
                      <a:lnTo>
                        <a:pt x="9289" y="21"/>
                      </a:lnTo>
                      <a:cubicBezTo>
                        <a:pt x="9200" y="20"/>
                        <a:pt x="9106" y="28"/>
                        <a:pt x="9004" y="20"/>
                      </a:cubicBezTo>
                      <a:cubicBezTo>
                        <a:pt x="8974" y="21"/>
                        <a:pt x="8944" y="22"/>
                        <a:pt x="8893" y="21"/>
                      </a:cubicBezTo>
                      <a:lnTo>
                        <a:pt x="8884" y="17"/>
                      </a:lnTo>
                      <a:cubicBezTo>
                        <a:pt x="8845" y="18"/>
                        <a:pt x="8768" y="13"/>
                        <a:pt x="8752" y="17"/>
                      </a:cubicBezTo>
                      <a:cubicBezTo>
                        <a:pt x="8710" y="7"/>
                        <a:pt x="8565" y="14"/>
                        <a:pt x="8498" y="12"/>
                      </a:cubicBezTo>
                      <a:lnTo>
                        <a:pt x="8495" y="17"/>
                      </a:lnTo>
                      <a:cubicBezTo>
                        <a:pt x="8449" y="17"/>
                        <a:pt x="8404" y="18"/>
                        <a:pt x="8346" y="20"/>
                      </a:cubicBezTo>
                      <a:lnTo>
                        <a:pt x="8350" y="25"/>
                      </a:lnTo>
                      <a:cubicBezTo>
                        <a:pt x="8300" y="28"/>
                        <a:pt x="8222" y="21"/>
                        <a:pt x="8143" y="22"/>
                      </a:cubicBezTo>
                      <a:cubicBezTo>
                        <a:pt x="8149" y="20"/>
                        <a:pt x="8169" y="20"/>
                        <a:pt x="8183" y="21"/>
                      </a:cubicBezTo>
                      <a:cubicBezTo>
                        <a:pt x="8089" y="11"/>
                        <a:pt x="7984" y="28"/>
                        <a:pt x="7899" y="21"/>
                      </a:cubicBezTo>
                      <a:cubicBezTo>
                        <a:pt x="7878" y="22"/>
                        <a:pt x="7862" y="22"/>
                        <a:pt x="7848" y="21"/>
                      </a:cubicBezTo>
                      <a:cubicBezTo>
                        <a:pt x="7850" y="21"/>
                        <a:pt x="7851" y="21"/>
                        <a:pt x="7853" y="20"/>
                      </a:cubicBezTo>
                      <a:lnTo>
                        <a:pt x="7844" y="20"/>
                      </a:lnTo>
                      <a:lnTo>
                        <a:pt x="7815" y="18"/>
                      </a:lnTo>
                      <a:cubicBezTo>
                        <a:pt x="7823" y="19"/>
                        <a:pt x="7832" y="20"/>
                        <a:pt x="7839" y="20"/>
                      </a:cubicBezTo>
                      <a:cubicBezTo>
                        <a:pt x="7823" y="20"/>
                        <a:pt x="7798" y="21"/>
                        <a:pt x="7774" y="22"/>
                      </a:cubicBezTo>
                      <a:lnTo>
                        <a:pt x="7763" y="17"/>
                      </a:lnTo>
                      <a:lnTo>
                        <a:pt x="7758" y="17"/>
                      </a:lnTo>
                      <a:cubicBezTo>
                        <a:pt x="7734" y="15"/>
                        <a:pt x="7739" y="19"/>
                        <a:pt x="7751" y="23"/>
                      </a:cubicBezTo>
                      <a:cubicBezTo>
                        <a:pt x="7739" y="24"/>
                        <a:pt x="7728" y="25"/>
                        <a:pt x="7719" y="26"/>
                      </a:cubicBezTo>
                      <a:cubicBezTo>
                        <a:pt x="7700" y="18"/>
                        <a:pt x="7655" y="29"/>
                        <a:pt x="7629" y="20"/>
                      </a:cubicBezTo>
                      <a:cubicBezTo>
                        <a:pt x="7612" y="24"/>
                        <a:pt x="7506" y="23"/>
                        <a:pt x="7493" y="32"/>
                      </a:cubicBezTo>
                      <a:cubicBezTo>
                        <a:pt x="7492" y="30"/>
                        <a:pt x="7485" y="30"/>
                        <a:pt x="7498" y="30"/>
                      </a:cubicBezTo>
                      <a:cubicBezTo>
                        <a:pt x="7471" y="29"/>
                        <a:pt x="7444" y="28"/>
                        <a:pt x="7420" y="30"/>
                      </a:cubicBezTo>
                      <a:lnTo>
                        <a:pt x="7408" y="24"/>
                      </a:lnTo>
                      <a:lnTo>
                        <a:pt x="7349" y="32"/>
                      </a:lnTo>
                      <a:cubicBezTo>
                        <a:pt x="7313" y="28"/>
                        <a:pt x="7298" y="26"/>
                        <a:pt x="7334" y="21"/>
                      </a:cubicBezTo>
                      <a:cubicBezTo>
                        <a:pt x="7247" y="28"/>
                        <a:pt x="7263" y="24"/>
                        <a:pt x="7190" y="31"/>
                      </a:cubicBezTo>
                      <a:lnTo>
                        <a:pt x="7194" y="27"/>
                      </a:lnTo>
                      <a:cubicBezTo>
                        <a:pt x="7167" y="27"/>
                        <a:pt x="7125" y="32"/>
                        <a:pt x="7109" y="29"/>
                      </a:cubicBezTo>
                      <a:cubicBezTo>
                        <a:pt x="7051" y="21"/>
                        <a:pt x="6819" y="27"/>
                        <a:pt x="6668" y="20"/>
                      </a:cubicBezTo>
                      <a:cubicBezTo>
                        <a:pt x="6697" y="32"/>
                        <a:pt x="6598" y="14"/>
                        <a:pt x="6592" y="24"/>
                      </a:cubicBezTo>
                      <a:cubicBezTo>
                        <a:pt x="6583" y="21"/>
                        <a:pt x="6562" y="19"/>
                        <a:pt x="6586" y="17"/>
                      </a:cubicBezTo>
                      <a:cubicBezTo>
                        <a:pt x="6509" y="19"/>
                        <a:pt x="6471" y="12"/>
                        <a:pt x="6418" y="20"/>
                      </a:cubicBezTo>
                      <a:cubicBezTo>
                        <a:pt x="6409" y="17"/>
                        <a:pt x="6434" y="16"/>
                        <a:pt x="6426" y="14"/>
                      </a:cubicBezTo>
                      <a:cubicBezTo>
                        <a:pt x="6420" y="14"/>
                        <a:pt x="6402" y="16"/>
                        <a:pt x="6394" y="15"/>
                      </a:cubicBezTo>
                      <a:cubicBezTo>
                        <a:pt x="6386" y="13"/>
                        <a:pt x="6405" y="12"/>
                        <a:pt x="6417" y="11"/>
                      </a:cubicBezTo>
                      <a:cubicBezTo>
                        <a:pt x="6339" y="11"/>
                        <a:pt x="6331" y="20"/>
                        <a:pt x="6325" y="28"/>
                      </a:cubicBezTo>
                      <a:cubicBezTo>
                        <a:pt x="6285" y="24"/>
                        <a:pt x="6265" y="25"/>
                        <a:pt x="6236" y="30"/>
                      </a:cubicBezTo>
                      <a:cubicBezTo>
                        <a:pt x="6223" y="27"/>
                        <a:pt x="6199" y="24"/>
                        <a:pt x="6248" y="24"/>
                      </a:cubicBezTo>
                      <a:cubicBezTo>
                        <a:pt x="6221" y="23"/>
                        <a:pt x="6080" y="19"/>
                        <a:pt x="6078" y="26"/>
                      </a:cubicBezTo>
                      <a:cubicBezTo>
                        <a:pt x="6069" y="24"/>
                        <a:pt x="6039" y="25"/>
                        <a:pt x="6032" y="26"/>
                      </a:cubicBezTo>
                      <a:cubicBezTo>
                        <a:pt x="5970" y="25"/>
                        <a:pt x="5965" y="25"/>
                        <a:pt x="5904" y="25"/>
                      </a:cubicBezTo>
                      <a:lnTo>
                        <a:pt x="5921" y="26"/>
                      </a:lnTo>
                      <a:cubicBezTo>
                        <a:pt x="5897" y="34"/>
                        <a:pt x="5871" y="28"/>
                        <a:pt x="5822" y="29"/>
                      </a:cubicBezTo>
                      <a:lnTo>
                        <a:pt x="5823" y="28"/>
                      </a:lnTo>
                      <a:cubicBezTo>
                        <a:pt x="5711" y="22"/>
                        <a:pt x="5775" y="31"/>
                        <a:pt x="5665" y="24"/>
                      </a:cubicBezTo>
                      <a:lnTo>
                        <a:pt x="5671" y="29"/>
                      </a:lnTo>
                      <a:cubicBezTo>
                        <a:pt x="5660" y="39"/>
                        <a:pt x="5573" y="22"/>
                        <a:pt x="5509" y="26"/>
                      </a:cubicBezTo>
                      <a:lnTo>
                        <a:pt x="5532" y="29"/>
                      </a:lnTo>
                      <a:cubicBezTo>
                        <a:pt x="5497" y="33"/>
                        <a:pt x="5434" y="15"/>
                        <a:pt x="5399" y="13"/>
                      </a:cubicBezTo>
                      <a:cubicBezTo>
                        <a:pt x="5391" y="12"/>
                        <a:pt x="5411" y="12"/>
                        <a:pt x="5422" y="11"/>
                      </a:cubicBezTo>
                      <a:cubicBezTo>
                        <a:pt x="5330" y="6"/>
                        <a:pt x="5410" y="17"/>
                        <a:pt x="5341" y="19"/>
                      </a:cubicBezTo>
                      <a:cubicBezTo>
                        <a:pt x="5328" y="15"/>
                        <a:pt x="5357" y="10"/>
                        <a:pt x="5311" y="9"/>
                      </a:cubicBezTo>
                      <a:cubicBezTo>
                        <a:pt x="5288" y="7"/>
                        <a:pt x="5177" y="20"/>
                        <a:pt x="5114" y="13"/>
                      </a:cubicBezTo>
                      <a:cubicBezTo>
                        <a:pt x="5128" y="16"/>
                        <a:pt x="5142" y="19"/>
                        <a:pt x="5110" y="21"/>
                      </a:cubicBezTo>
                      <a:cubicBezTo>
                        <a:pt x="5061" y="21"/>
                        <a:pt x="4978" y="10"/>
                        <a:pt x="4934" y="19"/>
                      </a:cubicBezTo>
                      <a:cubicBezTo>
                        <a:pt x="4928" y="18"/>
                        <a:pt x="4925" y="17"/>
                        <a:pt x="4925" y="16"/>
                      </a:cubicBezTo>
                      <a:cubicBezTo>
                        <a:pt x="4888" y="19"/>
                        <a:pt x="4804" y="20"/>
                        <a:pt x="4781" y="24"/>
                      </a:cubicBezTo>
                      <a:cubicBezTo>
                        <a:pt x="4747" y="8"/>
                        <a:pt x="4549" y="32"/>
                        <a:pt x="4550" y="16"/>
                      </a:cubicBezTo>
                      <a:lnTo>
                        <a:pt x="4435" y="17"/>
                      </a:lnTo>
                      <a:lnTo>
                        <a:pt x="4438" y="15"/>
                      </a:lnTo>
                      <a:cubicBezTo>
                        <a:pt x="4365" y="14"/>
                        <a:pt x="4339" y="18"/>
                        <a:pt x="4313" y="22"/>
                      </a:cubicBezTo>
                      <a:cubicBezTo>
                        <a:pt x="4296" y="20"/>
                        <a:pt x="4309" y="19"/>
                        <a:pt x="4310" y="18"/>
                      </a:cubicBezTo>
                      <a:cubicBezTo>
                        <a:pt x="4203" y="15"/>
                        <a:pt x="4192" y="15"/>
                        <a:pt x="4102" y="23"/>
                      </a:cubicBezTo>
                      <a:lnTo>
                        <a:pt x="4093" y="18"/>
                      </a:lnTo>
                      <a:cubicBezTo>
                        <a:pt x="4068" y="21"/>
                        <a:pt x="3938" y="10"/>
                        <a:pt x="3833" y="15"/>
                      </a:cubicBezTo>
                      <a:cubicBezTo>
                        <a:pt x="3834" y="15"/>
                        <a:pt x="3836" y="14"/>
                        <a:pt x="3844" y="13"/>
                      </a:cubicBezTo>
                      <a:cubicBezTo>
                        <a:pt x="3726" y="19"/>
                        <a:pt x="3561" y="0"/>
                        <a:pt x="3518" y="17"/>
                      </a:cubicBezTo>
                      <a:lnTo>
                        <a:pt x="3439" y="21"/>
                      </a:lnTo>
                      <a:cubicBezTo>
                        <a:pt x="3540" y="23"/>
                        <a:pt x="3424" y="29"/>
                        <a:pt x="3466" y="32"/>
                      </a:cubicBezTo>
                      <a:cubicBezTo>
                        <a:pt x="3426" y="33"/>
                        <a:pt x="3363" y="27"/>
                        <a:pt x="3412" y="26"/>
                      </a:cubicBezTo>
                      <a:lnTo>
                        <a:pt x="3420" y="27"/>
                      </a:lnTo>
                      <a:cubicBezTo>
                        <a:pt x="3438" y="17"/>
                        <a:pt x="3294" y="23"/>
                        <a:pt x="3297" y="16"/>
                      </a:cubicBezTo>
                      <a:cubicBezTo>
                        <a:pt x="3098" y="17"/>
                        <a:pt x="2904" y="11"/>
                        <a:pt x="2718" y="10"/>
                      </a:cubicBezTo>
                      <a:lnTo>
                        <a:pt x="2740" y="18"/>
                      </a:lnTo>
                      <a:lnTo>
                        <a:pt x="2675" y="17"/>
                      </a:lnTo>
                      <a:cubicBezTo>
                        <a:pt x="2658" y="15"/>
                        <a:pt x="2652" y="11"/>
                        <a:pt x="2698" y="12"/>
                      </a:cubicBezTo>
                      <a:cubicBezTo>
                        <a:pt x="2674" y="8"/>
                        <a:pt x="2620" y="15"/>
                        <a:pt x="2619" y="17"/>
                      </a:cubicBezTo>
                      <a:cubicBezTo>
                        <a:pt x="2528" y="14"/>
                        <a:pt x="2655" y="9"/>
                        <a:pt x="2627" y="9"/>
                      </a:cubicBezTo>
                      <a:lnTo>
                        <a:pt x="2589" y="9"/>
                      </a:lnTo>
                      <a:lnTo>
                        <a:pt x="2597" y="9"/>
                      </a:lnTo>
                      <a:cubicBezTo>
                        <a:pt x="2567" y="12"/>
                        <a:pt x="2564" y="15"/>
                        <a:pt x="2508" y="15"/>
                      </a:cubicBezTo>
                      <a:cubicBezTo>
                        <a:pt x="2473" y="13"/>
                        <a:pt x="2490" y="10"/>
                        <a:pt x="2476" y="10"/>
                      </a:cubicBezTo>
                      <a:cubicBezTo>
                        <a:pt x="2477" y="10"/>
                        <a:pt x="2472" y="9"/>
                        <a:pt x="2455" y="10"/>
                      </a:cubicBezTo>
                      <a:lnTo>
                        <a:pt x="2373" y="9"/>
                      </a:lnTo>
                      <a:lnTo>
                        <a:pt x="2406" y="15"/>
                      </a:lnTo>
                      <a:cubicBezTo>
                        <a:pt x="2370" y="18"/>
                        <a:pt x="2329" y="15"/>
                        <a:pt x="2367" y="21"/>
                      </a:cubicBezTo>
                      <a:cubicBezTo>
                        <a:pt x="2311" y="11"/>
                        <a:pt x="2062" y="17"/>
                        <a:pt x="2028" y="14"/>
                      </a:cubicBezTo>
                      <a:cubicBezTo>
                        <a:pt x="1977" y="18"/>
                        <a:pt x="1927" y="18"/>
                        <a:pt x="1864" y="17"/>
                      </a:cubicBezTo>
                      <a:cubicBezTo>
                        <a:pt x="1880" y="19"/>
                        <a:pt x="1889" y="25"/>
                        <a:pt x="1836" y="24"/>
                      </a:cubicBezTo>
                      <a:cubicBezTo>
                        <a:pt x="1855" y="11"/>
                        <a:pt x="1737" y="18"/>
                        <a:pt x="1694" y="9"/>
                      </a:cubicBezTo>
                      <a:cubicBezTo>
                        <a:pt x="1733" y="15"/>
                        <a:pt x="1542" y="10"/>
                        <a:pt x="1603" y="19"/>
                      </a:cubicBezTo>
                      <a:cubicBezTo>
                        <a:pt x="1558" y="18"/>
                        <a:pt x="1600" y="14"/>
                        <a:pt x="1566" y="11"/>
                      </a:cubicBezTo>
                      <a:cubicBezTo>
                        <a:pt x="1460" y="16"/>
                        <a:pt x="1331" y="8"/>
                        <a:pt x="1200" y="9"/>
                      </a:cubicBezTo>
                      <a:cubicBezTo>
                        <a:pt x="1198" y="11"/>
                        <a:pt x="1220" y="13"/>
                        <a:pt x="1192" y="16"/>
                      </a:cubicBezTo>
                      <a:lnTo>
                        <a:pt x="1122" y="8"/>
                      </a:lnTo>
                      <a:cubicBezTo>
                        <a:pt x="1096" y="9"/>
                        <a:pt x="1098" y="17"/>
                        <a:pt x="1051" y="11"/>
                      </a:cubicBezTo>
                      <a:cubicBezTo>
                        <a:pt x="1058" y="13"/>
                        <a:pt x="1068" y="15"/>
                        <a:pt x="1050" y="15"/>
                      </a:cubicBezTo>
                      <a:cubicBezTo>
                        <a:pt x="792" y="7"/>
                        <a:pt x="524" y="22"/>
                        <a:pt x="262" y="7"/>
                      </a:cubicBezTo>
                      <a:cubicBezTo>
                        <a:pt x="297" y="9"/>
                        <a:pt x="274" y="10"/>
                        <a:pt x="247" y="10"/>
                      </a:cubicBezTo>
                      <a:cubicBezTo>
                        <a:pt x="264" y="11"/>
                        <a:pt x="246" y="14"/>
                        <a:pt x="250" y="17"/>
                      </a:cubicBezTo>
                      <a:lnTo>
                        <a:pt x="140" y="10"/>
                      </a:lnTo>
                      <a:cubicBezTo>
                        <a:pt x="120" y="17"/>
                        <a:pt x="23" y="10"/>
                        <a:pt x="11" y="17"/>
                      </a:cubicBezTo>
                      <a:lnTo>
                        <a:pt x="46" y="15"/>
                      </a:lnTo>
                      <a:cubicBezTo>
                        <a:pt x="0" y="23"/>
                        <a:pt x="111" y="32"/>
                        <a:pt x="104" y="42"/>
                      </a:cubicBezTo>
                      <a:cubicBezTo>
                        <a:pt x="156" y="33"/>
                        <a:pt x="240" y="55"/>
                        <a:pt x="325" y="43"/>
                      </a:cubicBezTo>
                      <a:cubicBezTo>
                        <a:pt x="344" y="45"/>
                        <a:pt x="309" y="46"/>
                        <a:pt x="319" y="48"/>
                      </a:cubicBezTo>
                      <a:cubicBezTo>
                        <a:pt x="340" y="44"/>
                        <a:pt x="366" y="43"/>
                        <a:pt x="414" y="45"/>
                      </a:cubicBezTo>
                      <a:lnTo>
                        <a:pt x="409" y="46"/>
                      </a:lnTo>
                      <a:cubicBezTo>
                        <a:pt x="544" y="45"/>
                        <a:pt x="602" y="49"/>
                        <a:pt x="754" y="52"/>
                      </a:cubicBezTo>
                      <a:lnTo>
                        <a:pt x="742" y="47"/>
                      </a:lnTo>
                      <a:cubicBezTo>
                        <a:pt x="775" y="48"/>
                        <a:pt x="782" y="49"/>
                        <a:pt x="797" y="50"/>
                      </a:cubicBezTo>
                      <a:cubicBezTo>
                        <a:pt x="835" y="43"/>
                        <a:pt x="706" y="50"/>
                        <a:pt x="740" y="42"/>
                      </a:cubicBezTo>
                      <a:cubicBezTo>
                        <a:pt x="783" y="52"/>
                        <a:pt x="970" y="42"/>
                        <a:pt x="999" y="53"/>
                      </a:cubicBezTo>
                      <a:cubicBezTo>
                        <a:pt x="1049" y="54"/>
                        <a:pt x="984" y="48"/>
                        <a:pt x="1034" y="48"/>
                      </a:cubicBezTo>
                      <a:lnTo>
                        <a:pt x="1048" y="51"/>
                      </a:lnTo>
                      <a:lnTo>
                        <a:pt x="1060" y="47"/>
                      </a:lnTo>
                      <a:cubicBezTo>
                        <a:pt x="1093" y="48"/>
                        <a:pt x="1110" y="52"/>
                        <a:pt x="1111" y="54"/>
                      </a:cubicBezTo>
                      <a:cubicBezTo>
                        <a:pt x="1103" y="54"/>
                        <a:pt x="1088" y="55"/>
                        <a:pt x="1080" y="55"/>
                      </a:cubicBezTo>
                      <a:cubicBezTo>
                        <a:pt x="1122" y="59"/>
                        <a:pt x="1200" y="54"/>
                        <a:pt x="1215" y="55"/>
                      </a:cubicBezTo>
                      <a:lnTo>
                        <a:pt x="1166" y="53"/>
                      </a:lnTo>
                      <a:cubicBezTo>
                        <a:pt x="1303" y="50"/>
                        <a:pt x="1470" y="55"/>
                        <a:pt x="1603" y="49"/>
                      </a:cubicBezTo>
                      <a:lnTo>
                        <a:pt x="1593" y="46"/>
                      </a:lnTo>
                      <a:cubicBezTo>
                        <a:pt x="1694" y="42"/>
                        <a:pt x="1674" y="49"/>
                        <a:pt x="1784" y="47"/>
                      </a:cubicBezTo>
                      <a:lnTo>
                        <a:pt x="1780" y="48"/>
                      </a:lnTo>
                      <a:cubicBezTo>
                        <a:pt x="1803" y="45"/>
                        <a:pt x="1832" y="44"/>
                        <a:pt x="1863" y="45"/>
                      </a:cubicBezTo>
                      <a:cubicBezTo>
                        <a:pt x="1835" y="47"/>
                        <a:pt x="1915" y="50"/>
                        <a:pt x="1879" y="53"/>
                      </a:cubicBezTo>
                      <a:cubicBezTo>
                        <a:pt x="1988" y="48"/>
                        <a:pt x="1933" y="49"/>
                        <a:pt x="2005" y="41"/>
                      </a:cubicBezTo>
                      <a:lnTo>
                        <a:pt x="2022" y="45"/>
                      </a:lnTo>
                      <a:cubicBezTo>
                        <a:pt x="2046" y="41"/>
                        <a:pt x="2048" y="40"/>
                        <a:pt x="2104" y="39"/>
                      </a:cubicBezTo>
                      <a:cubicBezTo>
                        <a:pt x="2058" y="42"/>
                        <a:pt x="2139" y="44"/>
                        <a:pt x="2088" y="49"/>
                      </a:cubicBezTo>
                      <a:cubicBezTo>
                        <a:pt x="2205" y="57"/>
                        <a:pt x="2261" y="41"/>
                        <a:pt x="2314" y="53"/>
                      </a:cubicBezTo>
                      <a:cubicBezTo>
                        <a:pt x="2368" y="42"/>
                        <a:pt x="2214" y="47"/>
                        <a:pt x="2244" y="45"/>
                      </a:cubicBezTo>
                      <a:cubicBezTo>
                        <a:pt x="2219" y="41"/>
                        <a:pt x="2288" y="37"/>
                        <a:pt x="2324" y="38"/>
                      </a:cubicBezTo>
                      <a:cubicBezTo>
                        <a:pt x="2361" y="38"/>
                        <a:pt x="2387" y="51"/>
                        <a:pt x="2481" y="51"/>
                      </a:cubicBezTo>
                      <a:cubicBezTo>
                        <a:pt x="2471" y="51"/>
                        <a:pt x="2471" y="52"/>
                        <a:pt x="2461" y="52"/>
                      </a:cubicBezTo>
                      <a:cubicBezTo>
                        <a:pt x="2496" y="55"/>
                        <a:pt x="2530" y="48"/>
                        <a:pt x="2573" y="53"/>
                      </a:cubicBezTo>
                      <a:cubicBezTo>
                        <a:pt x="2597" y="47"/>
                        <a:pt x="2628" y="53"/>
                        <a:pt x="2635" y="45"/>
                      </a:cubicBezTo>
                      <a:lnTo>
                        <a:pt x="2550" y="47"/>
                      </a:lnTo>
                      <a:cubicBezTo>
                        <a:pt x="2598" y="45"/>
                        <a:pt x="2644" y="36"/>
                        <a:pt x="2724" y="40"/>
                      </a:cubicBezTo>
                      <a:cubicBezTo>
                        <a:pt x="2718" y="42"/>
                        <a:pt x="2694" y="44"/>
                        <a:pt x="2677" y="45"/>
                      </a:cubicBezTo>
                      <a:cubicBezTo>
                        <a:pt x="2701" y="48"/>
                        <a:pt x="2722" y="44"/>
                        <a:pt x="2747" y="46"/>
                      </a:cubicBezTo>
                      <a:cubicBezTo>
                        <a:pt x="2740" y="54"/>
                        <a:pt x="2643" y="48"/>
                        <a:pt x="2591" y="54"/>
                      </a:cubicBezTo>
                      <a:cubicBezTo>
                        <a:pt x="2616" y="57"/>
                        <a:pt x="2689" y="48"/>
                        <a:pt x="2663" y="57"/>
                      </a:cubicBezTo>
                      <a:cubicBezTo>
                        <a:pt x="2700" y="46"/>
                        <a:pt x="2755" y="58"/>
                        <a:pt x="2818" y="50"/>
                      </a:cubicBezTo>
                      <a:lnTo>
                        <a:pt x="2814" y="55"/>
                      </a:lnTo>
                      <a:cubicBezTo>
                        <a:pt x="2824" y="54"/>
                        <a:pt x="2845" y="52"/>
                        <a:pt x="2863" y="52"/>
                      </a:cubicBezTo>
                      <a:lnTo>
                        <a:pt x="2830" y="58"/>
                      </a:lnTo>
                      <a:cubicBezTo>
                        <a:pt x="2881" y="53"/>
                        <a:pt x="2928" y="63"/>
                        <a:pt x="2977" y="60"/>
                      </a:cubicBezTo>
                      <a:cubicBezTo>
                        <a:pt x="2875" y="60"/>
                        <a:pt x="2954" y="54"/>
                        <a:pt x="2911" y="51"/>
                      </a:cubicBezTo>
                      <a:cubicBezTo>
                        <a:pt x="3038" y="45"/>
                        <a:pt x="2984" y="64"/>
                        <a:pt x="3126" y="62"/>
                      </a:cubicBezTo>
                      <a:cubicBezTo>
                        <a:pt x="3107" y="62"/>
                        <a:pt x="3054" y="58"/>
                        <a:pt x="3084" y="56"/>
                      </a:cubicBezTo>
                      <a:cubicBezTo>
                        <a:pt x="3111" y="57"/>
                        <a:pt x="3146" y="59"/>
                        <a:pt x="3163" y="62"/>
                      </a:cubicBezTo>
                      <a:cubicBezTo>
                        <a:pt x="3257" y="61"/>
                        <a:pt x="3149" y="57"/>
                        <a:pt x="3189" y="54"/>
                      </a:cubicBezTo>
                      <a:cubicBezTo>
                        <a:pt x="3221" y="60"/>
                        <a:pt x="3235" y="52"/>
                        <a:pt x="3276" y="50"/>
                      </a:cubicBezTo>
                      <a:lnTo>
                        <a:pt x="3276" y="55"/>
                      </a:lnTo>
                      <a:cubicBezTo>
                        <a:pt x="3384" y="58"/>
                        <a:pt x="3305" y="45"/>
                        <a:pt x="3401" y="49"/>
                      </a:cubicBezTo>
                      <a:lnTo>
                        <a:pt x="3361" y="55"/>
                      </a:lnTo>
                      <a:lnTo>
                        <a:pt x="3411" y="54"/>
                      </a:lnTo>
                      <a:lnTo>
                        <a:pt x="3400" y="59"/>
                      </a:lnTo>
                      <a:cubicBezTo>
                        <a:pt x="3455" y="55"/>
                        <a:pt x="3472" y="56"/>
                        <a:pt x="3526" y="58"/>
                      </a:cubicBezTo>
                      <a:cubicBezTo>
                        <a:pt x="3513" y="54"/>
                        <a:pt x="3533" y="49"/>
                        <a:pt x="3580" y="49"/>
                      </a:cubicBezTo>
                      <a:cubicBezTo>
                        <a:pt x="3613" y="52"/>
                        <a:pt x="3562" y="54"/>
                        <a:pt x="3630" y="53"/>
                      </a:cubicBezTo>
                      <a:cubicBezTo>
                        <a:pt x="3614" y="56"/>
                        <a:pt x="3598" y="60"/>
                        <a:pt x="3568" y="55"/>
                      </a:cubicBezTo>
                      <a:cubicBezTo>
                        <a:pt x="3565" y="57"/>
                        <a:pt x="3553" y="58"/>
                        <a:pt x="3550" y="60"/>
                      </a:cubicBezTo>
                      <a:cubicBezTo>
                        <a:pt x="3585" y="63"/>
                        <a:pt x="3638" y="61"/>
                        <a:pt x="3662" y="61"/>
                      </a:cubicBezTo>
                      <a:cubicBezTo>
                        <a:pt x="3653" y="61"/>
                        <a:pt x="3642" y="60"/>
                        <a:pt x="3636" y="60"/>
                      </a:cubicBezTo>
                      <a:lnTo>
                        <a:pt x="3734" y="53"/>
                      </a:lnTo>
                      <a:cubicBezTo>
                        <a:pt x="3749" y="55"/>
                        <a:pt x="3737" y="56"/>
                        <a:pt x="3725" y="58"/>
                      </a:cubicBezTo>
                      <a:cubicBezTo>
                        <a:pt x="3744" y="57"/>
                        <a:pt x="3758" y="55"/>
                        <a:pt x="3787" y="55"/>
                      </a:cubicBezTo>
                      <a:cubicBezTo>
                        <a:pt x="3780" y="59"/>
                        <a:pt x="3781" y="63"/>
                        <a:pt x="3740" y="65"/>
                      </a:cubicBezTo>
                      <a:lnTo>
                        <a:pt x="3833" y="60"/>
                      </a:lnTo>
                      <a:cubicBezTo>
                        <a:pt x="3839" y="62"/>
                        <a:pt x="3881" y="65"/>
                        <a:pt x="3869" y="67"/>
                      </a:cubicBezTo>
                      <a:cubicBezTo>
                        <a:pt x="3920" y="69"/>
                        <a:pt x="3995" y="59"/>
                        <a:pt x="4064" y="62"/>
                      </a:cubicBezTo>
                      <a:cubicBezTo>
                        <a:pt x="4067" y="62"/>
                        <a:pt x="4074" y="61"/>
                        <a:pt x="4089" y="60"/>
                      </a:cubicBezTo>
                      <a:cubicBezTo>
                        <a:pt x="4153" y="62"/>
                        <a:pt x="4210" y="67"/>
                        <a:pt x="4286" y="61"/>
                      </a:cubicBezTo>
                      <a:lnTo>
                        <a:pt x="4329" y="68"/>
                      </a:lnTo>
                      <a:cubicBezTo>
                        <a:pt x="4389" y="67"/>
                        <a:pt x="4271" y="59"/>
                        <a:pt x="4370" y="57"/>
                      </a:cubicBezTo>
                      <a:cubicBezTo>
                        <a:pt x="4440" y="55"/>
                        <a:pt x="4396" y="63"/>
                        <a:pt x="4421" y="65"/>
                      </a:cubicBezTo>
                      <a:cubicBezTo>
                        <a:pt x="4456" y="62"/>
                        <a:pt x="4517" y="54"/>
                        <a:pt x="4581" y="60"/>
                      </a:cubicBezTo>
                      <a:cubicBezTo>
                        <a:pt x="4560" y="62"/>
                        <a:pt x="4543" y="60"/>
                        <a:pt x="4523" y="61"/>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971" name="Google Shape;971;p79"/>
                <p:cNvSpPr/>
                <p:nvPr/>
              </p:nvSpPr>
              <p:spPr>
                <a:xfrm>
                  <a:off x="7508875" y="1560020"/>
                  <a:ext cx="11112" cy="3693"/>
                </a:xfrm>
                <a:custGeom>
                  <a:rect b="b" l="l" r="r" t="t"/>
                  <a:pathLst>
                    <a:path extrusionOk="0" h="3" w="12">
                      <a:moveTo>
                        <a:pt x="12" y="3"/>
                      </a:moveTo>
                      <a:lnTo>
                        <a:pt x="12" y="3"/>
                      </a:lnTo>
                      <a:cubicBezTo>
                        <a:pt x="8" y="2"/>
                        <a:pt x="7" y="1"/>
                        <a:pt x="6" y="0"/>
                      </a:cubicBezTo>
                      <a:cubicBezTo>
                        <a:pt x="1" y="1"/>
                        <a:pt x="0" y="2"/>
                        <a:pt x="12" y="3"/>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972" name="Google Shape;972;p79"/>
                <p:cNvSpPr/>
                <p:nvPr/>
              </p:nvSpPr>
              <p:spPr>
                <a:xfrm>
                  <a:off x="5434013" y="1567405"/>
                  <a:ext cx="4762" cy="1231"/>
                </a:xfrm>
                <a:custGeom>
                  <a:rect b="b" l="l" r="r" t="t"/>
                  <a:pathLst>
                    <a:path extrusionOk="0" h="1" w="5">
                      <a:moveTo>
                        <a:pt x="5" y="1"/>
                      </a:moveTo>
                      <a:lnTo>
                        <a:pt x="5" y="1"/>
                      </a:lnTo>
                      <a:lnTo>
                        <a:pt x="3" y="0"/>
                      </a:lnTo>
                      <a:cubicBezTo>
                        <a:pt x="1" y="1"/>
                        <a:pt x="1" y="1"/>
                        <a:pt x="0" y="1"/>
                      </a:cubicBezTo>
                      <a:lnTo>
                        <a:pt x="5" y="1"/>
                      </a:ln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973" name="Google Shape;973;p79"/>
                <p:cNvSpPr/>
                <p:nvPr/>
              </p:nvSpPr>
              <p:spPr>
                <a:xfrm>
                  <a:off x="9672638" y="1567405"/>
                  <a:ext cx="25400" cy="2462"/>
                </a:xfrm>
                <a:custGeom>
                  <a:rect b="b" l="l" r="r" t="t"/>
                  <a:pathLst>
                    <a:path extrusionOk="0" h="3" w="27">
                      <a:moveTo>
                        <a:pt x="27" y="3"/>
                      </a:moveTo>
                      <a:lnTo>
                        <a:pt x="27" y="3"/>
                      </a:lnTo>
                      <a:cubicBezTo>
                        <a:pt x="13" y="2"/>
                        <a:pt x="6" y="1"/>
                        <a:pt x="1" y="0"/>
                      </a:cubicBezTo>
                      <a:cubicBezTo>
                        <a:pt x="0" y="1"/>
                        <a:pt x="6" y="2"/>
                        <a:pt x="27" y="3"/>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974" name="Google Shape;974;p79"/>
                <p:cNvSpPr/>
                <p:nvPr/>
              </p:nvSpPr>
              <p:spPr>
                <a:xfrm>
                  <a:off x="10966450" y="1529246"/>
                  <a:ext cx="39687" cy="2462"/>
                </a:xfrm>
                <a:custGeom>
                  <a:rect b="b" l="l" r="r" t="t"/>
                  <a:pathLst>
                    <a:path extrusionOk="0" h="3" w="42">
                      <a:moveTo>
                        <a:pt x="42" y="0"/>
                      </a:moveTo>
                      <a:lnTo>
                        <a:pt x="42" y="0"/>
                      </a:lnTo>
                      <a:lnTo>
                        <a:pt x="0" y="1"/>
                      </a:lnTo>
                      <a:cubicBezTo>
                        <a:pt x="20" y="1"/>
                        <a:pt x="27" y="2"/>
                        <a:pt x="38" y="3"/>
                      </a:cubicBezTo>
                      <a:cubicBezTo>
                        <a:pt x="37" y="2"/>
                        <a:pt x="29" y="0"/>
                        <a:pt x="42" y="0"/>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975" name="Google Shape;975;p79"/>
                <p:cNvSpPr/>
                <p:nvPr/>
              </p:nvSpPr>
              <p:spPr>
                <a:xfrm>
                  <a:off x="11329988" y="1552634"/>
                  <a:ext cx="44450" cy="2462"/>
                </a:xfrm>
                <a:custGeom>
                  <a:rect b="b" l="l" r="r" t="t"/>
                  <a:pathLst>
                    <a:path extrusionOk="0" h="3" w="46">
                      <a:moveTo>
                        <a:pt x="27" y="3"/>
                      </a:moveTo>
                      <a:lnTo>
                        <a:pt x="27" y="3"/>
                      </a:lnTo>
                      <a:cubicBezTo>
                        <a:pt x="33" y="2"/>
                        <a:pt x="40" y="3"/>
                        <a:pt x="46" y="2"/>
                      </a:cubicBezTo>
                      <a:lnTo>
                        <a:pt x="44" y="0"/>
                      </a:lnTo>
                      <a:cubicBezTo>
                        <a:pt x="18" y="0"/>
                        <a:pt x="0" y="2"/>
                        <a:pt x="27" y="3"/>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976" name="Google Shape;976;p79"/>
                <p:cNvSpPr/>
                <p:nvPr/>
              </p:nvSpPr>
              <p:spPr>
                <a:xfrm>
                  <a:off x="11042650" y="1540325"/>
                  <a:ext cx="60325" cy="6155"/>
                </a:xfrm>
                <a:custGeom>
                  <a:rect b="b" l="l" r="r" t="t"/>
                  <a:pathLst>
                    <a:path extrusionOk="0" h="7" w="63">
                      <a:moveTo>
                        <a:pt x="0" y="3"/>
                      </a:moveTo>
                      <a:lnTo>
                        <a:pt x="0" y="3"/>
                      </a:lnTo>
                      <a:cubicBezTo>
                        <a:pt x="3" y="7"/>
                        <a:pt x="30" y="6"/>
                        <a:pt x="60" y="5"/>
                      </a:cubicBezTo>
                      <a:lnTo>
                        <a:pt x="54" y="5"/>
                      </a:lnTo>
                      <a:cubicBezTo>
                        <a:pt x="63" y="0"/>
                        <a:pt x="31" y="1"/>
                        <a:pt x="0" y="3"/>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977" name="Google Shape;977;p79"/>
                <p:cNvSpPr/>
                <p:nvPr/>
              </p:nvSpPr>
              <p:spPr>
                <a:xfrm>
                  <a:off x="11106150" y="1542787"/>
                  <a:ext cx="28575" cy="1231"/>
                </a:xfrm>
                <a:custGeom>
                  <a:rect b="b" l="l" r="r" t="t"/>
                  <a:pathLst>
                    <a:path extrusionOk="0" h="2" w="31">
                      <a:moveTo>
                        <a:pt x="0" y="2"/>
                      </a:moveTo>
                      <a:lnTo>
                        <a:pt x="0" y="2"/>
                      </a:lnTo>
                      <a:cubicBezTo>
                        <a:pt x="10" y="2"/>
                        <a:pt x="19" y="2"/>
                        <a:pt x="28" y="2"/>
                      </a:cubicBezTo>
                      <a:cubicBezTo>
                        <a:pt x="31" y="0"/>
                        <a:pt x="17" y="2"/>
                        <a:pt x="0" y="2"/>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978" name="Google Shape;978;p79"/>
                <p:cNvSpPr/>
                <p:nvPr/>
              </p:nvSpPr>
              <p:spPr>
                <a:xfrm>
                  <a:off x="10679113" y="1525554"/>
                  <a:ext cx="103187" cy="9847"/>
                </a:xfrm>
                <a:custGeom>
                  <a:rect b="b" l="l" r="r" t="t"/>
                  <a:pathLst>
                    <a:path extrusionOk="0" h="12" w="109">
                      <a:moveTo>
                        <a:pt x="77" y="9"/>
                      </a:moveTo>
                      <a:lnTo>
                        <a:pt x="77" y="9"/>
                      </a:lnTo>
                      <a:cubicBezTo>
                        <a:pt x="91" y="10"/>
                        <a:pt x="86" y="4"/>
                        <a:pt x="94" y="6"/>
                      </a:cubicBezTo>
                      <a:cubicBezTo>
                        <a:pt x="109" y="0"/>
                        <a:pt x="0" y="12"/>
                        <a:pt x="77" y="9"/>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979" name="Google Shape;979;p79"/>
                <p:cNvSpPr/>
                <p:nvPr/>
              </p:nvSpPr>
              <p:spPr>
                <a:xfrm>
                  <a:off x="11039475" y="1550172"/>
                  <a:ext cx="26987" cy="4924"/>
                </a:xfrm>
                <a:custGeom>
                  <a:rect b="b" l="l" r="r" t="t"/>
                  <a:pathLst>
                    <a:path extrusionOk="0" h="5" w="27">
                      <a:moveTo>
                        <a:pt x="27" y="5"/>
                      </a:moveTo>
                      <a:lnTo>
                        <a:pt x="27" y="5"/>
                      </a:lnTo>
                      <a:lnTo>
                        <a:pt x="16" y="0"/>
                      </a:lnTo>
                      <a:lnTo>
                        <a:pt x="0" y="4"/>
                      </a:lnTo>
                      <a:lnTo>
                        <a:pt x="27" y="5"/>
                      </a:ln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980" name="Google Shape;980;p79"/>
                <p:cNvSpPr/>
                <p:nvPr/>
              </p:nvSpPr>
              <p:spPr>
                <a:xfrm>
                  <a:off x="10841038" y="1548941"/>
                  <a:ext cx="58737" cy="2462"/>
                </a:xfrm>
                <a:custGeom>
                  <a:rect b="b" l="l" r="r" t="t"/>
                  <a:pathLst>
                    <a:path extrusionOk="0" h="3" w="61">
                      <a:moveTo>
                        <a:pt x="1" y="2"/>
                      </a:moveTo>
                      <a:lnTo>
                        <a:pt x="1" y="2"/>
                      </a:lnTo>
                      <a:lnTo>
                        <a:pt x="49" y="3"/>
                      </a:lnTo>
                      <a:cubicBezTo>
                        <a:pt x="48" y="2"/>
                        <a:pt x="54" y="2"/>
                        <a:pt x="61" y="2"/>
                      </a:cubicBezTo>
                      <a:cubicBezTo>
                        <a:pt x="32" y="1"/>
                        <a:pt x="0" y="0"/>
                        <a:pt x="1" y="2"/>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981" name="Google Shape;981;p79"/>
                <p:cNvSpPr/>
                <p:nvPr/>
              </p:nvSpPr>
              <p:spPr>
                <a:xfrm>
                  <a:off x="10899775" y="1550172"/>
                  <a:ext cx="36512" cy="1231"/>
                </a:xfrm>
                <a:custGeom>
                  <a:rect b="b" l="l" r="r" t="t"/>
                  <a:pathLst>
                    <a:path extrusionOk="0" h="1" w="38">
                      <a:moveTo>
                        <a:pt x="0" y="1"/>
                      </a:moveTo>
                      <a:lnTo>
                        <a:pt x="0" y="1"/>
                      </a:lnTo>
                      <a:cubicBezTo>
                        <a:pt x="15" y="1"/>
                        <a:pt x="30" y="1"/>
                        <a:pt x="38" y="0"/>
                      </a:cubicBezTo>
                      <a:cubicBezTo>
                        <a:pt x="30" y="0"/>
                        <a:pt x="12" y="0"/>
                        <a:pt x="0" y="1"/>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982" name="Google Shape;982;p79"/>
                <p:cNvSpPr/>
                <p:nvPr/>
              </p:nvSpPr>
              <p:spPr>
                <a:xfrm>
                  <a:off x="10958513" y="1555096"/>
                  <a:ext cx="46037" cy="0"/>
                </a:xfrm>
                <a:custGeom>
                  <a:rect b="b" l="l" r="r" t="t"/>
                  <a:pathLst>
                    <a:path extrusionOk="0" h="1" w="47">
                      <a:moveTo>
                        <a:pt x="47" y="0"/>
                      </a:moveTo>
                      <a:lnTo>
                        <a:pt x="47" y="0"/>
                      </a:lnTo>
                      <a:lnTo>
                        <a:pt x="33" y="0"/>
                      </a:lnTo>
                      <a:lnTo>
                        <a:pt x="0" y="0"/>
                      </a:lnTo>
                      <a:lnTo>
                        <a:pt x="47" y="0"/>
                      </a:ln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983" name="Google Shape;983;p79"/>
                <p:cNvSpPr/>
                <p:nvPr/>
              </p:nvSpPr>
              <p:spPr>
                <a:xfrm>
                  <a:off x="10304463" y="1548941"/>
                  <a:ext cx="61912" cy="3693"/>
                </a:xfrm>
                <a:custGeom>
                  <a:rect b="b" l="l" r="r" t="t"/>
                  <a:pathLst>
                    <a:path extrusionOk="0" h="4" w="65">
                      <a:moveTo>
                        <a:pt x="57" y="0"/>
                      </a:moveTo>
                      <a:lnTo>
                        <a:pt x="57" y="0"/>
                      </a:lnTo>
                      <a:lnTo>
                        <a:pt x="5" y="1"/>
                      </a:lnTo>
                      <a:cubicBezTo>
                        <a:pt x="0" y="3"/>
                        <a:pt x="14" y="4"/>
                        <a:pt x="33" y="4"/>
                      </a:cubicBezTo>
                      <a:cubicBezTo>
                        <a:pt x="45" y="2"/>
                        <a:pt x="65" y="2"/>
                        <a:pt x="57" y="0"/>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984" name="Google Shape;984;p79"/>
                <p:cNvSpPr/>
                <p:nvPr/>
              </p:nvSpPr>
              <p:spPr>
                <a:xfrm>
                  <a:off x="10483850" y="1557558"/>
                  <a:ext cx="23812" cy="6155"/>
                </a:xfrm>
                <a:custGeom>
                  <a:rect b="b" l="l" r="r" t="t"/>
                  <a:pathLst>
                    <a:path extrusionOk="0" h="7" w="25">
                      <a:moveTo>
                        <a:pt x="25" y="4"/>
                      </a:moveTo>
                      <a:lnTo>
                        <a:pt x="25" y="4"/>
                      </a:lnTo>
                      <a:cubicBezTo>
                        <a:pt x="11" y="3"/>
                        <a:pt x="10" y="2"/>
                        <a:pt x="2" y="0"/>
                      </a:cubicBezTo>
                      <a:lnTo>
                        <a:pt x="0" y="7"/>
                      </a:lnTo>
                      <a:lnTo>
                        <a:pt x="25" y="4"/>
                      </a:ln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985" name="Google Shape;985;p79"/>
                <p:cNvSpPr/>
                <p:nvPr/>
              </p:nvSpPr>
              <p:spPr>
                <a:xfrm>
                  <a:off x="10291763" y="1563712"/>
                  <a:ext cx="117475" cy="2462"/>
                </a:xfrm>
                <a:custGeom>
                  <a:rect b="b" l="l" r="r" t="t"/>
                  <a:pathLst>
                    <a:path extrusionOk="0" h="4" w="123">
                      <a:moveTo>
                        <a:pt x="75" y="0"/>
                      </a:moveTo>
                      <a:lnTo>
                        <a:pt x="75" y="0"/>
                      </a:lnTo>
                      <a:cubicBezTo>
                        <a:pt x="70" y="1"/>
                        <a:pt x="0" y="4"/>
                        <a:pt x="66" y="4"/>
                      </a:cubicBezTo>
                      <a:cubicBezTo>
                        <a:pt x="71" y="2"/>
                        <a:pt x="123" y="1"/>
                        <a:pt x="75" y="0"/>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986" name="Google Shape;986;p79"/>
                <p:cNvSpPr/>
                <p:nvPr/>
              </p:nvSpPr>
              <p:spPr>
                <a:xfrm>
                  <a:off x="9621838" y="1546479"/>
                  <a:ext cx="11112" cy="8617"/>
                </a:xfrm>
                <a:custGeom>
                  <a:rect b="b" l="l" r="r" t="t"/>
                  <a:pathLst>
                    <a:path extrusionOk="0" h="10" w="13">
                      <a:moveTo>
                        <a:pt x="0" y="10"/>
                      </a:moveTo>
                      <a:lnTo>
                        <a:pt x="0" y="10"/>
                      </a:lnTo>
                      <a:lnTo>
                        <a:pt x="13" y="10"/>
                      </a:lnTo>
                      <a:lnTo>
                        <a:pt x="12" y="0"/>
                      </a:lnTo>
                      <a:lnTo>
                        <a:pt x="0" y="10"/>
                      </a:ln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987" name="Google Shape;987;p79"/>
                <p:cNvSpPr/>
                <p:nvPr/>
              </p:nvSpPr>
              <p:spPr>
                <a:xfrm>
                  <a:off x="8951913" y="1568636"/>
                  <a:ext cx="96837" cy="8617"/>
                </a:xfrm>
                <a:custGeom>
                  <a:rect b="b" l="l" r="r" t="t"/>
                  <a:pathLst>
                    <a:path extrusionOk="0" h="10" w="101">
                      <a:moveTo>
                        <a:pt x="16" y="8"/>
                      </a:moveTo>
                      <a:lnTo>
                        <a:pt x="16" y="8"/>
                      </a:lnTo>
                      <a:cubicBezTo>
                        <a:pt x="78" y="10"/>
                        <a:pt x="31" y="1"/>
                        <a:pt x="86" y="4"/>
                      </a:cubicBezTo>
                      <a:cubicBezTo>
                        <a:pt x="101" y="2"/>
                        <a:pt x="41" y="2"/>
                        <a:pt x="56" y="0"/>
                      </a:cubicBezTo>
                      <a:cubicBezTo>
                        <a:pt x="19" y="2"/>
                        <a:pt x="0" y="1"/>
                        <a:pt x="16" y="8"/>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988" name="Google Shape;988;p79"/>
                <p:cNvSpPr/>
                <p:nvPr/>
              </p:nvSpPr>
              <p:spPr>
                <a:xfrm>
                  <a:off x="9005888" y="1566174"/>
                  <a:ext cx="17462" cy="2462"/>
                </a:xfrm>
                <a:custGeom>
                  <a:rect b="b" l="l" r="r" t="t"/>
                  <a:pathLst>
                    <a:path extrusionOk="0" h="2" w="19">
                      <a:moveTo>
                        <a:pt x="0" y="2"/>
                      </a:moveTo>
                      <a:lnTo>
                        <a:pt x="0" y="2"/>
                      </a:lnTo>
                      <a:lnTo>
                        <a:pt x="19" y="0"/>
                      </a:lnTo>
                      <a:cubicBezTo>
                        <a:pt x="8" y="1"/>
                        <a:pt x="3" y="1"/>
                        <a:pt x="0" y="2"/>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989" name="Google Shape;989;p79"/>
                <p:cNvSpPr/>
                <p:nvPr/>
              </p:nvSpPr>
              <p:spPr>
                <a:xfrm>
                  <a:off x="1587500" y="1516937"/>
                  <a:ext cx="38100" cy="3693"/>
                </a:xfrm>
                <a:custGeom>
                  <a:rect b="b" l="l" r="r" t="t"/>
                  <a:pathLst>
                    <a:path extrusionOk="0" h="4" w="39">
                      <a:moveTo>
                        <a:pt x="39" y="2"/>
                      </a:moveTo>
                      <a:lnTo>
                        <a:pt x="39" y="2"/>
                      </a:lnTo>
                      <a:lnTo>
                        <a:pt x="0" y="0"/>
                      </a:lnTo>
                      <a:lnTo>
                        <a:pt x="25" y="4"/>
                      </a:lnTo>
                      <a:lnTo>
                        <a:pt x="39" y="2"/>
                      </a:ln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990" name="Google Shape;990;p79"/>
                <p:cNvSpPr/>
                <p:nvPr/>
              </p:nvSpPr>
              <p:spPr>
                <a:xfrm>
                  <a:off x="1522413" y="1519399"/>
                  <a:ext cx="30162" cy="4924"/>
                </a:xfrm>
                <a:custGeom>
                  <a:rect b="b" l="l" r="r" t="t"/>
                  <a:pathLst>
                    <a:path extrusionOk="0" h="6" w="32">
                      <a:moveTo>
                        <a:pt x="32" y="6"/>
                      </a:moveTo>
                      <a:lnTo>
                        <a:pt x="32" y="6"/>
                      </a:lnTo>
                      <a:lnTo>
                        <a:pt x="23" y="0"/>
                      </a:lnTo>
                      <a:lnTo>
                        <a:pt x="0" y="5"/>
                      </a:lnTo>
                      <a:cubicBezTo>
                        <a:pt x="8" y="5"/>
                        <a:pt x="26" y="5"/>
                        <a:pt x="32" y="6"/>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991" name="Google Shape;991;p79"/>
                <p:cNvSpPr/>
                <p:nvPr/>
              </p:nvSpPr>
              <p:spPr>
                <a:xfrm>
                  <a:off x="6650038" y="1573559"/>
                  <a:ext cx="33337" cy="3693"/>
                </a:xfrm>
                <a:custGeom>
                  <a:rect b="b" l="l" r="r" t="t"/>
                  <a:pathLst>
                    <a:path extrusionOk="0" h="4" w="34">
                      <a:moveTo>
                        <a:pt x="31" y="4"/>
                      </a:moveTo>
                      <a:lnTo>
                        <a:pt x="31" y="4"/>
                      </a:lnTo>
                      <a:lnTo>
                        <a:pt x="34" y="2"/>
                      </a:lnTo>
                      <a:cubicBezTo>
                        <a:pt x="28" y="1"/>
                        <a:pt x="18" y="1"/>
                        <a:pt x="0" y="0"/>
                      </a:cubicBezTo>
                      <a:lnTo>
                        <a:pt x="31" y="4"/>
                      </a:ln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992" name="Google Shape;992;p79"/>
                <p:cNvSpPr/>
                <p:nvPr/>
              </p:nvSpPr>
              <p:spPr>
                <a:xfrm>
                  <a:off x="6162675" y="1566174"/>
                  <a:ext cx="15875" cy="4924"/>
                </a:xfrm>
                <a:custGeom>
                  <a:rect b="b" l="l" r="r" t="t"/>
                  <a:pathLst>
                    <a:path extrusionOk="0" h="6" w="17">
                      <a:moveTo>
                        <a:pt x="8" y="6"/>
                      </a:moveTo>
                      <a:lnTo>
                        <a:pt x="8" y="6"/>
                      </a:lnTo>
                      <a:lnTo>
                        <a:pt x="17" y="6"/>
                      </a:lnTo>
                      <a:lnTo>
                        <a:pt x="0" y="0"/>
                      </a:lnTo>
                      <a:lnTo>
                        <a:pt x="8" y="6"/>
                      </a:ln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993" name="Google Shape;993;p79"/>
                <p:cNvSpPr/>
                <p:nvPr/>
              </p:nvSpPr>
              <p:spPr>
                <a:xfrm>
                  <a:off x="5738813" y="1571097"/>
                  <a:ext cx="60325" cy="6155"/>
                </a:xfrm>
                <a:custGeom>
                  <a:rect b="b" l="l" r="r" t="t"/>
                  <a:pathLst>
                    <a:path extrusionOk="0" h="8" w="63">
                      <a:moveTo>
                        <a:pt x="5" y="7"/>
                      </a:moveTo>
                      <a:lnTo>
                        <a:pt x="5" y="7"/>
                      </a:lnTo>
                      <a:cubicBezTo>
                        <a:pt x="23" y="8"/>
                        <a:pt x="45" y="6"/>
                        <a:pt x="63" y="7"/>
                      </a:cubicBezTo>
                      <a:cubicBezTo>
                        <a:pt x="23" y="8"/>
                        <a:pt x="0" y="0"/>
                        <a:pt x="5" y="7"/>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grpSp>
          <p:grpSp>
            <p:nvGrpSpPr>
              <p:cNvPr id="994" name="Google Shape;994;p79"/>
              <p:cNvGrpSpPr/>
              <p:nvPr/>
            </p:nvGrpSpPr>
            <p:grpSpPr>
              <a:xfrm flipH="1" rot="-5400000">
                <a:off x="6492229" y="2755658"/>
                <a:ext cx="4114800" cy="36576"/>
                <a:chOff x="1522413" y="1514475"/>
                <a:chExt cx="10569575" cy="64008"/>
              </a:xfrm>
            </p:grpSpPr>
            <p:sp>
              <p:nvSpPr>
                <p:cNvPr id="995" name="Google Shape;995;p79"/>
                <p:cNvSpPr/>
                <p:nvPr/>
              </p:nvSpPr>
              <p:spPr>
                <a:xfrm>
                  <a:off x="12028488" y="1525554"/>
                  <a:ext cx="63500" cy="4924"/>
                </a:xfrm>
                <a:custGeom>
                  <a:rect b="b" l="l" r="r" t="t"/>
                  <a:pathLst>
                    <a:path extrusionOk="0" h="6" w="67">
                      <a:moveTo>
                        <a:pt x="30" y="6"/>
                      </a:moveTo>
                      <a:lnTo>
                        <a:pt x="30" y="6"/>
                      </a:lnTo>
                      <a:lnTo>
                        <a:pt x="67" y="3"/>
                      </a:lnTo>
                      <a:cubicBezTo>
                        <a:pt x="60" y="2"/>
                        <a:pt x="26" y="1"/>
                        <a:pt x="39" y="0"/>
                      </a:cubicBezTo>
                      <a:cubicBezTo>
                        <a:pt x="0" y="1"/>
                        <a:pt x="8" y="3"/>
                        <a:pt x="30" y="6"/>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996" name="Google Shape;996;p79"/>
                <p:cNvSpPr/>
                <p:nvPr/>
              </p:nvSpPr>
              <p:spPr>
                <a:xfrm>
                  <a:off x="12022138" y="1532939"/>
                  <a:ext cx="19050" cy="1231"/>
                </a:xfrm>
                <a:custGeom>
                  <a:rect b="b" l="l" r="r" t="t"/>
                  <a:pathLst>
                    <a:path extrusionOk="0" h="2" w="20">
                      <a:moveTo>
                        <a:pt x="0" y="2"/>
                      </a:moveTo>
                      <a:lnTo>
                        <a:pt x="0" y="2"/>
                      </a:lnTo>
                      <a:lnTo>
                        <a:pt x="20" y="1"/>
                      </a:lnTo>
                      <a:cubicBezTo>
                        <a:pt x="16" y="0"/>
                        <a:pt x="11" y="0"/>
                        <a:pt x="0" y="2"/>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997" name="Google Shape;997;p79"/>
                <p:cNvSpPr/>
                <p:nvPr/>
              </p:nvSpPr>
              <p:spPr>
                <a:xfrm>
                  <a:off x="12041188" y="1531708"/>
                  <a:ext cx="39687" cy="6155"/>
                </a:xfrm>
                <a:custGeom>
                  <a:rect b="b" l="l" r="r" t="t"/>
                  <a:pathLst>
                    <a:path extrusionOk="0" h="6" w="41">
                      <a:moveTo>
                        <a:pt x="41" y="0"/>
                      </a:moveTo>
                      <a:lnTo>
                        <a:pt x="41" y="0"/>
                      </a:lnTo>
                      <a:lnTo>
                        <a:pt x="0" y="2"/>
                      </a:lnTo>
                      <a:cubicBezTo>
                        <a:pt x="5" y="3"/>
                        <a:pt x="6" y="6"/>
                        <a:pt x="19" y="1"/>
                      </a:cubicBezTo>
                      <a:cubicBezTo>
                        <a:pt x="15" y="3"/>
                        <a:pt x="23" y="1"/>
                        <a:pt x="41" y="0"/>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998" name="Google Shape;998;p79"/>
                <p:cNvSpPr/>
                <p:nvPr/>
              </p:nvSpPr>
              <p:spPr>
                <a:xfrm>
                  <a:off x="11831638" y="1526784"/>
                  <a:ext cx="42862" cy="4924"/>
                </a:xfrm>
                <a:custGeom>
                  <a:rect b="b" l="l" r="r" t="t"/>
                  <a:pathLst>
                    <a:path extrusionOk="0" h="6" w="45">
                      <a:moveTo>
                        <a:pt x="2" y="0"/>
                      </a:moveTo>
                      <a:lnTo>
                        <a:pt x="2" y="0"/>
                      </a:lnTo>
                      <a:cubicBezTo>
                        <a:pt x="0" y="1"/>
                        <a:pt x="15" y="4"/>
                        <a:pt x="18" y="6"/>
                      </a:cubicBezTo>
                      <a:lnTo>
                        <a:pt x="45" y="4"/>
                      </a:lnTo>
                      <a:cubicBezTo>
                        <a:pt x="31" y="3"/>
                        <a:pt x="4" y="2"/>
                        <a:pt x="2" y="0"/>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999" name="Google Shape;999;p79"/>
                <p:cNvSpPr/>
                <p:nvPr/>
              </p:nvSpPr>
              <p:spPr>
                <a:xfrm>
                  <a:off x="11809413" y="1531708"/>
                  <a:ext cx="41275" cy="2462"/>
                </a:xfrm>
                <a:custGeom>
                  <a:rect b="b" l="l" r="r" t="t"/>
                  <a:pathLst>
                    <a:path extrusionOk="0" h="3" w="44">
                      <a:moveTo>
                        <a:pt x="42" y="0"/>
                      </a:moveTo>
                      <a:lnTo>
                        <a:pt x="42" y="0"/>
                      </a:lnTo>
                      <a:lnTo>
                        <a:pt x="0" y="3"/>
                      </a:lnTo>
                      <a:cubicBezTo>
                        <a:pt x="37" y="3"/>
                        <a:pt x="44" y="2"/>
                        <a:pt x="42" y="0"/>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1000" name="Google Shape;1000;p79"/>
                <p:cNvSpPr/>
                <p:nvPr/>
              </p:nvSpPr>
              <p:spPr>
                <a:xfrm>
                  <a:off x="12003088" y="1537863"/>
                  <a:ext cx="77787" cy="3693"/>
                </a:xfrm>
                <a:custGeom>
                  <a:rect b="b" l="l" r="r" t="t"/>
                  <a:pathLst>
                    <a:path extrusionOk="0" h="5" w="82">
                      <a:moveTo>
                        <a:pt x="14" y="5"/>
                      </a:moveTo>
                      <a:lnTo>
                        <a:pt x="14" y="5"/>
                      </a:lnTo>
                      <a:lnTo>
                        <a:pt x="82" y="0"/>
                      </a:lnTo>
                      <a:lnTo>
                        <a:pt x="0" y="5"/>
                      </a:lnTo>
                      <a:lnTo>
                        <a:pt x="14" y="5"/>
                      </a:ln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1001" name="Google Shape;1001;p79"/>
                <p:cNvSpPr/>
                <p:nvPr/>
              </p:nvSpPr>
              <p:spPr>
                <a:xfrm>
                  <a:off x="11664950" y="1523092"/>
                  <a:ext cx="39687" cy="4924"/>
                </a:xfrm>
                <a:custGeom>
                  <a:rect b="b" l="l" r="r" t="t"/>
                  <a:pathLst>
                    <a:path extrusionOk="0" h="5" w="42">
                      <a:moveTo>
                        <a:pt x="19" y="4"/>
                      </a:moveTo>
                      <a:lnTo>
                        <a:pt x="19" y="4"/>
                      </a:lnTo>
                      <a:lnTo>
                        <a:pt x="42" y="0"/>
                      </a:lnTo>
                      <a:lnTo>
                        <a:pt x="0" y="5"/>
                      </a:lnTo>
                      <a:lnTo>
                        <a:pt x="19" y="4"/>
                      </a:ln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1002" name="Google Shape;1002;p79"/>
                <p:cNvSpPr/>
                <p:nvPr/>
              </p:nvSpPr>
              <p:spPr>
                <a:xfrm>
                  <a:off x="11506200" y="1521861"/>
                  <a:ext cx="92075" cy="4924"/>
                </a:xfrm>
                <a:custGeom>
                  <a:rect b="b" l="l" r="r" t="t"/>
                  <a:pathLst>
                    <a:path extrusionOk="0" h="6" w="98">
                      <a:moveTo>
                        <a:pt x="81" y="6"/>
                      </a:moveTo>
                      <a:lnTo>
                        <a:pt x="81" y="6"/>
                      </a:lnTo>
                      <a:cubicBezTo>
                        <a:pt x="98" y="3"/>
                        <a:pt x="57" y="1"/>
                        <a:pt x="75" y="0"/>
                      </a:cubicBezTo>
                      <a:cubicBezTo>
                        <a:pt x="47" y="0"/>
                        <a:pt x="22" y="2"/>
                        <a:pt x="0" y="5"/>
                      </a:cubicBezTo>
                      <a:cubicBezTo>
                        <a:pt x="24" y="3"/>
                        <a:pt x="49" y="4"/>
                        <a:pt x="81" y="6"/>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1003" name="Google Shape;1003;p79"/>
                <p:cNvSpPr/>
                <p:nvPr/>
              </p:nvSpPr>
              <p:spPr>
                <a:xfrm>
                  <a:off x="11471275" y="1525554"/>
                  <a:ext cx="34925" cy="3693"/>
                </a:xfrm>
                <a:custGeom>
                  <a:rect b="b" l="l" r="r" t="t"/>
                  <a:pathLst>
                    <a:path extrusionOk="0" h="3" w="36">
                      <a:moveTo>
                        <a:pt x="0" y="3"/>
                      </a:moveTo>
                      <a:lnTo>
                        <a:pt x="0" y="3"/>
                      </a:lnTo>
                      <a:cubicBezTo>
                        <a:pt x="11" y="2"/>
                        <a:pt x="23" y="1"/>
                        <a:pt x="36" y="0"/>
                      </a:cubicBezTo>
                      <a:cubicBezTo>
                        <a:pt x="24" y="0"/>
                        <a:pt x="12" y="1"/>
                        <a:pt x="0" y="3"/>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1004" name="Google Shape;1004;p79"/>
                <p:cNvSpPr/>
                <p:nvPr/>
              </p:nvSpPr>
              <p:spPr>
                <a:xfrm>
                  <a:off x="11710988" y="1529246"/>
                  <a:ext cx="30162" cy="4924"/>
                </a:xfrm>
                <a:custGeom>
                  <a:rect b="b" l="l" r="r" t="t"/>
                  <a:pathLst>
                    <a:path extrusionOk="0" h="5" w="32">
                      <a:moveTo>
                        <a:pt x="32" y="5"/>
                      </a:moveTo>
                      <a:lnTo>
                        <a:pt x="32" y="5"/>
                      </a:lnTo>
                      <a:cubicBezTo>
                        <a:pt x="29" y="4"/>
                        <a:pt x="23" y="1"/>
                        <a:pt x="0" y="0"/>
                      </a:cubicBezTo>
                      <a:lnTo>
                        <a:pt x="16" y="5"/>
                      </a:lnTo>
                      <a:lnTo>
                        <a:pt x="32" y="5"/>
                      </a:ln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1005" name="Google Shape;1005;p79"/>
                <p:cNvSpPr/>
                <p:nvPr/>
              </p:nvSpPr>
              <p:spPr>
                <a:xfrm>
                  <a:off x="11691938" y="1532939"/>
                  <a:ext cx="34925" cy="1231"/>
                </a:xfrm>
                <a:custGeom>
                  <a:rect b="b" l="l" r="r" t="t"/>
                  <a:pathLst>
                    <a:path extrusionOk="0" h="1" w="36">
                      <a:moveTo>
                        <a:pt x="36" y="1"/>
                      </a:moveTo>
                      <a:lnTo>
                        <a:pt x="36" y="1"/>
                      </a:lnTo>
                      <a:lnTo>
                        <a:pt x="35" y="1"/>
                      </a:lnTo>
                      <a:lnTo>
                        <a:pt x="0" y="0"/>
                      </a:lnTo>
                      <a:lnTo>
                        <a:pt x="36" y="1"/>
                      </a:ln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1006" name="Google Shape;1006;p79"/>
                <p:cNvSpPr/>
                <p:nvPr/>
              </p:nvSpPr>
              <p:spPr>
                <a:xfrm>
                  <a:off x="11741150" y="1534170"/>
                  <a:ext cx="4762" cy="0"/>
                </a:xfrm>
                <a:custGeom>
                  <a:rect b="b" l="l" r="r" t="t"/>
                  <a:pathLst>
                    <a:path extrusionOk="0" h="120000" w="5">
                      <a:moveTo>
                        <a:pt x="5" y="0"/>
                      </a:moveTo>
                      <a:lnTo>
                        <a:pt x="5" y="0"/>
                      </a:lnTo>
                      <a:lnTo>
                        <a:pt x="0" y="0"/>
                      </a:lnTo>
                      <a:cubicBezTo>
                        <a:pt x="2" y="0"/>
                        <a:pt x="3" y="0"/>
                        <a:pt x="5" y="0"/>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1007" name="Google Shape;1007;p79"/>
                <p:cNvSpPr/>
                <p:nvPr/>
              </p:nvSpPr>
              <p:spPr>
                <a:xfrm>
                  <a:off x="11841163" y="1537863"/>
                  <a:ext cx="71437" cy="8617"/>
                </a:xfrm>
                <a:custGeom>
                  <a:rect b="b" l="l" r="r" t="t"/>
                  <a:pathLst>
                    <a:path extrusionOk="0" h="9" w="75">
                      <a:moveTo>
                        <a:pt x="75" y="0"/>
                      </a:moveTo>
                      <a:lnTo>
                        <a:pt x="75" y="0"/>
                      </a:lnTo>
                      <a:cubicBezTo>
                        <a:pt x="51" y="3"/>
                        <a:pt x="0" y="5"/>
                        <a:pt x="49" y="9"/>
                      </a:cubicBezTo>
                      <a:cubicBezTo>
                        <a:pt x="66" y="6"/>
                        <a:pt x="38" y="4"/>
                        <a:pt x="75" y="0"/>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1008" name="Google Shape;1008;p79"/>
                <p:cNvSpPr/>
                <p:nvPr/>
              </p:nvSpPr>
              <p:spPr>
                <a:xfrm>
                  <a:off x="11764963" y="1535401"/>
                  <a:ext cx="44450" cy="3693"/>
                </a:xfrm>
                <a:custGeom>
                  <a:rect b="b" l="l" r="r" t="t"/>
                  <a:pathLst>
                    <a:path extrusionOk="0" h="4" w="47">
                      <a:moveTo>
                        <a:pt x="0" y="3"/>
                      </a:moveTo>
                      <a:lnTo>
                        <a:pt x="0" y="3"/>
                      </a:lnTo>
                      <a:lnTo>
                        <a:pt x="44" y="4"/>
                      </a:lnTo>
                      <a:cubicBezTo>
                        <a:pt x="43" y="3"/>
                        <a:pt x="35" y="1"/>
                        <a:pt x="47" y="0"/>
                      </a:cubicBezTo>
                      <a:lnTo>
                        <a:pt x="0" y="3"/>
                      </a:ln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1009" name="Google Shape;1009;p79"/>
                <p:cNvSpPr/>
                <p:nvPr/>
              </p:nvSpPr>
              <p:spPr>
                <a:xfrm>
                  <a:off x="11744325" y="1537863"/>
                  <a:ext cx="20637" cy="2462"/>
                </a:xfrm>
                <a:custGeom>
                  <a:rect b="b" l="l" r="r" t="t"/>
                  <a:pathLst>
                    <a:path extrusionOk="0" h="2" w="22">
                      <a:moveTo>
                        <a:pt x="0" y="2"/>
                      </a:moveTo>
                      <a:lnTo>
                        <a:pt x="0" y="2"/>
                      </a:lnTo>
                      <a:lnTo>
                        <a:pt x="22" y="0"/>
                      </a:lnTo>
                      <a:lnTo>
                        <a:pt x="5" y="0"/>
                      </a:lnTo>
                      <a:lnTo>
                        <a:pt x="0" y="2"/>
                      </a:ln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1010" name="Google Shape;1010;p79"/>
                <p:cNvSpPr/>
                <p:nvPr/>
              </p:nvSpPr>
              <p:spPr>
                <a:xfrm>
                  <a:off x="11482388" y="1531708"/>
                  <a:ext cx="85725" cy="3693"/>
                </a:xfrm>
                <a:custGeom>
                  <a:rect b="b" l="l" r="r" t="t"/>
                  <a:pathLst>
                    <a:path extrusionOk="0" h="4" w="90">
                      <a:moveTo>
                        <a:pt x="63" y="0"/>
                      </a:moveTo>
                      <a:lnTo>
                        <a:pt x="63" y="0"/>
                      </a:lnTo>
                      <a:cubicBezTo>
                        <a:pt x="44" y="2"/>
                        <a:pt x="23" y="2"/>
                        <a:pt x="0" y="2"/>
                      </a:cubicBezTo>
                      <a:cubicBezTo>
                        <a:pt x="25" y="3"/>
                        <a:pt x="51" y="4"/>
                        <a:pt x="76" y="4"/>
                      </a:cubicBezTo>
                      <a:cubicBezTo>
                        <a:pt x="79" y="2"/>
                        <a:pt x="90" y="0"/>
                        <a:pt x="63" y="0"/>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1011" name="Google Shape;1011;p79"/>
                <p:cNvSpPr/>
                <p:nvPr/>
              </p:nvSpPr>
              <p:spPr>
                <a:xfrm>
                  <a:off x="11626850" y="1532939"/>
                  <a:ext cx="4762" cy="1231"/>
                </a:xfrm>
                <a:custGeom>
                  <a:rect b="b" l="l" r="r" t="t"/>
                  <a:pathLst>
                    <a:path extrusionOk="0" h="1" w="5">
                      <a:moveTo>
                        <a:pt x="5" y="0"/>
                      </a:moveTo>
                      <a:lnTo>
                        <a:pt x="5" y="0"/>
                      </a:lnTo>
                      <a:lnTo>
                        <a:pt x="0" y="1"/>
                      </a:lnTo>
                      <a:cubicBezTo>
                        <a:pt x="3" y="1"/>
                        <a:pt x="5" y="1"/>
                        <a:pt x="5" y="0"/>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1012" name="Google Shape;1012;p79"/>
                <p:cNvSpPr/>
                <p:nvPr/>
              </p:nvSpPr>
              <p:spPr>
                <a:xfrm>
                  <a:off x="11261725" y="1534170"/>
                  <a:ext cx="4762" cy="0"/>
                </a:xfrm>
                <a:custGeom>
                  <a:rect b="b" l="l" r="r" t="t"/>
                  <a:pathLst>
                    <a:path extrusionOk="0" h="1" w="5">
                      <a:moveTo>
                        <a:pt x="0" y="0"/>
                      </a:moveTo>
                      <a:lnTo>
                        <a:pt x="0" y="0"/>
                      </a:lnTo>
                      <a:lnTo>
                        <a:pt x="4" y="0"/>
                      </a:lnTo>
                      <a:cubicBezTo>
                        <a:pt x="4" y="0"/>
                        <a:pt x="4" y="0"/>
                        <a:pt x="5" y="0"/>
                      </a:cubicBezTo>
                      <a:lnTo>
                        <a:pt x="0" y="0"/>
                      </a:ln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1013" name="Google Shape;1013;p79"/>
                <p:cNvSpPr/>
                <p:nvPr/>
              </p:nvSpPr>
              <p:spPr>
                <a:xfrm>
                  <a:off x="11553825" y="1534170"/>
                  <a:ext cx="44450" cy="2462"/>
                </a:xfrm>
                <a:custGeom>
                  <a:rect b="b" l="l" r="r" t="t"/>
                  <a:pathLst>
                    <a:path extrusionOk="0" h="2" w="47">
                      <a:moveTo>
                        <a:pt x="6" y="2"/>
                      </a:moveTo>
                      <a:lnTo>
                        <a:pt x="6" y="2"/>
                      </a:lnTo>
                      <a:cubicBezTo>
                        <a:pt x="25" y="2"/>
                        <a:pt x="36" y="1"/>
                        <a:pt x="47" y="0"/>
                      </a:cubicBezTo>
                      <a:cubicBezTo>
                        <a:pt x="33" y="0"/>
                        <a:pt x="18" y="1"/>
                        <a:pt x="2" y="1"/>
                      </a:cubicBezTo>
                      <a:cubicBezTo>
                        <a:pt x="0" y="1"/>
                        <a:pt x="0" y="2"/>
                        <a:pt x="6" y="2"/>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1014" name="Google Shape;1014;p79"/>
                <p:cNvSpPr/>
                <p:nvPr/>
              </p:nvSpPr>
              <p:spPr>
                <a:xfrm>
                  <a:off x="11409363" y="1529246"/>
                  <a:ext cx="31750" cy="2462"/>
                </a:xfrm>
                <a:custGeom>
                  <a:rect b="b" l="l" r="r" t="t"/>
                  <a:pathLst>
                    <a:path extrusionOk="0" h="3" w="33">
                      <a:moveTo>
                        <a:pt x="0" y="1"/>
                      </a:moveTo>
                      <a:lnTo>
                        <a:pt x="0" y="1"/>
                      </a:lnTo>
                      <a:cubicBezTo>
                        <a:pt x="10" y="2"/>
                        <a:pt x="21" y="3"/>
                        <a:pt x="33" y="3"/>
                      </a:cubicBezTo>
                      <a:cubicBezTo>
                        <a:pt x="23" y="2"/>
                        <a:pt x="3" y="0"/>
                        <a:pt x="0" y="1"/>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1015" name="Google Shape;1015;p79"/>
                <p:cNvSpPr/>
                <p:nvPr/>
              </p:nvSpPr>
              <p:spPr>
                <a:xfrm>
                  <a:off x="11618913" y="1531708"/>
                  <a:ext cx="6350" cy="0"/>
                </a:xfrm>
                <a:custGeom>
                  <a:rect b="b" l="l" r="r" t="t"/>
                  <a:pathLst>
                    <a:path extrusionOk="0" h="1" w="6">
                      <a:moveTo>
                        <a:pt x="3" y="0"/>
                      </a:moveTo>
                      <a:lnTo>
                        <a:pt x="3" y="0"/>
                      </a:lnTo>
                      <a:lnTo>
                        <a:pt x="6" y="0"/>
                      </a:lnTo>
                      <a:cubicBezTo>
                        <a:pt x="0" y="0"/>
                        <a:pt x="0" y="0"/>
                        <a:pt x="3" y="0"/>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1016" name="Google Shape;1016;p79"/>
                <p:cNvSpPr/>
                <p:nvPr/>
              </p:nvSpPr>
              <p:spPr>
                <a:xfrm>
                  <a:off x="11598275" y="1531708"/>
                  <a:ext cx="28575" cy="2462"/>
                </a:xfrm>
                <a:custGeom>
                  <a:rect b="b" l="l" r="r" t="t"/>
                  <a:pathLst>
                    <a:path extrusionOk="0" h="3" w="31">
                      <a:moveTo>
                        <a:pt x="25" y="0"/>
                      </a:moveTo>
                      <a:lnTo>
                        <a:pt x="25" y="0"/>
                      </a:lnTo>
                      <a:cubicBezTo>
                        <a:pt x="15" y="1"/>
                        <a:pt x="8" y="2"/>
                        <a:pt x="0" y="3"/>
                      </a:cubicBezTo>
                      <a:cubicBezTo>
                        <a:pt x="11" y="3"/>
                        <a:pt x="22" y="2"/>
                        <a:pt x="31" y="2"/>
                      </a:cubicBezTo>
                      <a:cubicBezTo>
                        <a:pt x="29" y="1"/>
                        <a:pt x="27" y="1"/>
                        <a:pt x="25" y="0"/>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1017" name="Google Shape;1017;p79"/>
                <p:cNvSpPr/>
                <p:nvPr/>
              </p:nvSpPr>
              <p:spPr>
                <a:xfrm>
                  <a:off x="11137900" y="1534170"/>
                  <a:ext cx="188912" cy="23388"/>
                </a:xfrm>
                <a:custGeom>
                  <a:rect b="b" l="l" r="r" t="t"/>
                  <a:pathLst>
                    <a:path extrusionOk="0" h="27" w="198">
                      <a:moveTo>
                        <a:pt x="60" y="27"/>
                      </a:moveTo>
                      <a:lnTo>
                        <a:pt x="60" y="27"/>
                      </a:lnTo>
                      <a:cubicBezTo>
                        <a:pt x="63" y="23"/>
                        <a:pt x="113" y="19"/>
                        <a:pt x="156" y="24"/>
                      </a:cubicBezTo>
                      <a:cubicBezTo>
                        <a:pt x="198" y="21"/>
                        <a:pt x="171" y="7"/>
                        <a:pt x="134" y="0"/>
                      </a:cubicBezTo>
                      <a:cubicBezTo>
                        <a:pt x="133" y="2"/>
                        <a:pt x="133" y="3"/>
                        <a:pt x="89" y="6"/>
                      </a:cubicBezTo>
                      <a:cubicBezTo>
                        <a:pt x="104" y="8"/>
                        <a:pt x="186" y="11"/>
                        <a:pt x="149" y="14"/>
                      </a:cubicBezTo>
                      <a:cubicBezTo>
                        <a:pt x="91" y="16"/>
                        <a:pt x="102" y="13"/>
                        <a:pt x="74" y="11"/>
                      </a:cubicBezTo>
                      <a:cubicBezTo>
                        <a:pt x="97" y="16"/>
                        <a:pt x="0" y="18"/>
                        <a:pt x="13" y="25"/>
                      </a:cubicBezTo>
                      <a:lnTo>
                        <a:pt x="63" y="23"/>
                      </a:lnTo>
                      <a:cubicBezTo>
                        <a:pt x="64" y="24"/>
                        <a:pt x="46" y="26"/>
                        <a:pt x="60" y="27"/>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1018" name="Google Shape;1018;p79"/>
                <p:cNvSpPr/>
                <p:nvPr/>
              </p:nvSpPr>
              <p:spPr>
                <a:xfrm>
                  <a:off x="11266488" y="1529246"/>
                  <a:ext cx="95250" cy="4924"/>
                </a:xfrm>
                <a:custGeom>
                  <a:rect b="b" l="l" r="r" t="t"/>
                  <a:pathLst>
                    <a:path extrusionOk="0" h="6" w="100">
                      <a:moveTo>
                        <a:pt x="82" y="6"/>
                      </a:moveTo>
                      <a:lnTo>
                        <a:pt x="82" y="6"/>
                      </a:lnTo>
                      <a:lnTo>
                        <a:pt x="100" y="6"/>
                      </a:lnTo>
                      <a:cubicBezTo>
                        <a:pt x="79" y="5"/>
                        <a:pt x="65" y="4"/>
                        <a:pt x="38" y="0"/>
                      </a:cubicBezTo>
                      <a:cubicBezTo>
                        <a:pt x="8" y="2"/>
                        <a:pt x="2" y="4"/>
                        <a:pt x="0" y="5"/>
                      </a:cubicBezTo>
                      <a:lnTo>
                        <a:pt x="88" y="6"/>
                      </a:lnTo>
                      <a:lnTo>
                        <a:pt x="82" y="6"/>
                      </a:ln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1019" name="Google Shape;1019;p79"/>
                <p:cNvSpPr/>
                <p:nvPr/>
              </p:nvSpPr>
              <p:spPr>
                <a:xfrm>
                  <a:off x="11361738" y="1531708"/>
                  <a:ext cx="134937" cy="12309"/>
                </a:xfrm>
                <a:custGeom>
                  <a:rect b="b" l="l" r="r" t="t"/>
                  <a:pathLst>
                    <a:path extrusionOk="0" h="14" w="142">
                      <a:moveTo>
                        <a:pt x="80" y="3"/>
                      </a:moveTo>
                      <a:lnTo>
                        <a:pt x="80" y="3"/>
                      </a:lnTo>
                      <a:cubicBezTo>
                        <a:pt x="66" y="7"/>
                        <a:pt x="23" y="9"/>
                        <a:pt x="49" y="14"/>
                      </a:cubicBezTo>
                      <a:cubicBezTo>
                        <a:pt x="102" y="14"/>
                        <a:pt x="86" y="10"/>
                        <a:pt x="118" y="8"/>
                      </a:cubicBezTo>
                      <a:cubicBezTo>
                        <a:pt x="33" y="9"/>
                        <a:pt x="142" y="6"/>
                        <a:pt x="81" y="3"/>
                      </a:cubicBezTo>
                      <a:cubicBezTo>
                        <a:pt x="97" y="3"/>
                        <a:pt x="112" y="2"/>
                        <a:pt x="127" y="2"/>
                      </a:cubicBezTo>
                      <a:cubicBezTo>
                        <a:pt x="111" y="2"/>
                        <a:pt x="97" y="1"/>
                        <a:pt x="83" y="0"/>
                      </a:cubicBezTo>
                      <a:lnTo>
                        <a:pt x="85" y="1"/>
                      </a:lnTo>
                      <a:lnTo>
                        <a:pt x="85" y="1"/>
                      </a:lnTo>
                      <a:cubicBezTo>
                        <a:pt x="85" y="1"/>
                        <a:pt x="85" y="1"/>
                        <a:pt x="85" y="1"/>
                      </a:cubicBezTo>
                      <a:cubicBezTo>
                        <a:pt x="89" y="1"/>
                        <a:pt x="90" y="1"/>
                        <a:pt x="86" y="1"/>
                      </a:cubicBezTo>
                      <a:lnTo>
                        <a:pt x="84" y="1"/>
                      </a:lnTo>
                      <a:cubicBezTo>
                        <a:pt x="83" y="2"/>
                        <a:pt x="82" y="2"/>
                        <a:pt x="80" y="3"/>
                      </a:cubicBezTo>
                      <a:cubicBezTo>
                        <a:pt x="56" y="2"/>
                        <a:pt x="76" y="2"/>
                        <a:pt x="84" y="1"/>
                      </a:cubicBezTo>
                      <a:cubicBezTo>
                        <a:pt x="84" y="1"/>
                        <a:pt x="85" y="1"/>
                        <a:pt x="85" y="1"/>
                      </a:cubicBezTo>
                      <a:lnTo>
                        <a:pt x="85" y="1"/>
                      </a:lnTo>
                      <a:lnTo>
                        <a:pt x="0" y="3"/>
                      </a:lnTo>
                      <a:cubicBezTo>
                        <a:pt x="18" y="3"/>
                        <a:pt x="40" y="3"/>
                        <a:pt x="80" y="3"/>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1020" name="Google Shape;1020;p79"/>
                <p:cNvSpPr/>
                <p:nvPr/>
              </p:nvSpPr>
              <p:spPr>
                <a:xfrm>
                  <a:off x="11834813" y="1552634"/>
                  <a:ext cx="9525" cy="1231"/>
                </a:xfrm>
                <a:custGeom>
                  <a:rect b="b" l="l" r="r" t="t"/>
                  <a:pathLst>
                    <a:path extrusionOk="0" h="1" w="11">
                      <a:moveTo>
                        <a:pt x="11" y="1"/>
                      </a:moveTo>
                      <a:lnTo>
                        <a:pt x="11" y="1"/>
                      </a:lnTo>
                      <a:cubicBezTo>
                        <a:pt x="8" y="1"/>
                        <a:pt x="8" y="1"/>
                        <a:pt x="8" y="0"/>
                      </a:cubicBezTo>
                      <a:cubicBezTo>
                        <a:pt x="2" y="1"/>
                        <a:pt x="0" y="1"/>
                        <a:pt x="11" y="1"/>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1021" name="Google Shape;1021;p79"/>
                <p:cNvSpPr/>
                <p:nvPr/>
              </p:nvSpPr>
              <p:spPr>
                <a:xfrm>
                  <a:off x="11764963" y="1542787"/>
                  <a:ext cx="117475" cy="9847"/>
                </a:xfrm>
                <a:custGeom>
                  <a:rect b="b" l="l" r="r" t="t"/>
                  <a:pathLst>
                    <a:path extrusionOk="0" h="12" w="122">
                      <a:moveTo>
                        <a:pt x="48" y="11"/>
                      </a:moveTo>
                      <a:lnTo>
                        <a:pt x="48" y="11"/>
                      </a:lnTo>
                      <a:cubicBezTo>
                        <a:pt x="54" y="10"/>
                        <a:pt x="59" y="8"/>
                        <a:pt x="79" y="9"/>
                      </a:cubicBezTo>
                      <a:cubicBezTo>
                        <a:pt x="96" y="10"/>
                        <a:pt x="79" y="11"/>
                        <a:pt x="80" y="12"/>
                      </a:cubicBezTo>
                      <a:cubicBezTo>
                        <a:pt x="92" y="11"/>
                        <a:pt x="122" y="9"/>
                        <a:pt x="84" y="7"/>
                      </a:cubicBezTo>
                      <a:lnTo>
                        <a:pt x="78" y="8"/>
                      </a:lnTo>
                      <a:cubicBezTo>
                        <a:pt x="44" y="6"/>
                        <a:pt x="0" y="1"/>
                        <a:pt x="6" y="0"/>
                      </a:cubicBezTo>
                      <a:cubicBezTo>
                        <a:pt x="16" y="4"/>
                        <a:pt x="25" y="7"/>
                        <a:pt x="48" y="11"/>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1022" name="Google Shape;1022;p79"/>
                <p:cNvSpPr/>
                <p:nvPr/>
              </p:nvSpPr>
              <p:spPr>
                <a:xfrm>
                  <a:off x="11555413" y="1544017"/>
                  <a:ext cx="69850" cy="4924"/>
                </a:xfrm>
                <a:custGeom>
                  <a:rect b="b" l="l" r="r" t="t"/>
                  <a:pathLst>
                    <a:path extrusionOk="0" h="6" w="74">
                      <a:moveTo>
                        <a:pt x="70" y="0"/>
                      </a:moveTo>
                      <a:lnTo>
                        <a:pt x="70" y="0"/>
                      </a:lnTo>
                      <a:lnTo>
                        <a:pt x="0" y="2"/>
                      </a:lnTo>
                      <a:lnTo>
                        <a:pt x="36" y="6"/>
                      </a:lnTo>
                      <a:lnTo>
                        <a:pt x="34" y="4"/>
                      </a:lnTo>
                      <a:cubicBezTo>
                        <a:pt x="74" y="4"/>
                        <a:pt x="65" y="2"/>
                        <a:pt x="70" y="0"/>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1023" name="Google Shape;1023;p79"/>
                <p:cNvSpPr/>
                <p:nvPr/>
              </p:nvSpPr>
              <p:spPr>
                <a:xfrm>
                  <a:off x="11223625" y="1528016"/>
                  <a:ext cx="38100" cy="6155"/>
                </a:xfrm>
                <a:custGeom>
                  <a:rect b="b" l="l" r="r" t="t"/>
                  <a:pathLst>
                    <a:path extrusionOk="0" h="7" w="40">
                      <a:moveTo>
                        <a:pt x="31" y="5"/>
                      </a:moveTo>
                      <a:lnTo>
                        <a:pt x="31" y="5"/>
                      </a:lnTo>
                      <a:lnTo>
                        <a:pt x="40" y="0"/>
                      </a:lnTo>
                      <a:lnTo>
                        <a:pt x="0" y="7"/>
                      </a:lnTo>
                      <a:lnTo>
                        <a:pt x="31" y="5"/>
                      </a:ln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1024" name="Google Shape;1024;p79"/>
                <p:cNvSpPr/>
                <p:nvPr/>
              </p:nvSpPr>
              <p:spPr>
                <a:xfrm>
                  <a:off x="11145838" y="1529246"/>
                  <a:ext cx="22225" cy="2462"/>
                </a:xfrm>
                <a:custGeom>
                  <a:rect b="b" l="l" r="r" t="t"/>
                  <a:pathLst>
                    <a:path extrusionOk="0" h="4" w="24">
                      <a:moveTo>
                        <a:pt x="21" y="4"/>
                      </a:moveTo>
                      <a:lnTo>
                        <a:pt x="21" y="4"/>
                      </a:lnTo>
                      <a:lnTo>
                        <a:pt x="24" y="0"/>
                      </a:lnTo>
                      <a:lnTo>
                        <a:pt x="0" y="3"/>
                      </a:lnTo>
                      <a:lnTo>
                        <a:pt x="21" y="4"/>
                      </a:ln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1025" name="Google Shape;1025;p79"/>
                <p:cNvSpPr/>
                <p:nvPr/>
              </p:nvSpPr>
              <p:spPr>
                <a:xfrm>
                  <a:off x="6197600" y="1566174"/>
                  <a:ext cx="20637" cy="1231"/>
                </a:xfrm>
                <a:custGeom>
                  <a:rect b="b" l="l" r="r" t="t"/>
                  <a:pathLst>
                    <a:path extrusionOk="0" h="1" w="21">
                      <a:moveTo>
                        <a:pt x="21" y="0"/>
                      </a:moveTo>
                      <a:lnTo>
                        <a:pt x="21" y="0"/>
                      </a:lnTo>
                      <a:lnTo>
                        <a:pt x="0" y="1"/>
                      </a:lnTo>
                      <a:cubicBezTo>
                        <a:pt x="10" y="0"/>
                        <a:pt x="16" y="0"/>
                        <a:pt x="21" y="0"/>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1026" name="Google Shape;1026;p79"/>
                <p:cNvSpPr/>
                <p:nvPr/>
              </p:nvSpPr>
              <p:spPr>
                <a:xfrm>
                  <a:off x="6356350" y="1564943"/>
                  <a:ext cx="9525" cy="1231"/>
                </a:xfrm>
                <a:custGeom>
                  <a:rect b="b" l="l" r="r" t="t"/>
                  <a:pathLst>
                    <a:path extrusionOk="0" h="2" w="10">
                      <a:moveTo>
                        <a:pt x="6" y="2"/>
                      </a:moveTo>
                      <a:lnTo>
                        <a:pt x="6" y="2"/>
                      </a:lnTo>
                      <a:lnTo>
                        <a:pt x="10" y="0"/>
                      </a:lnTo>
                      <a:cubicBezTo>
                        <a:pt x="3" y="1"/>
                        <a:pt x="0" y="2"/>
                        <a:pt x="6" y="2"/>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1027" name="Google Shape;1027;p79"/>
                <p:cNvSpPr/>
                <p:nvPr/>
              </p:nvSpPr>
              <p:spPr>
                <a:xfrm>
                  <a:off x="8950325" y="1521861"/>
                  <a:ext cx="61912" cy="7386"/>
                </a:xfrm>
                <a:custGeom>
                  <a:rect b="b" l="l" r="r" t="t"/>
                  <a:pathLst>
                    <a:path extrusionOk="0" h="9" w="65">
                      <a:moveTo>
                        <a:pt x="65" y="9"/>
                      </a:moveTo>
                      <a:lnTo>
                        <a:pt x="65" y="9"/>
                      </a:lnTo>
                      <a:cubicBezTo>
                        <a:pt x="34" y="5"/>
                        <a:pt x="0" y="0"/>
                        <a:pt x="4" y="4"/>
                      </a:cubicBezTo>
                      <a:lnTo>
                        <a:pt x="13" y="8"/>
                      </a:lnTo>
                      <a:cubicBezTo>
                        <a:pt x="35" y="7"/>
                        <a:pt x="51" y="8"/>
                        <a:pt x="65" y="9"/>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1028" name="Google Shape;1028;p79"/>
                <p:cNvSpPr/>
                <p:nvPr/>
              </p:nvSpPr>
              <p:spPr>
                <a:xfrm>
                  <a:off x="7537450" y="1546479"/>
                  <a:ext cx="28575" cy="3693"/>
                </a:xfrm>
                <a:custGeom>
                  <a:rect b="b" l="l" r="r" t="t"/>
                  <a:pathLst>
                    <a:path extrusionOk="0" h="4" w="29">
                      <a:moveTo>
                        <a:pt x="0" y="3"/>
                      </a:moveTo>
                      <a:lnTo>
                        <a:pt x="0" y="3"/>
                      </a:lnTo>
                      <a:lnTo>
                        <a:pt x="9" y="4"/>
                      </a:lnTo>
                      <a:lnTo>
                        <a:pt x="29" y="0"/>
                      </a:lnTo>
                      <a:lnTo>
                        <a:pt x="0" y="3"/>
                      </a:ln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1029" name="Google Shape;1029;p79"/>
                <p:cNvSpPr/>
                <p:nvPr/>
              </p:nvSpPr>
              <p:spPr>
                <a:xfrm>
                  <a:off x="7478713" y="1562481"/>
                  <a:ext cx="38100" cy="2462"/>
                </a:xfrm>
                <a:custGeom>
                  <a:rect b="b" l="l" r="r" t="t"/>
                  <a:pathLst>
                    <a:path extrusionOk="0" h="3" w="40">
                      <a:moveTo>
                        <a:pt x="40" y="3"/>
                      </a:moveTo>
                      <a:lnTo>
                        <a:pt x="40" y="3"/>
                      </a:lnTo>
                      <a:lnTo>
                        <a:pt x="0" y="0"/>
                      </a:lnTo>
                      <a:cubicBezTo>
                        <a:pt x="9" y="1"/>
                        <a:pt x="22" y="2"/>
                        <a:pt x="40" y="3"/>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1030" name="Google Shape;1030;p79"/>
                <p:cNvSpPr/>
                <p:nvPr/>
              </p:nvSpPr>
              <p:spPr>
                <a:xfrm>
                  <a:off x="5410200" y="1568636"/>
                  <a:ext cx="36512" cy="3693"/>
                </a:xfrm>
                <a:custGeom>
                  <a:rect b="b" l="l" r="r" t="t"/>
                  <a:pathLst>
                    <a:path extrusionOk="0" h="5" w="38">
                      <a:moveTo>
                        <a:pt x="24" y="0"/>
                      </a:moveTo>
                      <a:lnTo>
                        <a:pt x="24" y="0"/>
                      </a:lnTo>
                      <a:lnTo>
                        <a:pt x="0" y="5"/>
                      </a:lnTo>
                      <a:cubicBezTo>
                        <a:pt x="38" y="5"/>
                        <a:pt x="21" y="3"/>
                        <a:pt x="24" y="0"/>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1031" name="Google Shape;1031;p79"/>
                <p:cNvSpPr/>
                <p:nvPr/>
              </p:nvSpPr>
              <p:spPr>
                <a:xfrm>
                  <a:off x="10206038" y="1530477"/>
                  <a:ext cx="61912" cy="4924"/>
                </a:xfrm>
                <a:custGeom>
                  <a:rect b="b" l="l" r="r" t="t"/>
                  <a:pathLst>
                    <a:path extrusionOk="0" h="6" w="65">
                      <a:moveTo>
                        <a:pt x="65" y="3"/>
                      </a:moveTo>
                      <a:lnTo>
                        <a:pt x="65" y="3"/>
                      </a:lnTo>
                      <a:cubicBezTo>
                        <a:pt x="39" y="1"/>
                        <a:pt x="18" y="0"/>
                        <a:pt x="0" y="0"/>
                      </a:cubicBezTo>
                      <a:cubicBezTo>
                        <a:pt x="32" y="2"/>
                        <a:pt x="57" y="6"/>
                        <a:pt x="65" y="3"/>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1032" name="Google Shape;1032;p79"/>
                <p:cNvSpPr/>
                <p:nvPr/>
              </p:nvSpPr>
              <p:spPr>
                <a:xfrm>
                  <a:off x="6257925" y="1525554"/>
                  <a:ext cx="19050" cy="2462"/>
                </a:xfrm>
                <a:custGeom>
                  <a:rect b="b" l="l" r="r" t="t"/>
                  <a:pathLst>
                    <a:path extrusionOk="0" h="2" w="21">
                      <a:moveTo>
                        <a:pt x="18" y="0"/>
                      </a:moveTo>
                      <a:lnTo>
                        <a:pt x="18" y="0"/>
                      </a:lnTo>
                      <a:cubicBezTo>
                        <a:pt x="5" y="1"/>
                        <a:pt x="0" y="2"/>
                        <a:pt x="0" y="2"/>
                      </a:cubicBezTo>
                      <a:cubicBezTo>
                        <a:pt x="13" y="2"/>
                        <a:pt x="21" y="1"/>
                        <a:pt x="18" y="0"/>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1033" name="Google Shape;1033;p79"/>
                <p:cNvSpPr/>
                <p:nvPr/>
              </p:nvSpPr>
              <p:spPr>
                <a:xfrm>
                  <a:off x="10134600" y="1528016"/>
                  <a:ext cx="71437" cy="3693"/>
                </a:xfrm>
                <a:custGeom>
                  <a:rect b="b" l="l" r="r" t="t"/>
                  <a:pathLst>
                    <a:path extrusionOk="0" h="4" w="75">
                      <a:moveTo>
                        <a:pt x="0" y="3"/>
                      </a:moveTo>
                      <a:lnTo>
                        <a:pt x="0" y="3"/>
                      </a:lnTo>
                      <a:lnTo>
                        <a:pt x="13" y="4"/>
                      </a:lnTo>
                      <a:cubicBezTo>
                        <a:pt x="32" y="3"/>
                        <a:pt x="52" y="2"/>
                        <a:pt x="75" y="3"/>
                      </a:cubicBezTo>
                      <a:cubicBezTo>
                        <a:pt x="52" y="1"/>
                        <a:pt x="25" y="0"/>
                        <a:pt x="0" y="3"/>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1034" name="Google Shape;1034;p79"/>
                <p:cNvSpPr/>
                <p:nvPr/>
              </p:nvSpPr>
              <p:spPr>
                <a:xfrm>
                  <a:off x="2582863" y="1560020"/>
                  <a:ext cx="7937" cy="1231"/>
                </a:xfrm>
                <a:custGeom>
                  <a:rect b="b" l="l" r="r" t="t"/>
                  <a:pathLst>
                    <a:path extrusionOk="0" h="1" w="8">
                      <a:moveTo>
                        <a:pt x="8" y="1"/>
                      </a:moveTo>
                      <a:lnTo>
                        <a:pt x="8" y="1"/>
                      </a:lnTo>
                      <a:lnTo>
                        <a:pt x="1" y="0"/>
                      </a:lnTo>
                      <a:cubicBezTo>
                        <a:pt x="0" y="1"/>
                        <a:pt x="3" y="1"/>
                        <a:pt x="8" y="1"/>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1035" name="Google Shape;1035;p79"/>
                <p:cNvSpPr/>
                <p:nvPr/>
              </p:nvSpPr>
              <p:spPr>
                <a:xfrm>
                  <a:off x="1762125" y="1521861"/>
                  <a:ext cx="34925" cy="1231"/>
                </a:xfrm>
                <a:custGeom>
                  <a:rect b="b" l="l" r="r" t="t"/>
                  <a:pathLst>
                    <a:path extrusionOk="0" h="1" w="36">
                      <a:moveTo>
                        <a:pt x="0" y="1"/>
                      </a:moveTo>
                      <a:lnTo>
                        <a:pt x="0" y="1"/>
                      </a:lnTo>
                      <a:cubicBezTo>
                        <a:pt x="9" y="1"/>
                        <a:pt x="23" y="1"/>
                        <a:pt x="36" y="1"/>
                      </a:cubicBezTo>
                      <a:cubicBezTo>
                        <a:pt x="29" y="0"/>
                        <a:pt x="19" y="0"/>
                        <a:pt x="0" y="1"/>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1036" name="Google Shape;1036;p79"/>
                <p:cNvSpPr/>
                <p:nvPr/>
              </p:nvSpPr>
              <p:spPr>
                <a:xfrm>
                  <a:off x="10812463" y="1529246"/>
                  <a:ext cx="19050" cy="1231"/>
                </a:xfrm>
                <a:custGeom>
                  <a:rect b="b" l="l" r="r" t="t"/>
                  <a:pathLst>
                    <a:path extrusionOk="0" h="1" w="20">
                      <a:moveTo>
                        <a:pt x="0" y="1"/>
                      </a:moveTo>
                      <a:lnTo>
                        <a:pt x="0" y="1"/>
                      </a:lnTo>
                      <a:cubicBezTo>
                        <a:pt x="20" y="1"/>
                        <a:pt x="3" y="0"/>
                        <a:pt x="0" y="1"/>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1037" name="Google Shape;1037;p79"/>
                <p:cNvSpPr/>
                <p:nvPr/>
              </p:nvSpPr>
              <p:spPr>
                <a:xfrm>
                  <a:off x="10896600" y="1545248"/>
                  <a:ext cx="7937" cy="2462"/>
                </a:xfrm>
                <a:custGeom>
                  <a:rect b="b" l="l" r="r" t="t"/>
                  <a:pathLst>
                    <a:path extrusionOk="0" h="3" w="8">
                      <a:moveTo>
                        <a:pt x="8" y="0"/>
                      </a:moveTo>
                      <a:lnTo>
                        <a:pt x="8" y="0"/>
                      </a:lnTo>
                      <a:cubicBezTo>
                        <a:pt x="4" y="1"/>
                        <a:pt x="1" y="2"/>
                        <a:pt x="0" y="3"/>
                      </a:cubicBezTo>
                      <a:cubicBezTo>
                        <a:pt x="2" y="2"/>
                        <a:pt x="4" y="1"/>
                        <a:pt x="8" y="0"/>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1038" name="Google Shape;1038;p79"/>
                <p:cNvSpPr/>
                <p:nvPr/>
              </p:nvSpPr>
              <p:spPr>
                <a:xfrm>
                  <a:off x="9947275" y="1553865"/>
                  <a:ext cx="4762" cy="1231"/>
                </a:xfrm>
                <a:custGeom>
                  <a:rect b="b" l="l" r="r" t="t"/>
                  <a:pathLst>
                    <a:path extrusionOk="0" h="1" w="5">
                      <a:moveTo>
                        <a:pt x="1" y="0"/>
                      </a:moveTo>
                      <a:lnTo>
                        <a:pt x="1" y="0"/>
                      </a:lnTo>
                      <a:lnTo>
                        <a:pt x="0" y="0"/>
                      </a:lnTo>
                      <a:cubicBezTo>
                        <a:pt x="5" y="1"/>
                        <a:pt x="4" y="0"/>
                        <a:pt x="1" y="0"/>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1039" name="Google Shape;1039;p79"/>
                <p:cNvSpPr/>
                <p:nvPr/>
              </p:nvSpPr>
              <p:spPr>
                <a:xfrm>
                  <a:off x="10817225" y="1531708"/>
                  <a:ext cx="23812" cy="0"/>
                </a:xfrm>
                <a:custGeom>
                  <a:rect b="b" l="l" r="r" t="t"/>
                  <a:pathLst>
                    <a:path extrusionOk="0" h="1" w="25">
                      <a:moveTo>
                        <a:pt x="25" y="0"/>
                      </a:moveTo>
                      <a:lnTo>
                        <a:pt x="25" y="0"/>
                      </a:lnTo>
                      <a:cubicBezTo>
                        <a:pt x="18" y="0"/>
                        <a:pt x="10" y="0"/>
                        <a:pt x="0" y="0"/>
                      </a:cubicBezTo>
                      <a:cubicBezTo>
                        <a:pt x="5" y="0"/>
                        <a:pt x="12" y="0"/>
                        <a:pt x="25" y="0"/>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1040" name="Google Shape;1040;p79"/>
                <p:cNvSpPr/>
                <p:nvPr/>
              </p:nvSpPr>
              <p:spPr>
                <a:xfrm>
                  <a:off x="10836275" y="1529246"/>
                  <a:ext cx="19050" cy="1231"/>
                </a:xfrm>
                <a:custGeom>
                  <a:rect b="b" l="l" r="r" t="t"/>
                  <a:pathLst>
                    <a:path extrusionOk="0" h="1" w="20">
                      <a:moveTo>
                        <a:pt x="0" y="1"/>
                      </a:moveTo>
                      <a:lnTo>
                        <a:pt x="0" y="1"/>
                      </a:lnTo>
                      <a:lnTo>
                        <a:pt x="18" y="1"/>
                      </a:lnTo>
                      <a:cubicBezTo>
                        <a:pt x="20" y="1"/>
                        <a:pt x="18" y="0"/>
                        <a:pt x="0" y="1"/>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1041" name="Google Shape;1041;p79"/>
                <p:cNvSpPr/>
                <p:nvPr/>
              </p:nvSpPr>
              <p:spPr>
                <a:xfrm>
                  <a:off x="10787063" y="1530477"/>
                  <a:ext cx="30162" cy="1231"/>
                </a:xfrm>
                <a:custGeom>
                  <a:rect b="b" l="l" r="r" t="t"/>
                  <a:pathLst>
                    <a:path extrusionOk="0" h="1" w="31">
                      <a:moveTo>
                        <a:pt x="0" y="0"/>
                      </a:moveTo>
                      <a:lnTo>
                        <a:pt x="0" y="0"/>
                      </a:lnTo>
                      <a:cubicBezTo>
                        <a:pt x="11" y="0"/>
                        <a:pt x="21" y="0"/>
                        <a:pt x="31" y="1"/>
                      </a:cubicBezTo>
                      <a:cubicBezTo>
                        <a:pt x="28" y="0"/>
                        <a:pt x="26" y="0"/>
                        <a:pt x="27" y="0"/>
                      </a:cubicBezTo>
                      <a:lnTo>
                        <a:pt x="0" y="0"/>
                      </a:ln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1042" name="Google Shape;1042;p79"/>
                <p:cNvSpPr/>
                <p:nvPr/>
              </p:nvSpPr>
              <p:spPr>
                <a:xfrm>
                  <a:off x="4092575" y="1552634"/>
                  <a:ext cx="20637" cy="2462"/>
                </a:xfrm>
                <a:custGeom>
                  <a:rect b="b" l="l" r="r" t="t"/>
                  <a:pathLst>
                    <a:path extrusionOk="0" h="2" w="23">
                      <a:moveTo>
                        <a:pt x="23" y="0"/>
                      </a:moveTo>
                      <a:lnTo>
                        <a:pt x="23" y="0"/>
                      </a:lnTo>
                      <a:lnTo>
                        <a:pt x="19" y="0"/>
                      </a:lnTo>
                      <a:cubicBezTo>
                        <a:pt x="0" y="2"/>
                        <a:pt x="8" y="1"/>
                        <a:pt x="23" y="0"/>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1043" name="Google Shape;1043;p79"/>
                <p:cNvSpPr/>
                <p:nvPr/>
              </p:nvSpPr>
              <p:spPr>
                <a:xfrm>
                  <a:off x="8528050" y="1567405"/>
                  <a:ext cx="3175" cy="1231"/>
                </a:xfrm>
                <a:custGeom>
                  <a:rect b="b" l="l" r="r" t="t"/>
                  <a:pathLst>
                    <a:path extrusionOk="0" h="1" w="3">
                      <a:moveTo>
                        <a:pt x="1" y="1"/>
                      </a:moveTo>
                      <a:lnTo>
                        <a:pt x="1" y="1"/>
                      </a:lnTo>
                      <a:lnTo>
                        <a:pt x="3" y="0"/>
                      </a:lnTo>
                      <a:lnTo>
                        <a:pt x="0" y="0"/>
                      </a:lnTo>
                      <a:lnTo>
                        <a:pt x="1" y="1"/>
                      </a:ln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1044" name="Google Shape;1044;p79"/>
                <p:cNvSpPr/>
                <p:nvPr/>
              </p:nvSpPr>
              <p:spPr>
                <a:xfrm>
                  <a:off x="8461375" y="1556326"/>
                  <a:ext cx="66675" cy="14771"/>
                </a:xfrm>
                <a:custGeom>
                  <a:rect b="b" l="l" r="r" t="t"/>
                  <a:pathLst>
                    <a:path extrusionOk="0" h="17" w="69">
                      <a:moveTo>
                        <a:pt x="0" y="17"/>
                      </a:moveTo>
                      <a:lnTo>
                        <a:pt x="0" y="17"/>
                      </a:lnTo>
                      <a:cubicBezTo>
                        <a:pt x="30" y="11"/>
                        <a:pt x="47" y="12"/>
                        <a:pt x="69" y="13"/>
                      </a:cubicBezTo>
                      <a:lnTo>
                        <a:pt x="46" y="0"/>
                      </a:lnTo>
                      <a:lnTo>
                        <a:pt x="0" y="17"/>
                      </a:ln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1045" name="Google Shape;1045;p79"/>
                <p:cNvSpPr/>
                <p:nvPr/>
              </p:nvSpPr>
              <p:spPr>
                <a:xfrm>
                  <a:off x="1562100" y="1514475"/>
                  <a:ext cx="9563100" cy="64008"/>
                </a:xfrm>
                <a:custGeom>
                  <a:rect b="b" l="l" r="r" t="t"/>
                  <a:pathLst>
                    <a:path extrusionOk="0" h="75" w="10030">
                      <a:moveTo>
                        <a:pt x="2469" y="12"/>
                      </a:moveTo>
                      <a:lnTo>
                        <a:pt x="2469" y="12"/>
                      </a:lnTo>
                      <a:lnTo>
                        <a:pt x="2482" y="13"/>
                      </a:lnTo>
                      <a:cubicBezTo>
                        <a:pt x="2453" y="15"/>
                        <a:pt x="2461" y="13"/>
                        <a:pt x="2469" y="12"/>
                      </a:cubicBezTo>
                      <a:close/>
                      <a:moveTo>
                        <a:pt x="9555" y="25"/>
                      </a:moveTo>
                      <a:lnTo>
                        <a:pt x="9555" y="25"/>
                      </a:lnTo>
                      <a:cubicBezTo>
                        <a:pt x="9562" y="24"/>
                        <a:pt x="9561" y="23"/>
                        <a:pt x="9559" y="23"/>
                      </a:cubicBezTo>
                      <a:cubicBezTo>
                        <a:pt x="9554" y="24"/>
                        <a:pt x="9539" y="24"/>
                        <a:pt x="9522" y="24"/>
                      </a:cubicBezTo>
                      <a:cubicBezTo>
                        <a:pt x="9527" y="25"/>
                        <a:pt x="9536" y="26"/>
                        <a:pt x="9555" y="25"/>
                      </a:cubicBezTo>
                      <a:close/>
                      <a:moveTo>
                        <a:pt x="9489" y="23"/>
                      </a:moveTo>
                      <a:lnTo>
                        <a:pt x="9489" y="23"/>
                      </a:lnTo>
                      <a:lnTo>
                        <a:pt x="9488" y="23"/>
                      </a:lnTo>
                      <a:cubicBezTo>
                        <a:pt x="9456" y="21"/>
                        <a:pt x="9467" y="22"/>
                        <a:pt x="9489" y="23"/>
                      </a:cubicBezTo>
                      <a:close/>
                      <a:moveTo>
                        <a:pt x="6376" y="50"/>
                      </a:moveTo>
                      <a:lnTo>
                        <a:pt x="6376" y="50"/>
                      </a:lnTo>
                      <a:cubicBezTo>
                        <a:pt x="6365" y="52"/>
                        <a:pt x="6349" y="51"/>
                        <a:pt x="6330" y="49"/>
                      </a:cubicBezTo>
                      <a:cubicBezTo>
                        <a:pt x="6344" y="49"/>
                        <a:pt x="6359" y="49"/>
                        <a:pt x="6376" y="50"/>
                      </a:cubicBezTo>
                      <a:close/>
                      <a:moveTo>
                        <a:pt x="5258" y="60"/>
                      </a:moveTo>
                      <a:lnTo>
                        <a:pt x="5258" y="60"/>
                      </a:lnTo>
                      <a:cubicBezTo>
                        <a:pt x="5244" y="61"/>
                        <a:pt x="5216" y="64"/>
                        <a:pt x="5205" y="61"/>
                      </a:cubicBezTo>
                      <a:cubicBezTo>
                        <a:pt x="5222" y="55"/>
                        <a:pt x="5234" y="58"/>
                        <a:pt x="5258" y="60"/>
                      </a:cubicBezTo>
                      <a:close/>
                      <a:moveTo>
                        <a:pt x="4523" y="61"/>
                      </a:moveTo>
                      <a:lnTo>
                        <a:pt x="4523" y="61"/>
                      </a:lnTo>
                      <a:lnTo>
                        <a:pt x="4572" y="65"/>
                      </a:lnTo>
                      <a:cubicBezTo>
                        <a:pt x="4513" y="71"/>
                        <a:pt x="4470" y="69"/>
                        <a:pt x="4516" y="75"/>
                      </a:cubicBezTo>
                      <a:cubicBezTo>
                        <a:pt x="4523" y="61"/>
                        <a:pt x="4707" y="74"/>
                        <a:pt x="4714" y="60"/>
                      </a:cubicBezTo>
                      <a:lnTo>
                        <a:pt x="4747" y="63"/>
                      </a:lnTo>
                      <a:cubicBezTo>
                        <a:pt x="4737" y="63"/>
                        <a:pt x="4736" y="64"/>
                        <a:pt x="4727" y="64"/>
                      </a:cubicBezTo>
                      <a:cubicBezTo>
                        <a:pt x="4790" y="70"/>
                        <a:pt x="4774" y="54"/>
                        <a:pt x="4855" y="56"/>
                      </a:cubicBezTo>
                      <a:cubicBezTo>
                        <a:pt x="4883" y="57"/>
                        <a:pt x="4903" y="59"/>
                        <a:pt x="4884" y="61"/>
                      </a:cubicBezTo>
                      <a:lnTo>
                        <a:pt x="4947" y="57"/>
                      </a:lnTo>
                      <a:cubicBezTo>
                        <a:pt x="4965" y="58"/>
                        <a:pt x="4961" y="60"/>
                        <a:pt x="4942" y="60"/>
                      </a:cubicBezTo>
                      <a:lnTo>
                        <a:pt x="5039" y="59"/>
                      </a:lnTo>
                      <a:lnTo>
                        <a:pt x="5038" y="59"/>
                      </a:lnTo>
                      <a:cubicBezTo>
                        <a:pt x="5052" y="57"/>
                        <a:pt x="5083" y="54"/>
                        <a:pt x="5098" y="52"/>
                      </a:cubicBezTo>
                      <a:cubicBezTo>
                        <a:pt x="5122" y="54"/>
                        <a:pt x="5086" y="54"/>
                        <a:pt x="5092" y="56"/>
                      </a:cubicBezTo>
                      <a:lnTo>
                        <a:pt x="5145" y="52"/>
                      </a:lnTo>
                      <a:cubicBezTo>
                        <a:pt x="5167" y="56"/>
                        <a:pt x="5123" y="59"/>
                        <a:pt x="5086" y="59"/>
                      </a:cubicBezTo>
                      <a:cubicBezTo>
                        <a:pt x="5136" y="73"/>
                        <a:pt x="5130" y="55"/>
                        <a:pt x="5238" y="64"/>
                      </a:cubicBezTo>
                      <a:lnTo>
                        <a:pt x="5187" y="65"/>
                      </a:lnTo>
                      <a:cubicBezTo>
                        <a:pt x="5220" y="73"/>
                        <a:pt x="5259" y="70"/>
                        <a:pt x="5316" y="75"/>
                      </a:cubicBezTo>
                      <a:cubicBezTo>
                        <a:pt x="5302" y="73"/>
                        <a:pt x="5202" y="63"/>
                        <a:pt x="5260" y="60"/>
                      </a:cubicBezTo>
                      <a:cubicBezTo>
                        <a:pt x="5276" y="61"/>
                        <a:pt x="5298" y="61"/>
                        <a:pt x="5329" y="59"/>
                      </a:cubicBezTo>
                      <a:cubicBezTo>
                        <a:pt x="5329" y="63"/>
                        <a:pt x="5359" y="62"/>
                        <a:pt x="5398" y="62"/>
                      </a:cubicBezTo>
                      <a:lnTo>
                        <a:pt x="5395" y="69"/>
                      </a:lnTo>
                      <a:cubicBezTo>
                        <a:pt x="5436" y="67"/>
                        <a:pt x="5433" y="64"/>
                        <a:pt x="5457" y="61"/>
                      </a:cubicBezTo>
                      <a:cubicBezTo>
                        <a:pt x="5503" y="61"/>
                        <a:pt x="5513" y="66"/>
                        <a:pt x="5523" y="71"/>
                      </a:cubicBezTo>
                      <a:cubicBezTo>
                        <a:pt x="5597" y="72"/>
                        <a:pt x="5473" y="63"/>
                        <a:pt x="5560" y="62"/>
                      </a:cubicBezTo>
                      <a:cubicBezTo>
                        <a:pt x="5621" y="64"/>
                        <a:pt x="5664" y="62"/>
                        <a:pt x="5737" y="58"/>
                      </a:cubicBezTo>
                      <a:cubicBezTo>
                        <a:pt x="5780" y="60"/>
                        <a:pt x="5730" y="62"/>
                        <a:pt x="5745" y="64"/>
                      </a:cubicBezTo>
                      <a:lnTo>
                        <a:pt x="5783" y="59"/>
                      </a:lnTo>
                      <a:cubicBezTo>
                        <a:pt x="5792" y="59"/>
                        <a:pt x="5789" y="60"/>
                        <a:pt x="5788" y="61"/>
                      </a:cubicBezTo>
                      <a:cubicBezTo>
                        <a:pt x="5820" y="59"/>
                        <a:pt x="5790" y="55"/>
                        <a:pt x="5841" y="53"/>
                      </a:cubicBezTo>
                      <a:cubicBezTo>
                        <a:pt x="5854" y="46"/>
                        <a:pt x="5944" y="64"/>
                        <a:pt x="6006" y="56"/>
                      </a:cubicBezTo>
                      <a:cubicBezTo>
                        <a:pt x="6021" y="58"/>
                        <a:pt x="5999" y="60"/>
                        <a:pt x="6003" y="62"/>
                      </a:cubicBezTo>
                      <a:cubicBezTo>
                        <a:pt x="6089" y="57"/>
                        <a:pt x="6077" y="59"/>
                        <a:pt x="6147" y="52"/>
                      </a:cubicBezTo>
                      <a:lnTo>
                        <a:pt x="6206" y="56"/>
                      </a:lnTo>
                      <a:cubicBezTo>
                        <a:pt x="6163" y="51"/>
                        <a:pt x="6219" y="45"/>
                        <a:pt x="6268" y="41"/>
                      </a:cubicBezTo>
                      <a:cubicBezTo>
                        <a:pt x="6252" y="38"/>
                        <a:pt x="6239" y="36"/>
                        <a:pt x="6230" y="35"/>
                      </a:cubicBezTo>
                      <a:lnTo>
                        <a:pt x="6308" y="32"/>
                      </a:lnTo>
                      <a:cubicBezTo>
                        <a:pt x="6318" y="33"/>
                        <a:pt x="6310" y="35"/>
                        <a:pt x="6297" y="38"/>
                      </a:cubicBezTo>
                      <a:lnTo>
                        <a:pt x="6311" y="36"/>
                      </a:lnTo>
                      <a:cubicBezTo>
                        <a:pt x="6339" y="39"/>
                        <a:pt x="6325" y="43"/>
                        <a:pt x="6305" y="46"/>
                      </a:cubicBezTo>
                      <a:lnTo>
                        <a:pt x="6277" y="42"/>
                      </a:lnTo>
                      <a:cubicBezTo>
                        <a:pt x="6257" y="46"/>
                        <a:pt x="6239" y="50"/>
                        <a:pt x="6243" y="54"/>
                      </a:cubicBezTo>
                      <a:cubicBezTo>
                        <a:pt x="6248" y="53"/>
                        <a:pt x="6258" y="53"/>
                        <a:pt x="6269" y="52"/>
                      </a:cubicBezTo>
                      <a:cubicBezTo>
                        <a:pt x="6264" y="53"/>
                        <a:pt x="6261" y="54"/>
                        <a:pt x="6263" y="55"/>
                      </a:cubicBezTo>
                      <a:cubicBezTo>
                        <a:pt x="6266" y="56"/>
                        <a:pt x="6274" y="54"/>
                        <a:pt x="6287" y="53"/>
                      </a:cubicBezTo>
                      <a:lnTo>
                        <a:pt x="6304" y="60"/>
                      </a:lnTo>
                      <a:lnTo>
                        <a:pt x="6309" y="57"/>
                      </a:lnTo>
                      <a:lnTo>
                        <a:pt x="6411" y="62"/>
                      </a:lnTo>
                      <a:cubicBezTo>
                        <a:pt x="6485" y="55"/>
                        <a:pt x="6548" y="44"/>
                        <a:pt x="6665" y="41"/>
                      </a:cubicBezTo>
                      <a:cubicBezTo>
                        <a:pt x="6636" y="47"/>
                        <a:pt x="6659" y="50"/>
                        <a:pt x="6657" y="56"/>
                      </a:cubicBezTo>
                      <a:cubicBezTo>
                        <a:pt x="6625" y="50"/>
                        <a:pt x="6567" y="59"/>
                        <a:pt x="6507" y="58"/>
                      </a:cubicBezTo>
                      <a:cubicBezTo>
                        <a:pt x="6538" y="58"/>
                        <a:pt x="6531" y="61"/>
                        <a:pt x="6523" y="62"/>
                      </a:cubicBezTo>
                      <a:lnTo>
                        <a:pt x="6631" y="57"/>
                      </a:lnTo>
                      <a:cubicBezTo>
                        <a:pt x="6628" y="62"/>
                        <a:pt x="6654" y="60"/>
                        <a:pt x="6682" y="63"/>
                      </a:cubicBezTo>
                      <a:cubicBezTo>
                        <a:pt x="6660" y="52"/>
                        <a:pt x="6762" y="56"/>
                        <a:pt x="6806" y="53"/>
                      </a:cubicBezTo>
                      <a:cubicBezTo>
                        <a:pt x="6808" y="56"/>
                        <a:pt x="6798" y="60"/>
                        <a:pt x="6744" y="59"/>
                      </a:cubicBezTo>
                      <a:cubicBezTo>
                        <a:pt x="6803" y="67"/>
                        <a:pt x="6821" y="47"/>
                        <a:pt x="6879" y="54"/>
                      </a:cubicBezTo>
                      <a:cubicBezTo>
                        <a:pt x="6865" y="54"/>
                        <a:pt x="6858" y="53"/>
                        <a:pt x="6853" y="55"/>
                      </a:cubicBezTo>
                      <a:cubicBezTo>
                        <a:pt x="6884" y="52"/>
                        <a:pt x="6958" y="55"/>
                        <a:pt x="6941" y="58"/>
                      </a:cubicBezTo>
                      <a:lnTo>
                        <a:pt x="6928" y="58"/>
                      </a:lnTo>
                      <a:cubicBezTo>
                        <a:pt x="7014" y="59"/>
                        <a:pt x="7191" y="58"/>
                        <a:pt x="7204" y="50"/>
                      </a:cubicBezTo>
                      <a:cubicBezTo>
                        <a:pt x="7205" y="51"/>
                        <a:pt x="7193" y="60"/>
                        <a:pt x="7188" y="62"/>
                      </a:cubicBezTo>
                      <a:lnTo>
                        <a:pt x="7342" y="33"/>
                      </a:lnTo>
                      <a:cubicBezTo>
                        <a:pt x="7329" y="41"/>
                        <a:pt x="7381" y="58"/>
                        <a:pt x="7309" y="62"/>
                      </a:cubicBezTo>
                      <a:cubicBezTo>
                        <a:pt x="7330" y="63"/>
                        <a:pt x="7355" y="65"/>
                        <a:pt x="7399" y="62"/>
                      </a:cubicBezTo>
                      <a:cubicBezTo>
                        <a:pt x="7385" y="61"/>
                        <a:pt x="7364" y="51"/>
                        <a:pt x="7383" y="51"/>
                      </a:cubicBezTo>
                      <a:cubicBezTo>
                        <a:pt x="7436" y="59"/>
                        <a:pt x="7420" y="55"/>
                        <a:pt x="7485" y="62"/>
                      </a:cubicBezTo>
                      <a:cubicBezTo>
                        <a:pt x="7463" y="61"/>
                        <a:pt x="7487" y="49"/>
                        <a:pt x="7520" y="50"/>
                      </a:cubicBezTo>
                      <a:cubicBezTo>
                        <a:pt x="7515" y="51"/>
                        <a:pt x="7523" y="61"/>
                        <a:pt x="7511" y="62"/>
                      </a:cubicBezTo>
                      <a:lnTo>
                        <a:pt x="7594" y="51"/>
                      </a:lnTo>
                      <a:cubicBezTo>
                        <a:pt x="7573" y="53"/>
                        <a:pt x="7590" y="61"/>
                        <a:pt x="7609" y="64"/>
                      </a:cubicBezTo>
                      <a:cubicBezTo>
                        <a:pt x="7600" y="62"/>
                        <a:pt x="7680" y="64"/>
                        <a:pt x="7702" y="63"/>
                      </a:cubicBezTo>
                      <a:lnTo>
                        <a:pt x="7667" y="61"/>
                      </a:lnTo>
                      <a:cubicBezTo>
                        <a:pt x="7761" y="63"/>
                        <a:pt x="7760" y="45"/>
                        <a:pt x="7853" y="46"/>
                      </a:cubicBezTo>
                      <a:cubicBezTo>
                        <a:pt x="7842" y="48"/>
                        <a:pt x="7825" y="60"/>
                        <a:pt x="7872" y="62"/>
                      </a:cubicBezTo>
                      <a:cubicBezTo>
                        <a:pt x="7894" y="56"/>
                        <a:pt x="7968" y="34"/>
                        <a:pt x="8050" y="29"/>
                      </a:cubicBezTo>
                      <a:lnTo>
                        <a:pt x="8066" y="33"/>
                      </a:lnTo>
                      <a:lnTo>
                        <a:pt x="8129" y="29"/>
                      </a:lnTo>
                      <a:cubicBezTo>
                        <a:pt x="8090" y="38"/>
                        <a:pt x="7980" y="56"/>
                        <a:pt x="7919" y="63"/>
                      </a:cubicBezTo>
                      <a:cubicBezTo>
                        <a:pt x="7954" y="66"/>
                        <a:pt x="7929" y="67"/>
                        <a:pt x="7982" y="67"/>
                      </a:cubicBezTo>
                      <a:cubicBezTo>
                        <a:pt x="8000" y="70"/>
                        <a:pt x="7953" y="72"/>
                        <a:pt x="7938" y="72"/>
                      </a:cubicBezTo>
                      <a:lnTo>
                        <a:pt x="8060" y="74"/>
                      </a:lnTo>
                      <a:cubicBezTo>
                        <a:pt x="8054" y="67"/>
                        <a:pt x="8153" y="67"/>
                        <a:pt x="8149" y="62"/>
                      </a:cubicBezTo>
                      <a:lnTo>
                        <a:pt x="8016" y="68"/>
                      </a:lnTo>
                      <a:cubicBezTo>
                        <a:pt x="8011" y="62"/>
                        <a:pt x="8093" y="49"/>
                        <a:pt x="8179" y="51"/>
                      </a:cubicBezTo>
                      <a:cubicBezTo>
                        <a:pt x="8201" y="53"/>
                        <a:pt x="8163" y="63"/>
                        <a:pt x="8165" y="65"/>
                      </a:cubicBezTo>
                      <a:cubicBezTo>
                        <a:pt x="8176" y="63"/>
                        <a:pt x="8247" y="61"/>
                        <a:pt x="8255" y="62"/>
                      </a:cubicBezTo>
                      <a:lnTo>
                        <a:pt x="8218" y="66"/>
                      </a:lnTo>
                      <a:cubicBezTo>
                        <a:pt x="8266" y="69"/>
                        <a:pt x="8297" y="57"/>
                        <a:pt x="8355" y="64"/>
                      </a:cubicBezTo>
                      <a:cubicBezTo>
                        <a:pt x="8375" y="64"/>
                        <a:pt x="8414" y="73"/>
                        <a:pt x="8418" y="69"/>
                      </a:cubicBezTo>
                      <a:cubicBezTo>
                        <a:pt x="8385" y="61"/>
                        <a:pt x="8379" y="37"/>
                        <a:pt x="8401" y="31"/>
                      </a:cubicBezTo>
                      <a:cubicBezTo>
                        <a:pt x="8408" y="31"/>
                        <a:pt x="8505" y="38"/>
                        <a:pt x="8528" y="42"/>
                      </a:cubicBezTo>
                      <a:cubicBezTo>
                        <a:pt x="8561" y="48"/>
                        <a:pt x="8479" y="57"/>
                        <a:pt x="8507" y="62"/>
                      </a:cubicBezTo>
                      <a:cubicBezTo>
                        <a:pt x="8508" y="60"/>
                        <a:pt x="8526" y="58"/>
                        <a:pt x="8534" y="57"/>
                      </a:cubicBezTo>
                      <a:cubicBezTo>
                        <a:pt x="8555" y="59"/>
                        <a:pt x="8525" y="63"/>
                        <a:pt x="8571" y="62"/>
                      </a:cubicBezTo>
                      <a:cubicBezTo>
                        <a:pt x="8578" y="55"/>
                        <a:pt x="8664" y="63"/>
                        <a:pt x="8592" y="56"/>
                      </a:cubicBezTo>
                      <a:cubicBezTo>
                        <a:pt x="8637" y="55"/>
                        <a:pt x="8640" y="58"/>
                        <a:pt x="8692" y="58"/>
                      </a:cubicBezTo>
                      <a:cubicBezTo>
                        <a:pt x="8675" y="53"/>
                        <a:pt x="8739" y="43"/>
                        <a:pt x="8784" y="41"/>
                      </a:cubicBezTo>
                      <a:cubicBezTo>
                        <a:pt x="8781" y="42"/>
                        <a:pt x="8791" y="45"/>
                        <a:pt x="8796" y="46"/>
                      </a:cubicBezTo>
                      <a:cubicBezTo>
                        <a:pt x="8888" y="47"/>
                        <a:pt x="8937" y="50"/>
                        <a:pt x="9022" y="50"/>
                      </a:cubicBezTo>
                      <a:cubicBezTo>
                        <a:pt x="9030" y="52"/>
                        <a:pt x="9071" y="54"/>
                        <a:pt x="9054" y="57"/>
                      </a:cubicBezTo>
                      <a:cubicBezTo>
                        <a:pt x="9066" y="56"/>
                        <a:pt x="9077" y="53"/>
                        <a:pt x="9103" y="53"/>
                      </a:cubicBezTo>
                      <a:cubicBezTo>
                        <a:pt x="9154" y="59"/>
                        <a:pt x="9045" y="54"/>
                        <a:pt x="9084" y="61"/>
                      </a:cubicBezTo>
                      <a:cubicBezTo>
                        <a:pt x="9087" y="57"/>
                        <a:pt x="9152" y="56"/>
                        <a:pt x="9189" y="53"/>
                      </a:cubicBezTo>
                      <a:cubicBezTo>
                        <a:pt x="9178" y="47"/>
                        <a:pt x="9103" y="52"/>
                        <a:pt x="9065" y="54"/>
                      </a:cubicBezTo>
                      <a:cubicBezTo>
                        <a:pt x="9065" y="46"/>
                        <a:pt x="9130" y="37"/>
                        <a:pt x="9219" y="33"/>
                      </a:cubicBezTo>
                      <a:cubicBezTo>
                        <a:pt x="9290" y="31"/>
                        <a:pt x="9250" y="39"/>
                        <a:pt x="9262" y="38"/>
                      </a:cubicBezTo>
                      <a:cubicBezTo>
                        <a:pt x="9395" y="39"/>
                        <a:pt x="9376" y="23"/>
                        <a:pt x="9486" y="29"/>
                      </a:cubicBezTo>
                      <a:cubicBezTo>
                        <a:pt x="9530" y="35"/>
                        <a:pt x="9488" y="40"/>
                        <a:pt x="9498" y="44"/>
                      </a:cubicBezTo>
                      <a:cubicBezTo>
                        <a:pt x="9440" y="46"/>
                        <a:pt x="9409" y="40"/>
                        <a:pt x="9370" y="40"/>
                      </a:cubicBezTo>
                      <a:lnTo>
                        <a:pt x="9418" y="43"/>
                      </a:lnTo>
                      <a:cubicBezTo>
                        <a:pt x="9400" y="45"/>
                        <a:pt x="9361" y="46"/>
                        <a:pt x="9340" y="45"/>
                      </a:cubicBezTo>
                      <a:cubicBezTo>
                        <a:pt x="9377" y="50"/>
                        <a:pt x="9565" y="46"/>
                        <a:pt x="9668" y="51"/>
                      </a:cubicBezTo>
                      <a:cubicBezTo>
                        <a:pt x="9686" y="49"/>
                        <a:pt x="9718" y="47"/>
                        <a:pt x="9703" y="45"/>
                      </a:cubicBezTo>
                      <a:lnTo>
                        <a:pt x="9670" y="45"/>
                      </a:lnTo>
                      <a:cubicBezTo>
                        <a:pt x="9640" y="41"/>
                        <a:pt x="9732" y="39"/>
                        <a:pt x="9690" y="37"/>
                      </a:cubicBezTo>
                      <a:cubicBezTo>
                        <a:pt x="9734" y="34"/>
                        <a:pt x="9783" y="29"/>
                        <a:pt x="9844" y="32"/>
                      </a:cubicBezTo>
                      <a:lnTo>
                        <a:pt x="9856" y="38"/>
                      </a:lnTo>
                      <a:cubicBezTo>
                        <a:pt x="9854" y="36"/>
                        <a:pt x="9816" y="35"/>
                        <a:pt x="9798" y="36"/>
                      </a:cubicBezTo>
                      <a:cubicBezTo>
                        <a:pt x="9824" y="34"/>
                        <a:pt x="9892" y="45"/>
                        <a:pt x="9920" y="37"/>
                      </a:cubicBezTo>
                      <a:lnTo>
                        <a:pt x="9877" y="32"/>
                      </a:lnTo>
                      <a:cubicBezTo>
                        <a:pt x="9921" y="29"/>
                        <a:pt x="9975" y="23"/>
                        <a:pt x="10030" y="25"/>
                      </a:cubicBezTo>
                      <a:cubicBezTo>
                        <a:pt x="10005" y="19"/>
                        <a:pt x="10017" y="26"/>
                        <a:pt x="9979" y="18"/>
                      </a:cubicBezTo>
                      <a:cubicBezTo>
                        <a:pt x="10012" y="27"/>
                        <a:pt x="9839" y="18"/>
                        <a:pt x="9893" y="27"/>
                      </a:cubicBezTo>
                      <a:cubicBezTo>
                        <a:pt x="9854" y="19"/>
                        <a:pt x="9825" y="24"/>
                        <a:pt x="9773" y="16"/>
                      </a:cubicBezTo>
                      <a:cubicBezTo>
                        <a:pt x="9774" y="18"/>
                        <a:pt x="9791" y="20"/>
                        <a:pt x="9746" y="19"/>
                      </a:cubicBezTo>
                      <a:cubicBezTo>
                        <a:pt x="9743" y="20"/>
                        <a:pt x="9739" y="21"/>
                        <a:pt x="9735" y="21"/>
                      </a:cubicBezTo>
                      <a:lnTo>
                        <a:pt x="9732" y="21"/>
                      </a:lnTo>
                      <a:lnTo>
                        <a:pt x="9735" y="21"/>
                      </a:lnTo>
                      <a:cubicBezTo>
                        <a:pt x="9733" y="21"/>
                        <a:pt x="9733" y="22"/>
                        <a:pt x="9736" y="21"/>
                      </a:cubicBezTo>
                      <a:cubicBezTo>
                        <a:pt x="9747" y="22"/>
                        <a:pt x="9756" y="23"/>
                        <a:pt x="9759" y="24"/>
                      </a:cubicBezTo>
                      <a:cubicBezTo>
                        <a:pt x="9736" y="29"/>
                        <a:pt x="9664" y="29"/>
                        <a:pt x="9639" y="31"/>
                      </a:cubicBezTo>
                      <a:cubicBezTo>
                        <a:pt x="9612" y="30"/>
                        <a:pt x="9651" y="29"/>
                        <a:pt x="9636" y="27"/>
                      </a:cubicBezTo>
                      <a:lnTo>
                        <a:pt x="9599" y="30"/>
                      </a:lnTo>
                      <a:cubicBezTo>
                        <a:pt x="9596" y="26"/>
                        <a:pt x="9527" y="23"/>
                        <a:pt x="9591" y="20"/>
                      </a:cubicBezTo>
                      <a:lnTo>
                        <a:pt x="9534" y="20"/>
                      </a:lnTo>
                      <a:cubicBezTo>
                        <a:pt x="9500" y="17"/>
                        <a:pt x="9453" y="16"/>
                        <a:pt x="9425" y="18"/>
                      </a:cubicBezTo>
                      <a:cubicBezTo>
                        <a:pt x="9398" y="17"/>
                        <a:pt x="9356" y="23"/>
                        <a:pt x="9380" y="19"/>
                      </a:cubicBezTo>
                      <a:lnTo>
                        <a:pt x="9290" y="22"/>
                      </a:lnTo>
                      <a:lnTo>
                        <a:pt x="9289" y="21"/>
                      </a:lnTo>
                      <a:cubicBezTo>
                        <a:pt x="9200" y="20"/>
                        <a:pt x="9106" y="28"/>
                        <a:pt x="9004" y="20"/>
                      </a:cubicBezTo>
                      <a:cubicBezTo>
                        <a:pt x="8974" y="21"/>
                        <a:pt x="8944" y="22"/>
                        <a:pt x="8893" y="21"/>
                      </a:cubicBezTo>
                      <a:lnTo>
                        <a:pt x="8884" y="17"/>
                      </a:lnTo>
                      <a:cubicBezTo>
                        <a:pt x="8845" y="18"/>
                        <a:pt x="8768" y="13"/>
                        <a:pt x="8752" y="17"/>
                      </a:cubicBezTo>
                      <a:cubicBezTo>
                        <a:pt x="8710" y="7"/>
                        <a:pt x="8565" y="14"/>
                        <a:pt x="8498" y="12"/>
                      </a:cubicBezTo>
                      <a:lnTo>
                        <a:pt x="8495" y="17"/>
                      </a:lnTo>
                      <a:cubicBezTo>
                        <a:pt x="8449" y="17"/>
                        <a:pt x="8404" y="18"/>
                        <a:pt x="8346" y="20"/>
                      </a:cubicBezTo>
                      <a:lnTo>
                        <a:pt x="8350" y="25"/>
                      </a:lnTo>
                      <a:cubicBezTo>
                        <a:pt x="8300" y="28"/>
                        <a:pt x="8222" y="21"/>
                        <a:pt x="8143" y="22"/>
                      </a:cubicBezTo>
                      <a:cubicBezTo>
                        <a:pt x="8149" y="20"/>
                        <a:pt x="8169" y="20"/>
                        <a:pt x="8183" y="21"/>
                      </a:cubicBezTo>
                      <a:cubicBezTo>
                        <a:pt x="8089" y="11"/>
                        <a:pt x="7984" y="28"/>
                        <a:pt x="7899" y="21"/>
                      </a:cubicBezTo>
                      <a:cubicBezTo>
                        <a:pt x="7878" y="22"/>
                        <a:pt x="7862" y="22"/>
                        <a:pt x="7848" y="21"/>
                      </a:cubicBezTo>
                      <a:cubicBezTo>
                        <a:pt x="7850" y="21"/>
                        <a:pt x="7851" y="21"/>
                        <a:pt x="7853" y="20"/>
                      </a:cubicBezTo>
                      <a:lnTo>
                        <a:pt x="7844" y="20"/>
                      </a:lnTo>
                      <a:lnTo>
                        <a:pt x="7815" y="18"/>
                      </a:lnTo>
                      <a:cubicBezTo>
                        <a:pt x="7823" y="19"/>
                        <a:pt x="7832" y="20"/>
                        <a:pt x="7839" y="20"/>
                      </a:cubicBezTo>
                      <a:cubicBezTo>
                        <a:pt x="7823" y="20"/>
                        <a:pt x="7798" y="21"/>
                        <a:pt x="7774" y="22"/>
                      </a:cubicBezTo>
                      <a:lnTo>
                        <a:pt x="7763" y="17"/>
                      </a:lnTo>
                      <a:lnTo>
                        <a:pt x="7758" y="17"/>
                      </a:lnTo>
                      <a:cubicBezTo>
                        <a:pt x="7734" y="15"/>
                        <a:pt x="7739" y="19"/>
                        <a:pt x="7751" y="23"/>
                      </a:cubicBezTo>
                      <a:cubicBezTo>
                        <a:pt x="7739" y="24"/>
                        <a:pt x="7728" y="25"/>
                        <a:pt x="7719" y="26"/>
                      </a:cubicBezTo>
                      <a:cubicBezTo>
                        <a:pt x="7700" y="18"/>
                        <a:pt x="7655" y="29"/>
                        <a:pt x="7629" y="20"/>
                      </a:cubicBezTo>
                      <a:cubicBezTo>
                        <a:pt x="7612" y="24"/>
                        <a:pt x="7506" y="23"/>
                        <a:pt x="7493" y="32"/>
                      </a:cubicBezTo>
                      <a:cubicBezTo>
                        <a:pt x="7492" y="30"/>
                        <a:pt x="7485" y="30"/>
                        <a:pt x="7498" y="30"/>
                      </a:cubicBezTo>
                      <a:cubicBezTo>
                        <a:pt x="7471" y="29"/>
                        <a:pt x="7444" y="28"/>
                        <a:pt x="7420" y="30"/>
                      </a:cubicBezTo>
                      <a:lnTo>
                        <a:pt x="7408" y="24"/>
                      </a:lnTo>
                      <a:lnTo>
                        <a:pt x="7349" y="32"/>
                      </a:lnTo>
                      <a:cubicBezTo>
                        <a:pt x="7313" y="28"/>
                        <a:pt x="7298" y="26"/>
                        <a:pt x="7334" y="21"/>
                      </a:cubicBezTo>
                      <a:cubicBezTo>
                        <a:pt x="7247" y="28"/>
                        <a:pt x="7263" y="24"/>
                        <a:pt x="7190" y="31"/>
                      </a:cubicBezTo>
                      <a:lnTo>
                        <a:pt x="7194" y="27"/>
                      </a:lnTo>
                      <a:cubicBezTo>
                        <a:pt x="7167" y="27"/>
                        <a:pt x="7125" y="32"/>
                        <a:pt x="7109" y="29"/>
                      </a:cubicBezTo>
                      <a:cubicBezTo>
                        <a:pt x="7051" y="21"/>
                        <a:pt x="6819" y="27"/>
                        <a:pt x="6668" y="20"/>
                      </a:cubicBezTo>
                      <a:cubicBezTo>
                        <a:pt x="6697" y="32"/>
                        <a:pt x="6598" y="14"/>
                        <a:pt x="6592" y="24"/>
                      </a:cubicBezTo>
                      <a:cubicBezTo>
                        <a:pt x="6583" y="21"/>
                        <a:pt x="6562" y="19"/>
                        <a:pt x="6586" y="17"/>
                      </a:cubicBezTo>
                      <a:cubicBezTo>
                        <a:pt x="6509" y="19"/>
                        <a:pt x="6471" y="12"/>
                        <a:pt x="6418" y="20"/>
                      </a:cubicBezTo>
                      <a:cubicBezTo>
                        <a:pt x="6409" y="17"/>
                        <a:pt x="6434" y="16"/>
                        <a:pt x="6426" y="14"/>
                      </a:cubicBezTo>
                      <a:cubicBezTo>
                        <a:pt x="6420" y="14"/>
                        <a:pt x="6402" y="16"/>
                        <a:pt x="6394" y="15"/>
                      </a:cubicBezTo>
                      <a:cubicBezTo>
                        <a:pt x="6386" y="13"/>
                        <a:pt x="6405" y="12"/>
                        <a:pt x="6417" y="11"/>
                      </a:cubicBezTo>
                      <a:cubicBezTo>
                        <a:pt x="6339" y="11"/>
                        <a:pt x="6331" y="20"/>
                        <a:pt x="6325" y="28"/>
                      </a:cubicBezTo>
                      <a:cubicBezTo>
                        <a:pt x="6285" y="24"/>
                        <a:pt x="6265" y="25"/>
                        <a:pt x="6236" y="30"/>
                      </a:cubicBezTo>
                      <a:cubicBezTo>
                        <a:pt x="6223" y="27"/>
                        <a:pt x="6199" y="24"/>
                        <a:pt x="6248" y="24"/>
                      </a:cubicBezTo>
                      <a:cubicBezTo>
                        <a:pt x="6221" y="23"/>
                        <a:pt x="6080" y="19"/>
                        <a:pt x="6078" y="26"/>
                      </a:cubicBezTo>
                      <a:cubicBezTo>
                        <a:pt x="6069" y="24"/>
                        <a:pt x="6039" y="25"/>
                        <a:pt x="6032" y="26"/>
                      </a:cubicBezTo>
                      <a:cubicBezTo>
                        <a:pt x="5970" y="25"/>
                        <a:pt x="5965" y="25"/>
                        <a:pt x="5904" y="25"/>
                      </a:cubicBezTo>
                      <a:lnTo>
                        <a:pt x="5921" y="26"/>
                      </a:lnTo>
                      <a:cubicBezTo>
                        <a:pt x="5897" y="34"/>
                        <a:pt x="5871" y="28"/>
                        <a:pt x="5822" y="29"/>
                      </a:cubicBezTo>
                      <a:lnTo>
                        <a:pt x="5823" y="28"/>
                      </a:lnTo>
                      <a:cubicBezTo>
                        <a:pt x="5711" y="22"/>
                        <a:pt x="5775" y="31"/>
                        <a:pt x="5665" y="24"/>
                      </a:cubicBezTo>
                      <a:lnTo>
                        <a:pt x="5671" y="29"/>
                      </a:lnTo>
                      <a:cubicBezTo>
                        <a:pt x="5660" y="39"/>
                        <a:pt x="5573" y="22"/>
                        <a:pt x="5509" y="26"/>
                      </a:cubicBezTo>
                      <a:lnTo>
                        <a:pt x="5532" y="29"/>
                      </a:lnTo>
                      <a:cubicBezTo>
                        <a:pt x="5497" y="33"/>
                        <a:pt x="5434" y="15"/>
                        <a:pt x="5399" y="13"/>
                      </a:cubicBezTo>
                      <a:cubicBezTo>
                        <a:pt x="5391" y="12"/>
                        <a:pt x="5411" y="12"/>
                        <a:pt x="5422" y="11"/>
                      </a:cubicBezTo>
                      <a:cubicBezTo>
                        <a:pt x="5330" y="6"/>
                        <a:pt x="5410" y="17"/>
                        <a:pt x="5341" y="19"/>
                      </a:cubicBezTo>
                      <a:cubicBezTo>
                        <a:pt x="5328" y="15"/>
                        <a:pt x="5357" y="10"/>
                        <a:pt x="5311" y="9"/>
                      </a:cubicBezTo>
                      <a:cubicBezTo>
                        <a:pt x="5288" y="7"/>
                        <a:pt x="5177" y="20"/>
                        <a:pt x="5114" y="13"/>
                      </a:cubicBezTo>
                      <a:cubicBezTo>
                        <a:pt x="5128" y="16"/>
                        <a:pt x="5142" y="19"/>
                        <a:pt x="5110" y="21"/>
                      </a:cubicBezTo>
                      <a:cubicBezTo>
                        <a:pt x="5061" y="21"/>
                        <a:pt x="4978" y="10"/>
                        <a:pt x="4934" y="19"/>
                      </a:cubicBezTo>
                      <a:cubicBezTo>
                        <a:pt x="4928" y="18"/>
                        <a:pt x="4925" y="17"/>
                        <a:pt x="4925" y="16"/>
                      </a:cubicBezTo>
                      <a:cubicBezTo>
                        <a:pt x="4888" y="19"/>
                        <a:pt x="4804" y="20"/>
                        <a:pt x="4781" y="24"/>
                      </a:cubicBezTo>
                      <a:cubicBezTo>
                        <a:pt x="4747" y="8"/>
                        <a:pt x="4549" y="32"/>
                        <a:pt x="4550" y="16"/>
                      </a:cubicBezTo>
                      <a:lnTo>
                        <a:pt x="4435" y="17"/>
                      </a:lnTo>
                      <a:lnTo>
                        <a:pt x="4438" y="15"/>
                      </a:lnTo>
                      <a:cubicBezTo>
                        <a:pt x="4365" y="14"/>
                        <a:pt x="4339" y="18"/>
                        <a:pt x="4313" y="22"/>
                      </a:cubicBezTo>
                      <a:cubicBezTo>
                        <a:pt x="4296" y="20"/>
                        <a:pt x="4309" y="19"/>
                        <a:pt x="4310" y="18"/>
                      </a:cubicBezTo>
                      <a:cubicBezTo>
                        <a:pt x="4203" y="15"/>
                        <a:pt x="4192" y="15"/>
                        <a:pt x="4102" y="23"/>
                      </a:cubicBezTo>
                      <a:lnTo>
                        <a:pt x="4093" y="18"/>
                      </a:lnTo>
                      <a:cubicBezTo>
                        <a:pt x="4068" y="21"/>
                        <a:pt x="3938" y="10"/>
                        <a:pt x="3833" y="15"/>
                      </a:cubicBezTo>
                      <a:cubicBezTo>
                        <a:pt x="3834" y="15"/>
                        <a:pt x="3836" y="14"/>
                        <a:pt x="3844" y="13"/>
                      </a:cubicBezTo>
                      <a:cubicBezTo>
                        <a:pt x="3726" y="19"/>
                        <a:pt x="3561" y="0"/>
                        <a:pt x="3518" y="17"/>
                      </a:cubicBezTo>
                      <a:lnTo>
                        <a:pt x="3439" y="21"/>
                      </a:lnTo>
                      <a:cubicBezTo>
                        <a:pt x="3540" y="23"/>
                        <a:pt x="3424" y="29"/>
                        <a:pt x="3466" y="32"/>
                      </a:cubicBezTo>
                      <a:cubicBezTo>
                        <a:pt x="3426" y="33"/>
                        <a:pt x="3363" y="27"/>
                        <a:pt x="3412" y="26"/>
                      </a:cubicBezTo>
                      <a:lnTo>
                        <a:pt x="3420" y="27"/>
                      </a:lnTo>
                      <a:cubicBezTo>
                        <a:pt x="3438" y="17"/>
                        <a:pt x="3294" y="23"/>
                        <a:pt x="3297" y="16"/>
                      </a:cubicBezTo>
                      <a:cubicBezTo>
                        <a:pt x="3098" y="17"/>
                        <a:pt x="2904" y="11"/>
                        <a:pt x="2718" y="10"/>
                      </a:cubicBezTo>
                      <a:lnTo>
                        <a:pt x="2740" y="18"/>
                      </a:lnTo>
                      <a:lnTo>
                        <a:pt x="2675" y="17"/>
                      </a:lnTo>
                      <a:cubicBezTo>
                        <a:pt x="2658" y="15"/>
                        <a:pt x="2652" y="11"/>
                        <a:pt x="2698" y="12"/>
                      </a:cubicBezTo>
                      <a:cubicBezTo>
                        <a:pt x="2674" y="8"/>
                        <a:pt x="2620" y="15"/>
                        <a:pt x="2619" y="17"/>
                      </a:cubicBezTo>
                      <a:cubicBezTo>
                        <a:pt x="2528" y="14"/>
                        <a:pt x="2655" y="9"/>
                        <a:pt x="2627" y="9"/>
                      </a:cubicBezTo>
                      <a:lnTo>
                        <a:pt x="2589" y="9"/>
                      </a:lnTo>
                      <a:lnTo>
                        <a:pt x="2597" y="9"/>
                      </a:lnTo>
                      <a:cubicBezTo>
                        <a:pt x="2567" y="12"/>
                        <a:pt x="2564" y="15"/>
                        <a:pt x="2508" y="15"/>
                      </a:cubicBezTo>
                      <a:cubicBezTo>
                        <a:pt x="2473" y="13"/>
                        <a:pt x="2490" y="10"/>
                        <a:pt x="2476" y="10"/>
                      </a:cubicBezTo>
                      <a:cubicBezTo>
                        <a:pt x="2477" y="10"/>
                        <a:pt x="2472" y="9"/>
                        <a:pt x="2455" y="10"/>
                      </a:cubicBezTo>
                      <a:lnTo>
                        <a:pt x="2373" y="9"/>
                      </a:lnTo>
                      <a:lnTo>
                        <a:pt x="2406" y="15"/>
                      </a:lnTo>
                      <a:cubicBezTo>
                        <a:pt x="2370" y="18"/>
                        <a:pt x="2329" y="15"/>
                        <a:pt x="2367" y="21"/>
                      </a:cubicBezTo>
                      <a:cubicBezTo>
                        <a:pt x="2311" y="11"/>
                        <a:pt x="2062" y="17"/>
                        <a:pt x="2028" y="14"/>
                      </a:cubicBezTo>
                      <a:cubicBezTo>
                        <a:pt x="1977" y="18"/>
                        <a:pt x="1927" y="18"/>
                        <a:pt x="1864" y="17"/>
                      </a:cubicBezTo>
                      <a:cubicBezTo>
                        <a:pt x="1880" y="19"/>
                        <a:pt x="1889" y="25"/>
                        <a:pt x="1836" y="24"/>
                      </a:cubicBezTo>
                      <a:cubicBezTo>
                        <a:pt x="1855" y="11"/>
                        <a:pt x="1737" y="18"/>
                        <a:pt x="1694" y="9"/>
                      </a:cubicBezTo>
                      <a:cubicBezTo>
                        <a:pt x="1733" y="15"/>
                        <a:pt x="1542" y="10"/>
                        <a:pt x="1603" y="19"/>
                      </a:cubicBezTo>
                      <a:cubicBezTo>
                        <a:pt x="1558" y="18"/>
                        <a:pt x="1600" y="14"/>
                        <a:pt x="1566" y="11"/>
                      </a:cubicBezTo>
                      <a:cubicBezTo>
                        <a:pt x="1460" y="16"/>
                        <a:pt x="1331" y="8"/>
                        <a:pt x="1200" y="9"/>
                      </a:cubicBezTo>
                      <a:cubicBezTo>
                        <a:pt x="1198" y="11"/>
                        <a:pt x="1220" y="13"/>
                        <a:pt x="1192" y="16"/>
                      </a:cubicBezTo>
                      <a:lnTo>
                        <a:pt x="1122" y="8"/>
                      </a:lnTo>
                      <a:cubicBezTo>
                        <a:pt x="1096" y="9"/>
                        <a:pt x="1098" y="17"/>
                        <a:pt x="1051" y="11"/>
                      </a:cubicBezTo>
                      <a:cubicBezTo>
                        <a:pt x="1058" y="13"/>
                        <a:pt x="1068" y="15"/>
                        <a:pt x="1050" y="15"/>
                      </a:cubicBezTo>
                      <a:cubicBezTo>
                        <a:pt x="792" y="7"/>
                        <a:pt x="524" y="22"/>
                        <a:pt x="262" y="7"/>
                      </a:cubicBezTo>
                      <a:cubicBezTo>
                        <a:pt x="297" y="9"/>
                        <a:pt x="274" y="10"/>
                        <a:pt x="247" y="10"/>
                      </a:cubicBezTo>
                      <a:cubicBezTo>
                        <a:pt x="264" y="11"/>
                        <a:pt x="246" y="14"/>
                        <a:pt x="250" y="17"/>
                      </a:cubicBezTo>
                      <a:lnTo>
                        <a:pt x="140" y="10"/>
                      </a:lnTo>
                      <a:cubicBezTo>
                        <a:pt x="120" y="17"/>
                        <a:pt x="23" y="10"/>
                        <a:pt x="11" y="17"/>
                      </a:cubicBezTo>
                      <a:lnTo>
                        <a:pt x="46" y="15"/>
                      </a:lnTo>
                      <a:cubicBezTo>
                        <a:pt x="0" y="23"/>
                        <a:pt x="111" y="32"/>
                        <a:pt x="104" y="42"/>
                      </a:cubicBezTo>
                      <a:cubicBezTo>
                        <a:pt x="156" y="33"/>
                        <a:pt x="240" y="55"/>
                        <a:pt x="325" y="43"/>
                      </a:cubicBezTo>
                      <a:cubicBezTo>
                        <a:pt x="344" y="45"/>
                        <a:pt x="309" y="46"/>
                        <a:pt x="319" y="48"/>
                      </a:cubicBezTo>
                      <a:cubicBezTo>
                        <a:pt x="340" y="44"/>
                        <a:pt x="366" y="43"/>
                        <a:pt x="414" y="45"/>
                      </a:cubicBezTo>
                      <a:lnTo>
                        <a:pt x="409" y="46"/>
                      </a:lnTo>
                      <a:cubicBezTo>
                        <a:pt x="544" y="45"/>
                        <a:pt x="602" y="49"/>
                        <a:pt x="754" y="52"/>
                      </a:cubicBezTo>
                      <a:lnTo>
                        <a:pt x="742" y="47"/>
                      </a:lnTo>
                      <a:cubicBezTo>
                        <a:pt x="775" y="48"/>
                        <a:pt x="782" y="49"/>
                        <a:pt x="797" y="50"/>
                      </a:cubicBezTo>
                      <a:cubicBezTo>
                        <a:pt x="835" y="43"/>
                        <a:pt x="706" y="50"/>
                        <a:pt x="740" y="42"/>
                      </a:cubicBezTo>
                      <a:cubicBezTo>
                        <a:pt x="783" y="52"/>
                        <a:pt x="970" y="42"/>
                        <a:pt x="999" y="53"/>
                      </a:cubicBezTo>
                      <a:cubicBezTo>
                        <a:pt x="1049" y="54"/>
                        <a:pt x="984" y="48"/>
                        <a:pt x="1034" y="48"/>
                      </a:cubicBezTo>
                      <a:lnTo>
                        <a:pt x="1048" y="51"/>
                      </a:lnTo>
                      <a:lnTo>
                        <a:pt x="1060" y="47"/>
                      </a:lnTo>
                      <a:cubicBezTo>
                        <a:pt x="1093" y="48"/>
                        <a:pt x="1110" y="52"/>
                        <a:pt x="1111" y="54"/>
                      </a:cubicBezTo>
                      <a:cubicBezTo>
                        <a:pt x="1103" y="54"/>
                        <a:pt x="1088" y="55"/>
                        <a:pt x="1080" y="55"/>
                      </a:cubicBezTo>
                      <a:cubicBezTo>
                        <a:pt x="1122" y="59"/>
                        <a:pt x="1200" y="54"/>
                        <a:pt x="1215" y="55"/>
                      </a:cubicBezTo>
                      <a:lnTo>
                        <a:pt x="1166" y="53"/>
                      </a:lnTo>
                      <a:cubicBezTo>
                        <a:pt x="1303" y="50"/>
                        <a:pt x="1470" y="55"/>
                        <a:pt x="1603" y="49"/>
                      </a:cubicBezTo>
                      <a:lnTo>
                        <a:pt x="1593" y="46"/>
                      </a:lnTo>
                      <a:cubicBezTo>
                        <a:pt x="1694" y="42"/>
                        <a:pt x="1674" y="49"/>
                        <a:pt x="1784" y="47"/>
                      </a:cubicBezTo>
                      <a:lnTo>
                        <a:pt x="1780" y="48"/>
                      </a:lnTo>
                      <a:cubicBezTo>
                        <a:pt x="1803" y="45"/>
                        <a:pt x="1832" y="44"/>
                        <a:pt x="1863" y="45"/>
                      </a:cubicBezTo>
                      <a:cubicBezTo>
                        <a:pt x="1835" y="47"/>
                        <a:pt x="1915" y="50"/>
                        <a:pt x="1879" y="53"/>
                      </a:cubicBezTo>
                      <a:cubicBezTo>
                        <a:pt x="1988" y="48"/>
                        <a:pt x="1933" y="49"/>
                        <a:pt x="2005" y="41"/>
                      </a:cubicBezTo>
                      <a:lnTo>
                        <a:pt x="2022" y="45"/>
                      </a:lnTo>
                      <a:cubicBezTo>
                        <a:pt x="2046" y="41"/>
                        <a:pt x="2048" y="40"/>
                        <a:pt x="2104" y="39"/>
                      </a:cubicBezTo>
                      <a:cubicBezTo>
                        <a:pt x="2058" y="42"/>
                        <a:pt x="2139" y="44"/>
                        <a:pt x="2088" y="49"/>
                      </a:cubicBezTo>
                      <a:cubicBezTo>
                        <a:pt x="2205" y="57"/>
                        <a:pt x="2261" y="41"/>
                        <a:pt x="2314" y="53"/>
                      </a:cubicBezTo>
                      <a:cubicBezTo>
                        <a:pt x="2368" y="42"/>
                        <a:pt x="2214" y="47"/>
                        <a:pt x="2244" y="45"/>
                      </a:cubicBezTo>
                      <a:cubicBezTo>
                        <a:pt x="2219" y="41"/>
                        <a:pt x="2288" y="37"/>
                        <a:pt x="2324" y="38"/>
                      </a:cubicBezTo>
                      <a:cubicBezTo>
                        <a:pt x="2361" y="38"/>
                        <a:pt x="2387" y="51"/>
                        <a:pt x="2481" y="51"/>
                      </a:cubicBezTo>
                      <a:cubicBezTo>
                        <a:pt x="2471" y="51"/>
                        <a:pt x="2471" y="52"/>
                        <a:pt x="2461" y="52"/>
                      </a:cubicBezTo>
                      <a:cubicBezTo>
                        <a:pt x="2496" y="55"/>
                        <a:pt x="2530" y="48"/>
                        <a:pt x="2573" y="53"/>
                      </a:cubicBezTo>
                      <a:cubicBezTo>
                        <a:pt x="2597" y="47"/>
                        <a:pt x="2628" y="53"/>
                        <a:pt x="2635" y="45"/>
                      </a:cubicBezTo>
                      <a:lnTo>
                        <a:pt x="2550" y="47"/>
                      </a:lnTo>
                      <a:cubicBezTo>
                        <a:pt x="2598" y="45"/>
                        <a:pt x="2644" y="36"/>
                        <a:pt x="2724" y="40"/>
                      </a:cubicBezTo>
                      <a:cubicBezTo>
                        <a:pt x="2718" y="42"/>
                        <a:pt x="2694" y="44"/>
                        <a:pt x="2677" y="45"/>
                      </a:cubicBezTo>
                      <a:cubicBezTo>
                        <a:pt x="2701" y="48"/>
                        <a:pt x="2722" y="44"/>
                        <a:pt x="2747" y="46"/>
                      </a:cubicBezTo>
                      <a:cubicBezTo>
                        <a:pt x="2740" y="54"/>
                        <a:pt x="2643" y="48"/>
                        <a:pt x="2591" y="54"/>
                      </a:cubicBezTo>
                      <a:cubicBezTo>
                        <a:pt x="2616" y="57"/>
                        <a:pt x="2689" y="48"/>
                        <a:pt x="2663" y="57"/>
                      </a:cubicBezTo>
                      <a:cubicBezTo>
                        <a:pt x="2700" y="46"/>
                        <a:pt x="2755" y="58"/>
                        <a:pt x="2818" y="50"/>
                      </a:cubicBezTo>
                      <a:lnTo>
                        <a:pt x="2814" y="55"/>
                      </a:lnTo>
                      <a:cubicBezTo>
                        <a:pt x="2824" y="54"/>
                        <a:pt x="2845" y="52"/>
                        <a:pt x="2863" y="52"/>
                      </a:cubicBezTo>
                      <a:lnTo>
                        <a:pt x="2830" y="58"/>
                      </a:lnTo>
                      <a:cubicBezTo>
                        <a:pt x="2881" y="53"/>
                        <a:pt x="2928" y="63"/>
                        <a:pt x="2977" y="60"/>
                      </a:cubicBezTo>
                      <a:cubicBezTo>
                        <a:pt x="2875" y="60"/>
                        <a:pt x="2954" y="54"/>
                        <a:pt x="2911" y="51"/>
                      </a:cubicBezTo>
                      <a:cubicBezTo>
                        <a:pt x="3038" y="45"/>
                        <a:pt x="2984" y="64"/>
                        <a:pt x="3126" y="62"/>
                      </a:cubicBezTo>
                      <a:cubicBezTo>
                        <a:pt x="3107" y="62"/>
                        <a:pt x="3054" y="58"/>
                        <a:pt x="3084" y="56"/>
                      </a:cubicBezTo>
                      <a:cubicBezTo>
                        <a:pt x="3111" y="57"/>
                        <a:pt x="3146" y="59"/>
                        <a:pt x="3163" y="62"/>
                      </a:cubicBezTo>
                      <a:cubicBezTo>
                        <a:pt x="3257" y="61"/>
                        <a:pt x="3149" y="57"/>
                        <a:pt x="3189" y="54"/>
                      </a:cubicBezTo>
                      <a:cubicBezTo>
                        <a:pt x="3221" y="60"/>
                        <a:pt x="3235" y="52"/>
                        <a:pt x="3276" y="50"/>
                      </a:cubicBezTo>
                      <a:lnTo>
                        <a:pt x="3276" y="55"/>
                      </a:lnTo>
                      <a:cubicBezTo>
                        <a:pt x="3384" y="58"/>
                        <a:pt x="3305" y="45"/>
                        <a:pt x="3401" y="49"/>
                      </a:cubicBezTo>
                      <a:lnTo>
                        <a:pt x="3361" y="55"/>
                      </a:lnTo>
                      <a:lnTo>
                        <a:pt x="3411" y="54"/>
                      </a:lnTo>
                      <a:lnTo>
                        <a:pt x="3400" y="59"/>
                      </a:lnTo>
                      <a:cubicBezTo>
                        <a:pt x="3455" y="55"/>
                        <a:pt x="3472" y="56"/>
                        <a:pt x="3526" y="58"/>
                      </a:cubicBezTo>
                      <a:cubicBezTo>
                        <a:pt x="3513" y="54"/>
                        <a:pt x="3533" y="49"/>
                        <a:pt x="3580" y="49"/>
                      </a:cubicBezTo>
                      <a:cubicBezTo>
                        <a:pt x="3613" y="52"/>
                        <a:pt x="3562" y="54"/>
                        <a:pt x="3630" y="53"/>
                      </a:cubicBezTo>
                      <a:cubicBezTo>
                        <a:pt x="3614" y="56"/>
                        <a:pt x="3598" y="60"/>
                        <a:pt x="3568" y="55"/>
                      </a:cubicBezTo>
                      <a:cubicBezTo>
                        <a:pt x="3565" y="57"/>
                        <a:pt x="3553" y="58"/>
                        <a:pt x="3550" y="60"/>
                      </a:cubicBezTo>
                      <a:cubicBezTo>
                        <a:pt x="3585" y="63"/>
                        <a:pt x="3638" y="61"/>
                        <a:pt x="3662" y="61"/>
                      </a:cubicBezTo>
                      <a:cubicBezTo>
                        <a:pt x="3653" y="61"/>
                        <a:pt x="3642" y="60"/>
                        <a:pt x="3636" y="60"/>
                      </a:cubicBezTo>
                      <a:lnTo>
                        <a:pt x="3734" y="53"/>
                      </a:lnTo>
                      <a:cubicBezTo>
                        <a:pt x="3749" y="55"/>
                        <a:pt x="3737" y="56"/>
                        <a:pt x="3725" y="58"/>
                      </a:cubicBezTo>
                      <a:cubicBezTo>
                        <a:pt x="3744" y="57"/>
                        <a:pt x="3758" y="55"/>
                        <a:pt x="3787" y="55"/>
                      </a:cubicBezTo>
                      <a:cubicBezTo>
                        <a:pt x="3780" y="59"/>
                        <a:pt x="3781" y="63"/>
                        <a:pt x="3740" y="65"/>
                      </a:cubicBezTo>
                      <a:lnTo>
                        <a:pt x="3833" y="60"/>
                      </a:lnTo>
                      <a:cubicBezTo>
                        <a:pt x="3839" y="62"/>
                        <a:pt x="3881" y="65"/>
                        <a:pt x="3869" y="67"/>
                      </a:cubicBezTo>
                      <a:cubicBezTo>
                        <a:pt x="3920" y="69"/>
                        <a:pt x="3995" y="59"/>
                        <a:pt x="4064" y="62"/>
                      </a:cubicBezTo>
                      <a:cubicBezTo>
                        <a:pt x="4067" y="62"/>
                        <a:pt x="4074" y="61"/>
                        <a:pt x="4089" y="60"/>
                      </a:cubicBezTo>
                      <a:cubicBezTo>
                        <a:pt x="4153" y="62"/>
                        <a:pt x="4210" y="67"/>
                        <a:pt x="4286" y="61"/>
                      </a:cubicBezTo>
                      <a:lnTo>
                        <a:pt x="4329" y="68"/>
                      </a:lnTo>
                      <a:cubicBezTo>
                        <a:pt x="4389" y="67"/>
                        <a:pt x="4271" y="59"/>
                        <a:pt x="4370" y="57"/>
                      </a:cubicBezTo>
                      <a:cubicBezTo>
                        <a:pt x="4440" y="55"/>
                        <a:pt x="4396" y="63"/>
                        <a:pt x="4421" y="65"/>
                      </a:cubicBezTo>
                      <a:cubicBezTo>
                        <a:pt x="4456" y="62"/>
                        <a:pt x="4517" y="54"/>
                        <a:pt x="4581" y="60"/>
                      </a:cubicBezTo>
                      <a:cubicBezTo>
                        <a:pt x="4560" y="62"/>
                        <a:pt x="4543" y="60"/>
                        <a:pt x="4523" y="61"/>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1046" name="Google Shape;1046;p79"/>
                <p:cNvSpPr/>
                <p:nvPr/>
              </p:nvSpPr>
              <p:spPr>
                <a:xfrm>
                  <a:off x="7508875" y="1560020"/>
                  <a:ext cx="11112" cy="3693"/>
                </a:xfrm>
                <a:custGeom>
                  <a:rect b="b" l="l" r="r" t="t"/>
                  <a:pathLst>
                    <a:path extrusionOk="0" h="3" w="12">
                      <a:moveTo>
                        <a:pt x="12" y="3"/>
                      </a:moveTo>
                      <a:lnTo>
                        <a:pt x="12" y="3"/>
                      </a:lnTo>
                      <a:cubicBezTo>
                        <a:pt x="8" y="2"/>
                        <a:pt x="7" y="1"/>
                        <a:pt x="6" y="0"/>
                      </a:cubicBezTo>
                      <a:cubicBezTo>
                        <a:pt x="1" y="1"/>
                        <a:pt x="0" y="2"/>
                        <a:pt x="12" y="3"/>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1047" name="Google Shape;1047;p79"/>
                <p:cNvSpPr/>
                <p:nvPr/>
              </p:nvSpPr>
              <p:spPr>
                <a:xfrm>
                  <a:off x="5434013" y="1567405"/>
                  <a:ext cx="4762" cy="1231"/>
                </a:xfrm>
                <a:custGeom>
                  <a:rect b="b" l="l" r="r" t="t"/>
                  <a:pathLst>
                    <a:path extrusionOk="0" h="1" w="5">
                      <a:moveTo>
                        <a:pt x="5" y="1"/>
                      </a:moveTo>
                      <a:lnTo>
                        <a:pt x="5" y="1"/>
                      </a:lnTo>
                      <a:lnTo>
                        <a:pt x="3" y="0"/>
                      </a:lnTo>
                      <a:cubicBezTo>
                        <a:pt x="1" y="1"/>
                        <a:pt x="1" y="1"/>
                        <a:pt x="0" y="1"/>
                      </a:cubicBezTo>
                      <a:lnTo>
                        <a:pt x="5" y="1"/>
                      </a:ln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1048" name="Google Shape;1048;p79"/>
                <p:cNvSpPr/>
                <p:nvPr/>
              </p:nvSpPr>
              <p:spPr>
                <a:xfrm>
                  <a:off x="9672638" y="1567405"/>
                  <a:ext cx="25400" cy="2462"/>
                </a:xfrm>
                <a:custGeom>
                  <a:rect b="b" l="l" r="r" t="t"/>
                  <a:pathLst>
                    <a:path extrusionOk="0" h="3" w="27">
                      <a:moveTo>
                        <a:pt x="27" y="3"/>
                      </a:moveTo>
                      <a:lnTo>
                        <a:pt x="27" y="3"/>
                      </a:lnTo>
                      <a:cubicBezTo>
                        <a:pt x="13" y="2"/>
                        <a:pt x="6" y="1"/>
                        <a:pt x="1" y="0"/>
                      </a:cubicBezTo>
                      <a:cubicBezTo>
                        <a:pt x="0" y="1"/>
                        <a:pt x="6" y="2"/>
                        <a:pt x="27" y="3"/>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1049" name="Google Shape;1049;p79"/>
                <p:cNvSpPr/>
                <p:nvPr/>
              </p:nvSpPr>
              <p:spPr>
                <a:xfrm>
                  <a:off x="10966450" y="1529246"/>
                  <a:ext cx="39687" cy="2462"/>
                </a:xfrm>
                <a:custGeom>
                  <a:rect b="b" l="l" r="r" t="t"/>
                  <a:pathLst>
                    <a:path extrusionOk="0" h="3" w="42">
                      <a:moveTo>
                        <a:pt x="42" y="0"/>
                      </a:moveTo>
                      <a:lnTo>
                        <a:pt x="42" y="0"/>
                      </a:lnTo>
                      <a:lnTo>
                        <a:pt x="0" y="1"/>
                      </a:lnTo>
                      <a:cubicBezTo>
                        <a:pt x="20" y="1"/>
                        <a:pt x="27" y="2"/>
                        <a:pt x="38" y="3"/>
                      </a:cubicBezTo>
                      <a:cubicBezTo>
                        <a:pt x="37" y="2"/>
                        <a:pt x="29" y="0"/>
                        <a:pt x="42" y="0"/>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1050" name="Google Shape;1050;p79"/>
                <p:cNvSpPr/>
                <p:nvPr/>
              </p:nvSpPr>
              <p:spPr>
                <a:xfrm>
                  <a:off x="11329988" y="1552634"/>
                  <a:ext cx="44450" cy="2462"/>
                </a:xfrm>
                <a:custGeom>
                  <a:rect b="b" l="l" r="r" t="t"/>
                  <a:pathLst>
                    <a:path extrusionOk="0" h="3" w="46">
                      <a:moveTo>
                        <a:pt x="27" y="3"/>
                      </a:moveTo>
                      <a:lnTo>
                        <a:pt x="27" y="3"/>
                      </a:lnTo>
                      <a:cubicBezTo>
                        <a:pt x="33" y="2"/>
                        <a:pt x="40" y="3"/>
                        <a:pt x="46" y="2"/>
                      </a:cubicBezTo>
                      <a:lnTo>
                        <a:pt x="44" y="0"/>
                      </a:lnTo>
                      <a:cubicBezTo>
                        <a:pt x="18" y="0"/>
                        <a:pt x="0" y="2"/>
                        <a:pt x="27" y="3"/>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1051" name="Google Shape;1051;p79"/>
                <p:cNvSpPr/>
                <p:nvPr/>
              </p:nvSpPr>
              <p:spPr>
                <a:xfrm>
                  <a:off x="11042650" y="1540325"/>
                  <a:ext cx="60325" cy="6155"/>
                </a:xfrm>
                <a:custGeom>
                  <a:rect b="b" l="l" r="r" t="t"/>
                  <a:pathLst>
                    <a:path extrusionOk="0" h="7" w="63">
                      <a:moveTo>
                        <a:pt x="0" y="3"/>
                      </a:moveTo>
                      <a:lnTo>
                        <a:pt x="0" y="3"/>
                      </a:lnTo>
                      <a:cubicBezTo>
                        <a:pt x="3" y="7"/>
                        <a:pt x="30" y="6"/>
                        <a:pt x="60" y="5"/>
                      </a:cubicBezTo>
                      <a:lnTo>
                        <a:pt x="54" y="5"/>
                      </a:lnTo>
                      <a:cubicBezTo>
                        <a:pt x="63" y="0"/>
                        <a:pt x="31" y="1"/>
                        <a:pt x="0" y="3"/>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1052" name="Google Shape;1052;p79"/>
                <p:cNvSpPr/>
                <p:nvPr/>
              </p:nvSpPr>
              <p:spPr>
                <a:xfrm>
                  <a:off x="11106150" y="1542787"/>
                  <a:ext cx="28575" cy="1231"/>
                </a:xfrm>
                <a:custGeom>
                  <a:rect b="b" l="l" r="r" t="t"/>
                  <a:pathLst>
                    <a:path extrusionOk="0" h="2" w="31">
                      <a:moveTo>
                        <a:pt x="0" y="2"/>
                      </a:moveTo>
                      <a:lnTo>
                        <a:pt x="0" y="2"/>
                      </a:lnTo>
                      <a:cubicBezTo>
                        <a:pt x="10" y="2"/>
                        <a:pt x="19" y="2"/>
                        <a:pt x="28" y="2"/>
                      </a:cubicBezTo>
                      <a:cubicBezTo>
                        <a:pt x="31" y="0"/>
                        <a:pt x="17" y="2"/>
                        <a:pt x="0" y="2"/>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1053" name="Google Shape;1053;p79"/>
                <p:cNvSpPr/>
                <p:nvPr/>
              </p:nvSpPr>
              <p:spPr>
                <a:xfrm>
                  <a:off x="10679113" y="1525554"/>
                  <a:ext cx="103187" cy="9847"/>
                </a:xfrm>
                <a:custGeom>
                  <a:rect b="b" l="l" r="r" t="t"/>
                  <a:pathLst>
                    <a:path extrusionOk="0" h="12" w="109">
                      <a:moveTo>
                        <a:pt x="77" y="9"/>
                      </a:moveTo>
                      <a:lnTo>
                        <a:pt x="77" y="9"/>
                      </a:lnTo>
                      <a:cubicBezTo>
                        <a:pt x="91" y="10"/>
                        <a:pt x="86" y="4"/>
                        <a:pt x="94" y="6"/>
                      </a:cubicBezTo>
                      <a:cubicBezTo>
                        <a:pt x="109" y="0"/>
                        <a:pt x="0" y="12"/>
                        <a:pt x="77" y="9"/>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1054" name="Google Shape;1054;p79"/>
                <p:cNvSpPr/>
                <p:nvPr/>
              </p:nvSpPr>
              <p:spPr>
                <a:xfrm>
                  <a:off x="11039475" y="1550172"/>
                  <a:ext cx="26987" cy="4924"/>
                </a:xfrm>
                <a:custGeom>
                  <a:rect b="b" l="l" r="r" t="t"/>
                  <a:pathLst>
                    <a:path extrusionOk="0" h="5" w="27">
                      <a:moveTo>
                        <a:pt x="27" y="5"/>
                      </a:moveTo>
                      <a:lnTo>
                        <a:pt x="27" y="5"/>
                      </a:lnTo>
                      <a:lnTo>
                        <a:pt x="16" y="0"/>
                      </a:lnTo>
                      <a:lnTo>
                        <a:pt x="0" y="4"/>
                      </a:lnTo>
                      <a:lnTo>
                        <a:pt x="27" y="5"/>
                      </a:ln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1055" name="Google Shape;1055;p79"/>
                <p:cNvSpPr/>
                <p:nvPr/>
              </p:nvSpPr>
              <p:spPr>
                <a:xfrm>
                  <a:off x="10841038" y="1548941"/>
                  <a:ext cx="58737" cy="2462"/>
                </a:xfrm>
                <a:custGeom>
                  <a:rect b="b" l="l" r="r" t="t"/>
                  <a:pathLst>
                    <a:path extrusionOk="0" h="3" w="61">
                      <a:moveTo>
                        <a:pt x="1" y="2"/>
                      </a:moveTo>
                      <a:lnTo>
                        <a:pt x="1" y="2"/>
                      </a:lnTo>
                      <a:lnTo>
                        <a:pt x="49" y="3"/>
                      </a:lnTo>
                      <a:cubicBezTo>
                        <a:pt x="48" y="2"/>
                        <a:pt x="54" y="2"/>
                        <a:pt x="61" y="2"/>
                      </a:cubicBezTo>
                      <a:cubicBezTo>
                        <a:pt x="32" y="1"/>
                        <a:pt x="0" y="0"/>
                        <a:pt x="1" y="2"/>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1056" name="Google Shape;1056;p79"/>
                <p:cNvSpPr/>
                <p:nvPr/>
              </p:nvSpPr>
              <p:spPr>
                <a:xfrm>
                  <a:off x="10899775" y="1550172"/>
                  <a:ext cx="36512" cy="1231"/>
                </a:xfrm>
                <a:custGeom>
                  <a:rect b="b" l="l" r="r" t="t"/>
                  <a:pathLst>
                    <a:path extrusionOk="0" h="1" w="38">
                      <a:moveTo>
                        <a:pt x="0" y="1"/>
                      </a:moveTo>
                      <a:lnTo>
                        <a:pt x="0" y="1"/>
                      </a:lnTo>
                      <a:cubicBezTo>
                        <a:pt x="15" y="1"/>
                        <a:pt x="30" y="1"/>
                        <a:pt x="38" y="0"/>
                      </a:cubicBezTo>
                      <a:cubicBezTo>
                        <a:pt x="30" y="0"/>
                        <a:pt x="12" y="0"/>
                        <a:pt x="0" y="1"/>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1057" name="Google Shape;1057;p79"/>
                <p:cNvSpPr/>
                <p:nvPr/>
              </p:nvSpPr>
              <p:spPr>
                <a:xfrm>
                  <a:off x="10958513" y="1555096"/>
                  <a:ext cx="46037" cy="0"/>
                </a:xfrm>
                <a:custGeom>
                  <a:rect b="b" l="l" r="r" t="t"/>
                  <a:pathLst>
                    <a:path extrusionOk="0" h="1" w="47">
                      <a:moveTo>
                        <a:pt x="47" y="0"/>
                      </a:moveTo>
                      <a:lnTo>
                        <a:pt x="47" y="0"/>
                      </a:lnTo>
                      <a:lnTo>
                        <a:pt x="33" y="0"/>
                      </a:lnTo>
                      <a:lnTo>
                        <a:pt x="0" y="0"/>
                      </a:lnTo>
                      <a:lnTo>
                        <a:pt x="47" y="0"/>
                      </a:ln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1058" name="Google Shape;1058;p79"/>
                <p:cNvSpPr/>
                <p:nvPr/>
              </p:nvSpPr>
              <p:spPr>
                <a:xfrm>
                  <a:off x="10304463" y="1548941"/>
                  <a:ext cx="61912" cy="3693"/>
                </a:xfrm>
                <a:custGeom>
                  <a:rect b="b" l="l" r="r" t="t"/>
                  <a:pathLst>
                    <a:path extrusionOk="0" h="4" w="65">
                      <a:moveTo>
                        <a:pt x="57" y="0"/>
                      </a:moveTo>
                      <a:lnTo>
                        <a:pt x="57" y="0"/>
                      </a:lnTo>
                      <a:lnTo>
                        <a:pt x="5" y="1"/>
                      </a:lnTo>
                      <a:cubicBezTo>
                        <a:pt x="0" y="3"/>
                        <a:pt x="14" y="4"/>
                        <a:pt x="33" y="4"/>
                      </a:cubicBezTo>
                      <a:cubicBezTo>
                        <a:pt x="45" y="2"/>
                        <a:pt x="65" y="2"/>
                        <a:pt x="57" y="0"/>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1059" name="Google Shape;1059;p79"/>
                <p:cNvSpPr/>
                <p:nvPr/>
              </p:nvSpPr>
              <p:spPr>
                <a:xfrm>
                  <a:off x="10483850" y="1557558"/>
                  <a:ext cx="23812" cy="6155"/>
                </a:xfrm>
                <a:custGeom>
                  <a:rect b="b" l="l" r="r" t="t"/>
                  <a:pathLst>
                    <a:path extrusionOk="0" h="7" w="25">
                      <a:moveTo>
                        <a:pt x="25" y="4"/>
                      </a:moveTo>
                      <a:lnTo>
                        <a:pt x="25" y="4"/>
                      </a:lnTo>
                      <a:cubicBezTo>
                        <a:pt x="11" y="3"/>
                        <a:pt x="10" y="2"/>
                        <a:pt x="2" y="0"/>
                      </a:cubicBezTo>
                      <a:lnTo>
                        <a:pt x="0" y="7"/>
                      </a:lnTo>
                      <a:lnTo>
                        <a:pt x="25" y="4"/>
                      </a:ln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1060" name="Google Shape;1060;p79"/>
                <p:cNvSpPr/>
                <p:nvPr/>
              </p:nvSpPr>
              <p:spPr>
                <a:xfrm>
                  <a:off x="10291763" y="1563712"/>
                  <a:ext cx="117475" cy="2462"/>
                </a:xfrm>
                <a:custGeom>
                  <a:rect b="b" l="l" r="r" t="t"/>
                  <a:pathLst>
                    <a:path extrusionOk="0" h="4" w="123">
                      <a:moveTo>
                        <a:pt x="75" y="0"/>
                      </a:moveTo>
                      <a:lnTo>
                        <a:pt x="75" y="0"/>
                      </a:lnTo>
                      <a:cubicBezTo>
                        <a:pt x="70" y="1"/>
                        <a:pt x="0" y="4"/>
                        <a:pt x="66" y="4"/>
                      </a:cubicBezTo>
                      <a:cubicBezTo>
                        <a:pt x="71" y="2"/>
                        <a:pt x="123" y="1"/>
                        <a:pt x="75" y="0"/>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1061" name="Google Shape;1061;p79"/>
                <p:cNvSpPr/>
                <p:nvPr/>
              </p:nvSpPr>
              <p:spPr>
                <a:xfrm>
                  <a:off x="9621838" y="1546479"/>
                  <a:ext cx="11112" cy="8617"/>
                </a:xfrm>
                <a:custGeom>
                  <a:rect b="b" l="l" r="r" t="t"/>
                  <a:pathLst>
                    <a:path extrusionOk="0" h="10" w="13">
                      <a:moveTo>
                        <a:pt x="0" y="10"/>
                      </a:moveTo>
                      <a:lnTo>
                        <a:pt x="0" y="10"/>
                      </a:lnTo>
                      <a:lnTo>
                        <a:pt x="13" y="10"/>
                      </a:lnTo>
                      <a:lnTo>
                        <a:pt x="12" y="0"/>
                      </a:lnTo>
                      <a:lnTo>
                        <a:pt x="0" y="10"/>
                      </a:ln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1062" name="Google Shape;1062;p79"/>
                <p:cNvSpPr/>
                <p:nvPr/>
              </p:nvSpPr>
              <p:spPr>
                <a:xfrm>
                  <a:off x="8951913" y="1568636"/>
                  <a:ext cx="96837" cy="8617"/>
                </a:xfrm>
                <a:custGeom>
                  <a:rect b="b" l="l" r="r" t="t"/>
                  <a:pathLst>
                    <a:path extrusionOk="0" h="10" w="101">
                      <a:moveTo>
                        <a:pt x="16" y="8"/>
                      </a:moveTo>
                      <a:lnTo>
                        <a:pt x="16" y="8"/>
                      </a:lnTo>
                      <a:cubicBezTo>
                        <a:pt x="78" y="10"/>
                        <a:pt x="31" y="1"/>
                        <a:pt x="86" y="4"/>
                      </a:cubicBezTo>
                      <a:cubicBezTo>
                        <a:pt x="101" y="2"/>
                        <a:pt x="41" y="2"/>
                        <a:pt x="56" y="0"/>
                      </a:cubicBezTo>
                      <a:cubicBezTo>
                        <a:pt x="19" y="2"/>
                        <a:pt x="0" y="1"/>
                        <a:pt x="16" y="8"/>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1063" name="Google Shape;1063;p79"/>
                <p:cNvSpPr/>
                <p:nvPr/>
              </p:nvSpPr>
              <p:spPr>
                <a:xfrm>
                  <a:off x="9005888" y="1566174"/>
                  <a:ext cx="17462" cy="2462"/>
                </a:xfrm>
                <a:custGeom>
                  <a:rect b="b" l="l" r="r" t="t"/>
                  <a:pathLst>
                    <a:path extrusionOk="0" h="2" w="19">
                      <a:moveTo>
                        <a:pt x="0" y="2"/>
                      </a:moveTo>
                      <a:lnTo>
                        <a:pt x="0" y="2"/>
                      </a:lnTo>
                      <a:lnTo>
                        <a:pt x="19" y="0"/>
                      </a:lnTo>
                      <a:cubicBezTo>
                        <a:pt x="8" y="1"/>
                        <a:pt x="3" y="1"/>
                        <a:pt x="0" y="2"/>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1064" name="Google Shape;1064;p79"/>
                <p:cNvSpPr/>
                <p:nvPr/>
              </p:nvSpPr>
              <p:spPr>
                <a:xfrm>
                  <a:off x="1587500" y="1516937"/>
                  <a:ext cx="38100" cy="3693"/>
                </a:xfrm>
                <a:custGeom>
                  <a:rect b="b" l="l" r="r" t="t"/>
                  <a:pathLst>
                    <a:path extrusionOk="0" h="4" w="39">
                      <a:moveTo>
                        <a:pt x="39" y="2"/>
                      </a:moveTo>
                      <a:lnTo>
                        <a:pt x="39" y="2"/>
                      </a:lnTo>
                      <a:lnTo>
                        <a:pt x="0" y="0"/>
                      </a:lnTo>
                      <a:lnTo>
                        <a:pt x="25" y="4"/>
                      </a:lnTo>
                      <a:lnTo>
                        <a:pt x="39" y="2"/>
                      </a:ln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1065" name="Google Shape;1065;p79"/>
                <p:cNvSpPr/>
                <p:nvPr/>
              </p:nvSpPr>
              <p:spPr>
                <a:xfrm>
                  <a:off x="1522413" y="1519399"/>
                  <a:ext cx="30162" cy="4924"/>
                </a:xfrm>
                <a:custGeom>
                  <a:rect b="b" l="l" r="r" t="t"/>
                  <a:pathLst>
                    <a:path extrusionOk="0" h="6" w="32">
                      <a:moveTo>
                        <a:pt x="32" y="6"/>
                      </a:moveTo>
                      <a:lnTo>
                        <a:pt x="32" y="6"/>
                      </a:lnTo>
                      <a:lnTo>
                        <a:pt x="23" y="0"/>
                      </a:lnTo>
                      <a:lnTo>
                        <a:pt x="0" y="5"/>
                      </a:lnTo>
                      <a:cubicBezTo>
                        <a:pt x="8" y="5"/>
                        <a:pt x="26" y="5"/>
                        <a:pt x="32" y="6"/>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1066" name="Google Shape;1066;p79"/>
                <p:cNvSpPr/>
                <p:nvPr/>
              </p:nvSpPr>
              <p:spPr>
                <a:xfrm>
                  <a:off x="6650038" y="1573559"/>
                  <a:ext cx="33337" cy="3693"/>
                </a:xfrm>
                <a:custGeom>
                  <a:rect b="b" l="l" r="r" t="t"/>
                  <a:pathLst>
                    <a:path extrusionOk="0" h="4" w="34">
                      <a:moveTo>
                        <a:pt x="31" y="4"/>
                      </a:moveTo>
                      <a:lnTo>
                        <a:pt x="31" y="4"/>
                      </a:lnTo>
                      <a:lnTo>
                        <a:pt x="34" y="2"/>
                      </a:lnTo>
                      <a:cubicBezTo>
                        <a:pt x="28" y="1"/>
                        <a:pt x="18" y="1"/>
                        <a:pt x="0" y="0"/>
                      </a:cubicBezTo>
                      <a:lnTo>
                        <a:pt x="31" y="4"/>
                      </a:ln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1067" name="Google Shape;1067;p79"/>
                <p:cNvSpPr/>
                <p:nvPr/>
              </p:nvSpPr>
              <p:spPr>
                <a:xfrm>
                  <a:off x="6162675" y="1566174"/>
                  <a:ext cx="15875" cy="4924"/>
                </a:xfrm>
                <a:custGeom>
                  <a:rect b="b" l="l" r="r" t="t"/>
                  <a:pathLst>
                    <a:path extrusionOk="0" h="6" w="17">
                      <a:moveTo>
                        <a:pt x="8" y="6"/>
                      </a:moveTo>
                      <a:lnTo>
                        <a:pt x="8" y="6"/>
                      </a:lnTo>
                      <a:lnTo>
                        <a:pt x="17" y="6"/>
                      </a:lnTo>
                      <a:lnTo>
                        <a:pt x="0" y="0"/>
                      </a:lnTo>
                      <a:lnTo>
                        <a:pt x="8" y="6"/>
                      </a:ln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1068" name="Google Shape;1068;p79"/>
                <p:cNvSpPr/>
                <p:nvPr/>
              </p:nvSpPr>
              <p:spPr>
                <a:xfrm>
                  <a:off x="5738813" y="1571097"/>
                  <a:ext cx="60325" cy="6155"/>
                </a:xfrm>
                <a:custGeom>
                  <a:rect b="b" l="l" r="r" t="t"/>
                  <a:pathLst>
                    <a:path extrusionOk="0" h="8" w="63">
                      <a:moveTo>
                        <a:pt x="5" y="7"/>
                      </a:moveTo>
                      <a:lnTo>
                        <a:pt x="5" y="7"/>
                      </a:lnTo>
                      <a:cubicBezTo>
                        <a:pt x="23" y="8"/>
                        <a:pt x="45" y="6"/>
                        <a:pt x="63" y="7"/>
                      </a:cubicBezTo>
                      <a:cubicBezTo>
                        <a:pt x="23" y="8"/>
                        <a:pt x="0" y="0"/>
                        <a:pt x="5" y="7"/>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grpSp>
        </p:grpSp>
        <p:grpSp>
          <p:nvGrpSpPr>
            <p:cNvPr id="1069" name="Google Shape;1069;p79"/>
            <p:cNvGrpSpPr/>
            <p:nvPr/>
          </p:nvGrpSpPr>
          <p:grpSpPr>
            <a:xfrm rot="10800000">
              <a:off x="4417839" y="2091906"/>
              <a:ext cx="5294376" cy="4114800"/>
              <a:chOff x="3310555" y="716546"/>
              <a:chExt cx="5294376" cy="4114800"/>
            </a:xfrm>
          </p:grpSpPr>
          <p:grpSp>
            <p:nvGrpSpPr>
              <p:cNvPr id="1070" name="Google Shape;1070;p79"/>
              <p:cNvGrpSpPr/>
              <p:nvPr/>
            </p:nvGrpSpPr>
            <p:grpSpPr>
              <a:xfrm flipH="1">
                <a:off x="3310555" y="737968"/>
                <a:ext cx="5294376" cy="54864"/>
                <a:chOff x="1522413" y="1514475"/>
                <a:chExt cx="10569575" cy="64008"/>
              </a:xfrm>
            </p:grpSpPr>
            <p:sp>
              <p:nvSpPr>
                <p:cNvPr id="1071" name="Google Shape;1071;p79"/>
                <p:cNvSpPr/>
                <p:nvPr/>
              </p:nvSpPr>
              <p:spPr>
                <a:xfrm>
                  <a:off x="12028488" y="1525554"/>
                  <a:ext cx="63500" cy="4924"/>
                </a:xfrm>
                <a:custGeom>
                  <a:rect b="b" l="l" r="r" t="t"/>
                  <a:pathLst>
                    <a:path extrusionOk="0" h="6" w="67">
                      <a:moveTo>
                        <a:pt x="30" y="6"/>
                      </a:moveTo>
                      <a:lnTo>
                        <a:pt x="30" y="6"/>
                      </a:lnTo>
                      <a:lnTo>
                        <a:pt x="67" y="3"/>
                      </a:lnTo>
                      <a:cubicBezTo>
                        <a:pt x="60" y="2"/>
                        <a:pt x="26" y="1"/>
                        <a:pt x="39" y="0"/>
                      </a:cubicBezTo>
                      <a:cubicBezTo>
                        <a:pt x="0" y="1"/>
                        <a:pt x="8" y="3"/>
                        <a:pt x="30" y="6"/>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1072" name="Google Shape;1072;p79"/>
                <p:cNvSpPr/>
                <p:nvPr/>
              </p:nvSpPr>
              <p:spPr>
                <a:xfrm>
                  <a:off x="12022138" y="1532939"/>
                  <a:ext cx="19050" cy="1231"/>
                </a:xfrm>
                <a:custGeom>
                  <a:rect b="b" l="l" r="r" t="t"/>
                  <a:pathLst>
                    <a:path extrusionOk="0" h="2" w="20">
                      <a:moveTo>
                        <a:pt x="0" y="2"/>
                      </a:moveTo>
                      <a:lnTo>
                        <a:pt x="0" y="2"/>
                      </a:lnTo>
                      <a:lnTo>
                        <a:pt x="20" y="1"/>
                      </a:lnTo>
                      <a:cubicBezTo>
                        <a:pt x="16" y="0"/>
                        <a:pt x="11" y="0"/>
                        <a:pt x="0" y="2"/>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1073" name="Google Shape;1073;p79"/>
                <p:cNvSpPr/>
                <p:nvPr/>
              </p:nvSpPr>
              <p:spPr>
                <a:xfrm>
                  <a:off x="12041188" y="1531708"/>
                  <a:ext cx="39687" cy="6155"/>
                </a:xfrm>
                <a:custGeom>
                  <a:rect b="b" l="l" r="r" t="t"/>
                  <a:pathLst>
                    <a:path extrusionOk="0" h="6" w="41">
                      <a:moveTo>
                        <a:pt x="41" y="0"/>
                      </a:moveTo>
                      <a:lnTo>
                        <a:pt x="41" y="0"/>
                      </a:lnTo>
                      <a:lnTo>
                        <a:pt x="0" y="2"/>
                      </a:lnTo>
                      <a:cubicBezTo>
                        <a:pt x="5" y="3"/>
                        <a:pt x="6" y="6"/>
                        <a:pt x="19" y="1"/>
                      </a:cubicBezTo>
                      <a:cubicBezTo>
                        <a:pt x="15" y="3"/>
                        <a:pt x="23" y="1"/>
                        <a:pt x="41" y="0"/>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1074" name="Google Shape;1074;p79"/>
                <p:cNvSpPr/>
                <p:nvPr/>
              </p:nvSpPr>
              <p:spPr>
                <a:xfrm>
                  <a:off x="11831638" y="1526784"/>
                  <a:ext cx="42862" cy="4924"/>
                </a:xfrm>
                <a:custGeom>
                  <a:rect b="b" l="l" r="r" t="t"/>
                  <a:pathLst>
                    <a:path extrusionOk="0" h="6" w="45">
                      <a:moveTo>
                        <a:pt x="2" y="0"/>
                      </a:moveTo>
                      <a:lnTo>
                        <a:pt x="2" y="0"/>
                      </a:lnTo>
                      <a:cubicBezTo>
                        <a:pt x="0" y="1"/>
                        <a:pt x="15" y="4"/>
                        <a:pt x="18" y="6"/>
                      </a:cubicBezTo>
                      <a:lnTo>
                        <a:pt x="45" y="4"/>
                      </a:lnTo>
                      <a:cubicBezTo>
                        <a:pt x="31" y="3"/>
                        <a:pt x="4" y="2"/>
                        <a:pt x="2" y="0"/>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1075" name="Google Shape;1075;p79"/>
                <p:cNvSpPr/>
                <p:nvPr/>
              </p:nvSpPr>
              <p:spPr>
                <a:xfrm>
                  <a:off x="11809413" y="1531708"/>
                  <a:ext cx="41275" cy="2462"/>
                </a:xfrm>
                <a:custGeom>
                  <a:rect b="b" l="l" r="r" t="t"/>
                  <a:pathLst>
                    <a:path extrusionOk="0" h="3" w="44">
                      <a:moveTo>
                        <a:pt x="42" y="0"/>
                      </a:moveTo>
                      <a:lnTo>
                        <a:pt x="42" y="0"/>
                      </a:lnTo>
                      <a:lnTo>
                        <a:pt x="0" y="3"/>
                      </a:lnTo>
                      <a:cubicBezTo>
                        <a:pt x="37" y="3"/>
                        <a:pt x="44" y="2"/>
                        <a:pt x="42" y="0"/>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1076" name="Google Shape;1076;p79"/>
                <p:cNvSpPr/>
                <p:nvPr/>
              </p:nvSpPr>
              <p:spPr>
                <a:xfrm>
                  <a:off x="12003088" y="1537863"/>
                  <a:ext cx="77787" cy="3693"/>
                </a:xfrm>
                <a:custGeom>
                  <a:rect b="b" l="l" r="r" t="t"/>
                  <a:pathLst>
                    <a:path extrusionOk="0" h="5" w="82">
                      <a:moveTo>
                        <a:pt x="14" y="5"/>
                      </a:moveTo>
                      <a:lnTo>
                        <a:pt x="14" y="5"/>
                      </a:lnTo>
                      <a:lnTo>
                        <a:pt x="82" y="0"/>
                      </a:lnTo>
                      <a:lnTo>
                        <a:pt x="0" y="5"/>
                      </a:lnTo>
                      <a:lnTo>
                        <a:pt x="14" y="5"/>
                      </a:ln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1077" name="Google Shape;1077;p79"/>
                <p:cNvSpPr/>
                <p:nvPr/>
              </p:nvSpPr>
              <p:spPr>
                <a:xfrm>
                  <a:off x="11664950" y="1523092"/>
                  <a:ext cx="39687" cy="4924"/>
                </a:xfrm>
                <a:custGeom>
                  <a:rect b="b" l="l" r="r" t="t"/>
                  <a:pathLst>
                    <a:path extrusionOk="0" h="5" w="42">
                      <a:moveTo>
                        <a:pt x="19" y="4"/>
                      </a:moveTo>
                      <a:lnTo>
                        <a:pt x="19" y="4"/>
                      </a:lnTo>
                      <a:lnTo>
                        <a:pt x="42" y="0"/>
                      </a:lnTo>
                      <a:lnTo>
                        <a:pt x="0" y="5"/>
                      </a:lnTo>
                      <a:lnTo>
                        <a:pt x="19" y="4"/>
                      </a:ln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1078" name="Google Shape;1078;p79"/>
                <p:cNvSpPr/>
                <p:nvPr/>
              </p:nvSpPr>
              <p:spPr>
                <a:xfrm>
                  <a:off x="11506200" y="1521861"/>
                  <a:ext cx="92075" cy="4924"/>
                </a:xfrm>
                <a:custGeom>
                  <a:rect b="b" l="l" r="r" t="t"/>
                  <a:pathLst>
                    <a:path extrusionOk="0" h="6" w="98">
                      <a:moveTo>
                        <a:pt x="81" y="6"/>
                      </a:moveTo>
                      <a:lnTo>
                        <a:pt x="81" y="6"/>
                      </a:lnTo>
                      <a:cubicBezTo>
                        <a:pt x="98" y="3"/>
                        <a:pt x="57" y="1"/>
                        <a:pt x="75" y="0"/>
                      </a:cubicBezTo>
                      <a:cubicBezTo>
                        <a:pt x="47" y="0"/>
                        <a:pt x="22" y="2"/>
                        <a:pt x="0" y="5"/>
                      </a:cubicBezTo>
                      <a:cubicBezTo>
                        <a:pt x="24" y="3"/>
                        <a:pt x="49" y="4"/>
                        <a:pt x="81" y="6"/>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1079" name="Google Shape;1079;p79"/>
                <p:cNvSpPr/>
                <p:nvPr/>
              </p:nvSpPr>
              <p:spPr>
                <a:xfrm>
                  <a:off x="11471275" y="1525554"/>
                  <a:ext cx="34925" cy="3693"/>
                </a:xfrm>
                <a:custGeom>
                  <a:rect b="b" l="l" r="r" t="t"/>
                  <a:pathLst>
                    <a:path extrusionOk="0" h="3" w="36">
                      <a:moveTo>
                        <a:pt x="0" y="3"/>
                      </a:moveTo>
                      <a:lnTo>
                        <a:pt x="0" y="3"/>
                      </a:lnTo>
                      <a:cubicBezTo>
                        <a:pt x="11" y="2"/>
                        <a:pt x="23" y="1"/>
                        <a:pt x="36" y="0"/>
                      </a:cubicBezTo>
                      <a:cubicBezTo>
                        <a:pt x="24" y="0"/>
                        <a:pt x="12" y="1"/>
                        <a:pt x="0" y="3"/>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1080" name="Google Shape;1080;p79"/>
                <p:cNvSpPr/>
                <p:nvPr/>
              </p:nvSpPr>
              <p:spPr>
                <a:xfrm>
                  <a:off x="11710988" y="1529246"/>
                  <a:ext cx="30162" cy="4924"/>
                </a:xfrm>
                <a:custGeom>
                  <a:rect b="b" l="l" r="r" t="t"/>
                  <a:pathLst>
                    <a:path extrusionOk="0" h="5" w="32">
                      <a:moveTo>
                        <a:pt x="32" y="5"/>
                      </a:moveTo>
                      <a:lnTo>
                        <a:pt x="32" y="5"/>
                      </a:lnTo>
                      <a:cubicBezTo>
                        <a:pt x="29" y="4"/>
                        <a:pt x="23" y="1"/>
                        <a:pt x="0" y="0"/>
                      </a:cubicBezTo>
                      <a:lnTo>
                        <a:pt x="16" y="5"/>
                      </a:lnTo>
                      <a:lnTo>
                        <a:pt x="32" y="5"/>
                      </a:ln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1081" name="Google Shape;1081;p79"/>
                <p:cNvSpPr/>
                <p:nvPr/>
              </p:nvSpPr>
              <p:spPr>
                <a:xfrm>
                  <a:off x="11691938" y="1532939"/>
                  <a:ext cx="34925" cy="1231"/>
                </a:xfrm>
                <a:custGeom>
                  <a:rect b="b" l="l" r="r" t="t"/>
                  <a:pathLst>
                    <a:path extrusionOk="0" h="1" w="36">
                      <a:moveTo>
                        <a:pt x="36" y="1"/>
                      </a:moveTo>
                      <a:lnTo>
                        <a:pt x="36" y="1"/>
                      </a:lnTo>
                      <a:lnTo>
                        <a:pt x="35" y="1"/>
                      </a:lnTo>
                      <a:lnTo>
                        <a:pt x="0" y="0"/>
                      </a:lnTo>
                      <a:lnTo>
                        <a:pt x="36" y="1"/>
                      </a:ln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1082" name="Google Shape;1082;p79"/>
                <p:cNvSpPr/>
                <p:nvPr/>
              </p:nvSpPr>
              <p:spPr>
                <a:xfrm>
                  <a:off x="11741150" y="1534170"/>
                  <a:ext cx="4762" cy="0"/>
                </a:xfrm>
                <a:custGeom>
                  <a:rect b="b" l="l" r="r" t="t"/>
                  <a:pathLst>
                    <a:path extrusionOk="0" h="120000" w="5">
                      <a:moveTo>
                        <a:pt x="5" y="0"/>
                      </a:moveTo>
                      <a:lnTo>
                        <a:pt x="5" y="0"/>
                      </a:lnTo>
                      <a:lnTo>
                        <a:pt x="0" y="0"/>
                      </a:lnTo>
                      <a:cubicBezTo>
                        <a:pt x="2" y="0"/>
                        <a:pt x="3" y="0"/>
                        <a:pt x="5" y="0"/>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1083" name="Google Shape;1083;p79"/>
                <p:cNvSpPr/>
                <p:nvPr/>
              </p:nvSpPr>
              <p:spPr>
                <a:xfrm>
                  <a:off x="11841163" y="1537863"/>
                  <a:ext cx="71437" cy="8617"/>
                </a:xfrm>
                <a:custGeom>
                  <a:rect b="b" l="l" r="r" t="t"/>
                  <a:pathLst>
                    <a:path extrusionOk="0" h="9" w="75">
                      <a:moveTo>
                        <a:pt x="75" y="0"/>
                      </a:moveTo>
                      <a:lnTo>
                        <a:pt x="75" y="0"/>
                      </a:lnTo>
                      <a:cubicBezTo>
                        <a:pt x="51" y="3"/>
                        <a:pt x="0" y="5"/>
                        <a:pt x="49" y="9"/>
                      </a:cubicBezTo>
                      <a:cubicBezTo>
                        <a:pt x="66" y="6"/>
                        <a:pt x="38" y="4"/>
                        <a:pt x="75" y="0"/>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1084" name="Google Shape;1084;p79"/>
                <p:cNvSpPr/>
                <p:nvPr/>
              </p:nvSpPr>
              <p:spPr>
                <a:xfrm>
                  <a:off x="11764963" y="1535401"/>
                  <a:ext cx="44450" cy="3693"/>
                </a:xfrm>
                <a:custGeom>
                  <a:rect b="b" l="l" r="r" t="t"/>
                  <a:pathLst>
                    <a:path extrusionOk="0" h="4" w="47">
                      <a:moveTo>
                        <a:pt x="0" y="3"/>
                      </a:moveTo>
                      <a:lnTo>
                        <a:pt x="0" y="3"/>
                      </a:lnTo>
                      <a:lnTo>
                        <a:pt x="44" y="4"/>
                      </a:lnTo>
                      <a:cubicBezTo>
                        <a:pt x="43" y="3"/>
                        <a:pt x="35" y="1"/>
                        <a:pt x="47" y="0"/>
                      </a:cubicBezTo>
                      <a:lnTo>
                        <a:pt x="0" y="3"/>
                      </a:ln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1085" name="Google Shape;1085;p79"/>
                <p:cNvSpPr/>
                <p:nvPr/>
              </p:nvSpPr>
              <p:spPr>
                <a:xfrm>
                  <a:off x="11744325" y="1537863"/>
                  <a:ext cx="20637" cy="2462"/>
                </a:xfrm>
                <a:custGeom>
                  <a:rect b="b" l="l" r="r" t="t"/>
                  <a:pathLst>
                    <a:path extrusionOk="0" h="2" w="22">
                      <a:moveTo>
                        <a:pt x="0" y="2"/>
                      </a:moveTo>
                      <a:lnTo>
                        <a:pt x="0" y="2"/>
                      </a:lnTo>
                      <a:lnTo>
                        <a:pt x="22" y="0"/>
                      </a:lnTo>
                      <a:lnTo>
                        <a:pt x="5" y="0"/>
                      </a:lnTo>
                      <a:lnTo>
                        <a:pt x="0" y="2"/>
                      </a:ln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1086" name="Google Shape;1086;p79"/>
                <p:cNvSpPr/>
                <p:nvPr/>
              </p:nvSpPr>
              <p:spPr>
                <a:xfrm>
                  <a:off x="11482388" y="1531708"/>
                  <a:ext cx="85725" cy="3693"/>
                </a:xfrm>
                <a:custGeom>
                  <a:rect b="b" l="l" r="r" t="t"/>
                  <a:pathLst>
                    <a:path extrusionOk="0" h="4" w="90">
                      <a:moveTo>
                        <a:pt x="63" y="0"/>
                      </a:moveTo>
                      <a:lnTo>
                        <a:pt x="63" y="0"/>
                      </a:lnTo>
                      <a:cubicBezTo>
                        <a:pt x="44" y="2"/>
                        <a:pt x="23" y="2"/>
                        <a:pt x="0" y="2"/>
                      </a:cubicBezTo>
                      <a:cubicBezTo>
                        <a:pt x="25" y="3"/>
                        <a:pt x="51" y="4"/>
                        <a:pt x="76" y="4"/>
                      </a:cubicBezTo>
                      <a:cubicBezTo>
                        <a:pt x="79" y="2"/>
                        <a:pt x="90" y="0"/>
                        <a:pt x="63" y="0"/>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1087" name="Google Shape;1087;p79"/>
                <p:cNvSpPr/>
                <p:nvPr/>
              </p:nvSpPr>
              <p:spPr>
                <a:xfrm>
                  <a:off x="11626850" y="1532939"/>
                  <a:ext cx="4762" cy="1231"/>
                </a:xfrm>
                <a:custGeom>
                  <a:rect b="b" l="l" r="r" t="t"/>
                  <a:pathLst>
                    <a:path extrusionOk="0" h="1" w="5">
                      <a:moveTo>
                        <a:pt x="5" y="0"/>
                      </a:moveTo>
                      <a:lnTo>
                        <a:pt x="5" y="0"/>
                      </a:lnTo>
                      <a:lnTo>
                        <a:pt x="0" y="1"/>
                      </a:lnTo>
                      <a:cubicBezTo>
                        <a:pt x="3" y="1"/>
                        <a:pt x="5" y="1"/>
                        <a:pt x="5" y="0"/>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1088" name="Google Shape;1088;p79"/>
                <p:cNvSpPr/>
                <p:nvPr/>
              </p:nvSpPr>
              <p:spPr>
                <a:xfrm>
                  <a:off x="11261725" y="1534170"/>
                  <a:ext cx="4762" cy="0"/>
                </a:xfrm>
                <a:custGeom>
                  <a:rect b="b" l="l" r="r" t="t"/>
                  <a:pathLst>
                    <a:path extrusionOk="0" h="1" w="5">
                      <a:moveTo>
                        <a:pt x="0" y="0"/>
                      </a:moveTo>
                      <a:lnTo>
                        <a:pt x="0" y="0"/>
                      </a:lnTo>
                      <a:lnTo>
                        <a:pt x="4" y="0"/>
                      </a:lnTo>
                      <a:cubicBezTo>
                        <a:pt x="4" y="0"/>
                        <a:pt x="4" y="0"/>
                        <a:pt x="5" y="0"/>
                      </a:cubicBezTo>
                      <a:lnTo>
                        <a:pt x="0" y="0"/>
                      </a:ln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1089" name="Google Shape;1089;p79"/>
                <p:cNvSpPr/>
                <p:nvPr/>
              </p:nvSpPr>
              <p:spPr>
                <a:xfrm>
                  <a:off x="11553825" y="1534170"/>
                  <a:ext cx="44450" cy="2462"/>
                </a:xfrm>
                <a:custGeom>
                  <a:rect b="b" l="l" r="r" t="t"/>
                  <a:pathLst>
                    <a:path extrusionOk="0" h="2" w="47">
                      <a:moveTo>
                        <a:pt x="6" y="2"/>
                      </a:moveTo>
                      <a:lnTo>
                        <a:pt x="6" y="2"/>
                      </a:lnTo>
                      <a:cubicBezTo>
                        <a:pt x="25" y="2"/>
                        <a:pt x="36" y="1"/>
                        <a:pt x="47" y="0"/>
                      </a:cubicBezTo>
                      <a:cubicBezTo>
                        <a:pt x="33" y="0"/>
                        <a:pt x="18" y="1"/>
                        <a:pt x="2" y="1"/>
                      </a:cubicBezTo>
                      <a:cubicBezTo>
                        <a:pt x="0" y="1"/>
                        <a:pt x="0" y="2"/>
                        <a:pt x="6" y="2"/>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1090" name="Google Shape;1090;p79"/>
                <p:cNvSpPr/>
                <p:nvPr/>
              </p:nvSpPr>
              <p:spPr>
                <a:xfrm>
                  <a:off x="11409363" y="1529246"/>
                  <a:ext cx="31750" cy="2462"/>
                </a:xfrm>
                <a:custGeom>
                  <a:rect b="b" l="l" r="r" t="t"/>
                  <a:pathLst>
                    <a:path extrusionOk="0" h="3" w="33">
                      <a:moveTo>
                        <a:pt x="0" y="1"/>
                      </a:moveTo>
                      <a:lnTo>
                        <a:pt x="0" y="1"/>
                      </a:lnTo>
                      <a:cubicBezTo>
                        <a:pt x="10" y="2"/>
                        <a:pt x="21" y="3"/>
                        <a:pt x="33" y="3"/>
                      </a:cubicBezTo>
                      <a:cubicBezTo>
                        <a:pt x="23" y="2"/>
                        <a:pt x="3" y="0"/>
                        <a:pt x="0" y="1"/>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1091" name="Google Shape;1091;p79"/>
                <p:cNvSpPr/>
                <p:nvPr/>
              </p:nvSpPr>
              <p:spPr>
                <a:xfrm>
                  <a:off x="11618913" y="1531708"/>
                  <a:ext cx="6350" cy="0"/>
                </a:xfrm>
                <a:custGeom>
                  <a:rect b="b" l="l" r="r" t="t"/>
                  <a:pathLst>
                    <a:path extrusionOk="0" h="1" w="6">
                      <a:moveTo>
                        <a:pt x="3" y="0"/>
                      </a:moveTo>
                      <a:lnTo>
                        <a:pt x="3" y="0"/>
                      </a:lnTo>
                      <a:lnTo>
                        <a:pt x="6" y="0"/>
                      </a:lnTo>
                      <a:cubicBezTo>
                        <a:pt x="0" y="0"/>
                        <a:pt x="0" y="0"/>
                        <a:pt x="3" y="0"/>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1092" name="Google Shape;1092;p79"/>
                <p:cNvSpPr/>
                <p:nvPr/>
              </p:nvSpPr>
              <p:spPr>
                <a:xfrm>
                  <a:off x="11598275" y="1531708"/>
                  <a:ext cx="28575" cy="2462"/>
                </a:xfrm>
                <a:custGeom>
                  <a:rect b="b" l="l" r="r" t="t"/>
                  <a:pathLst>
                    <a:path extrusionOk="0" h="3" w="31">
                      <a:moveTo>
                        <a:pt x="25" y="0"/>
                      </a:moveTo>
                      <a:lnTo>
                        <a:pt x="25" y="0"/>
                      </a:lnTo>
                      <a:cubicBezTo>
                        <a:pt x="15" y="1"/>
                        <a:pt x="8" y="2"/>
                        <a:pt x="0" y="3"/>
                      </a:cubicBezTo>
                      <a:cubicBezTo>
                        <a:pt x="11" y="3"/>
                        <a:pt x="22" y="2"/>
                        <a:pt x="31" y="2"/>
                      </a:cubicBezTo>
                      <a:cubicBezTo>
                        <a:pt x="29" y="1"/>
                        <a:pt x="27" y="1"/>
                        <a:pt x="25" y="0"/>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1093" name="Google Shape;1093;p79"/>
                <p:cNvSpPr/>
                <p:nvPr/>
              </p:nvSpPr>
              <p:spPr>
                <a:xfrm>
                  <a:off x="11137900" y="1534170"/>
                  <a:ext cx="188912" cy="23388"/>
                </a:xfrm>
                <a:custGeom>
                  <a:rect b="b" l="l" r="r" t="t"/>
                  <a:pathLst>
                    <a:path extrusionOk="0" h="27" w="198">
                      <a:moveTo>
                        <a:pt x="60" y="27"/>
                      </a:moveTo>
                      <a:lnTo>
                        <a:pt x="60" y="27"/>
                      </a:lnTo>
                      <a:cubicBezTo>
                        <a:pt x="63" y="23"/>
                        <a:pt x="113" y="19"/>
                        <a:pt x="156" y="24"/>
                      </a:cubicBezTo>
                      <a:cubicBezTo>
                        <a:pt x="198" y="21"/>
                        <a:pt x="171" y="7"/>
                        <a:pt x="134" y="0"/>
                      </a:cubicBezTo>
                      <a:cubicBezTo>
                        <a:pt x="133" y="2"/>
                        <a:pt x="133" y="3"/>
                        <a:pt x="89" y="6"/>
                      </a:cubicBezTo>
                      <a:cubicBezTo>
                        <a:pt x="104" y="8"/>
                        <a:pt x="186" y="11"/>
                        <a:pt x="149" y="14"/>
                      </a:cubicBezTo>
                      <a:cubicBezTo>
                        <a:pt x="91" y="16"/>
                        <a:pt x="102" y="13"/>
                        <a:pt x="74" y="11"/>
                      </a:cubicBezTo>
                      <a:cubicBezTo>
                        <a:pt x="97" y="16"/>
                        <a:pt x="0" y="18"/>
                        <a:pt x="13" y="25"/>
                      </a:cubicBezTo>
                      <a:lnTo>
                        <a:pt x="63" y="23"/>
                      </a:lnTo>
                      <a:cubicBezTo>
                        <a:pt x="64" y="24"/>
                        <a:pt x="46" y="26"/>
                        <a:pt x="60" y="27"/>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1094" name="Google Shape;1094;p79"/>
                <p:cNvSpPr/>
                <p:nvPr/>
              </p:nvSpPr>
              <p:spPr>
                <a:xfrm>
                  <a:off x="11266488" y="1529246"/>
                  <a:ext cx="95250" cy="4924"/>
                </a:xfrm>
                <a:custGeom>
                  <a:rect b="b" l="l" r="r" t="t"/>
                  <a:pathLst>
                    <a:path extrusionOk="0" h="6" w="100">
                      <a:moveTo>
                        <a:pt x="82" y="6"/>
                      </a:moveTo>
                      <a:lnTo>
                        <a:pt x="82" y="6"/>
                      </a:lnTo>
                      <a:lnTo>
                        <a:pt x="100" y="6"/>
                      </a:lnTo>
                      <a:cubicBezTo>
                        <a:pt x="79" y="5"/>
                        <a:pt x="65" y="4"/>
                        <a:pt x="38" y="0"/>
                      </a:cubicBezTo>
                      <a:cubicBezTo>
                        <a:pt x="8" y="2"/>
                        <a:pt x="2" y="4"/>
                        <a:pt x="0" y="5"/>
                      </a:cubicBezTo>
                      <a:lnTo>
                        <a:pt x="88" y="6"/>
                      </a:lnTo>
                      <a:lnTo>
                        <a:pt x="82" y="6"/>
                      </a:ln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1095" name="Google Shape;1095;p79"/>
                <p:cNvSpPr/>
                <p:nvPr/>
              </p:nvSpPr>
              <p:spPr>
                <a:xfrm>
                  <a:off x="11361738" y="1531708"/>
                  <a:ext cx="134937" cy="12309"/>
                </a:xfrm>
                <a:custGeom>
                  <a:rect b="b" l="l" r="r" t="t"/>
                  <a:pathLst>
                    <a:path extrusionOk="0" h="14" w="142">
                      <a:moveTo>
                        <a:pt x="80" y="3"/>
                      </a:moveTo>
                      <a:lnTo>
                        <a:pt x="80" y="3"/>
                      </a:lnTo>
                      <a:cubicBezTo>
                        <a:pt x="66" y="7"/>
                        <a:pt x="23" y="9"/>
                        <a:pt x="49" y="14"/>
                      </a:cubicBezTo>
                      <a:cubicBezTo>
                        <a:pt x="102" y="14"/>
                        <a:pt x="86" y="10"/>
                        <a:pt x="118" y="8"/>
                      </a:cubicBezTo>
                      <a:cubicBezTo>
                        <a:pt x="33" y="9"/>
                        <a:pt x="142" y="6"/>
                        <a:pt x="81" y="3"/>
                      </a:cubicBezTo>
                      <a:cubicBezTo>
                        <a:pt x="97" y="3"/>
                        <a:pt x="112" y="2"/>
                        <a:pt x="127" y="2"/>
                      </a:cubicBezTo>
                      <a:cubicBezTo>
                        <a:pt x="111" y="2"/>
                        <a:pt x="97" y="1"/>
                        <a:pt x="83" y="0"/>
                      </a:cubicBezTo>
                      <a:lnTo>
                        <a:pt x="85" y="1"/>
                      </a:lnTo>
                      <a:lnTo>
                        <a:pt x="85" y="1"/>
                      </a:lnTo>
                      <a:cubicBezTo>
                        <a:pt x="85" y="1"/>
                        <a:pt x="85" y="1"/>
                        <a:pt x="85" y="1"/>
                      </a:cubicBezTo>
                      <a:cubicBezTo>
                        <a:pt x="89" y="1"/>
                        <a:pt x="90" y="1"/>
                        <a:pt x="86" y="1"/>
                      </a:cubicBezTo>
                      <a:lnTo>
                        <a:pt x="84" y="1"/>
                      </a:lnTo>
                      <a:cubicBezTo>
                        <a:pt x="83" y="2"/>
                        <a:pt x="82" y="2"/>
                        <a:pt x="80" y="3"/>
                      </a:cubicBezTo>
                      <a:cubicBezTo>
                        <a:pt x="56" y="2"/>
                        <a:pt x="76" y="2"/>
                        <a:pt x="84" y="1"/>
                      </a:cubicBezTo>
                      <a:cubicBezTo>
                        <a:pt x="84" y="1"/>
                        <a:pt x="85" y="1"/>
                        <a:pt x="85" y="1"/>
                      </a:cubicBezTo>
                      <a:lnTo>
                        <a:pt x="85" y="1"/>
                      </a:lnTo>
                      <a:lnTo>
                        <a:pt x="0" y="3"/>
                      </a:lnTo>
                      <a:cubicBezTo>
                        <a:pt x="18" y="3"/>
                        <a:pt x="40" y="3"/>
                        <a:pt x="80" y="3"/>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1096" name="Google Shape;1096;p79"/>
                <p:cNvSpPr/>
                <p:nvPr/>
              </p:nvSpPr>
              <p:spPr>
                <a:xfrm>
                  <a:off x="11834813" y="1552634"/>
                  <a:ext cx="9525" cy="1231"/>
                </a:xfrm>
                <a:custGeom>
                  <a:rect b="b" l="l" r="r" t="t"/>
                  <a:pathLst>
                    <a:path extrusionOk="0" h="1" w="11">
                      <a:moveTo>
                        <a:pt x="11" y="1"/>
                      </a:moveTo>
                      <a:lnTo>
                        <a:pt x="11" y="1"/>
                      </a:lnTo>
                      <a:cubicBezTo>
                        <a:pt x="8" y="1"/>
                        <a:pt x="8" y="1"/>
                        <a:pt x="8" y="0"/>
                      </a:cubicBezTo>
                      <a:cubicBezTo>
                        <a:pt x="2" y="1"/>
                        <a:pt x="0" y="1"/>
                        <a:pt x="11" y="1"/>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1097" name="Google Shape;1097;p79"/>
                <p:cNvSpPr/>
                <p:nvPr/>
              </p:nvSpPr>
              <p:spPr>
                <a:xfrm>
                  <a:off x="11764963" y="1542787"/>
                  <a:ext cx="117475" cy="9847"/>
                </a:xfrm>
                <a:custGeom>
                  <a:rect b="b" l="l" r="r" t="t"/>
                  <a:pathLst>
                    <a:path extrusionOk="0" h="12" w="122">
                      <a:moveTo>
                        <a:pt x="48" y="11"/>
                      </a:moveTo>
                      <a:lnTo>
                        <a:pt x="48" y="11"/>
                      </a:lnTo>
                      <a:cubicBezTo>
                        <a:pt x="54" y="10"/>
                        <a:pt x="59" y="8"/>
                        <a:pt x="79" y="9"/>
                      </a:cubicBezTo>
                      <a:cubicBezTo>
                        <a:pt x="96" y="10"/>
                        <a:pt x="79" y="11"/>
                        <a:pt x="80" y="12"/>
                      </a:cubicBezTo>
                      <a:cubicBezTo>
                        <a:pt x="92" y="11"/>
                        <a:pt x="122" y="9"/>
                        <a:pt x="84" y="7"/>
                      </a:cubicBezTo>
                      <a:lnTo>
                        <a:pt x="78" y="8"/>
                      </a:lnTo>
                      <a:cubicBezTo>
                        <a:pt x="44" y="6"/>
                        <a:pt x="0" y="1"/>
                        <a:pt x="6" y="0"/>
                      </a:cubicBezTo>
                      <a:cubicBezTo>
                        <a:pt x="16" y="4"/>
                        <a:pt x="25" y="7"/>
                        <a:pt x="48" y="11"/>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1098" name="Google Shape;1098;p79"/>
                <p:cNvSpPr/>
                <p:nvPr/>
              </p:nvSpPr>
              <p:spPr>
                <a:xfrm>
                  <a:off x="11555413" y="1544017"/>
                  <a:ext cx="69850" cy="4924"/>
                </a:xfrm>
                <a:custGeom>
                  <a:rect b="b" l="l" r="r" t="t"/>
                  <a:pathLst>
                    <a:path extrusionOk="0" h="6" w="74">
                      <a:moveTo>
                        <a:pt x="70" y="0"/>
                      </a:moveTo>
                      <a:lnTo>
                        <a:pt x="70" y="0"/>
                      </a:lnTo>
                      <a:lnTo>
                        <a:pt x="0" y="2"/>
                      </a:lnTo>
                      <a:lnTo>
                        <a:pt x="36" y="6"/>
                      </a:lnTo>
                      <a:lnTo>
                        <a:pt x="34" y="4"/>
                      </a:lnTo>
                      <a:cubicBezTo>
                        <a:pt x="74" y="4"/>
                        <a:pt x="65" y="2"/>
                        <a:pt x="70" y="0"/>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1099" name="Google Shape;1099;p79"/>
                <p:cNvSpPr/>
                <p:nvPr/>
              </p:nvSpPr>
              <p:spPr>
                <a:xfrm>
                  <a:off x="11223625" y="1528016"/>
                  <a:ext cx="38100" cy="6155"/>
                </a:xfrm>
                <a:custGeom>
                  <a:rect b="b" l="l" r="r" t="t"/>
                  <a:pathLst>
                    <a:path extrusionOk="0" h="7" w="40">
                      <a:moveTo>
                        <a:pt x="31" y="5"/>
                      </a:moveTo>
                      <a:lnTo>
                        <a:pt x="31" y="5"/>
                      </a:lnTo>
                      <a:lnTo>
                        <a:pt x="40" y="0"/>
                      </a:lnTo>
                      <a:lnTo>
                        <a:pt x="0" y="7"/>
                      </a:lnTo>
                      <a:lnTo>
                        <a:pt x="31" y="5"/>
                      </a:ln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1100" name="Google Shape;1100;p79"/>
                <p:cNvSpPr/>
                <p:nvPr/>
              </p:nvSpPr>
              <p:spPr>
                <a:xfrm>
                  <a:off x="11145838" y="1529246"/>
                  <a:ext cx="22225" cy="2462"/>
                </a:xfrm>
                <a:custGeom>
                  <a:rect b="b" l="l" r="r" t="t"/>
                  <a:pathLst>
                    <a:path extrusionOk="0" h="4" w="24">
                      <a:moveTo>
                        <a:pt x="21" y="4"/>
                      </a:moveTo>
                      <a:lnTo>
                        <a:pt x="21" y="4"/>
                      </a:lnTo>
                      <a:lnTo>
                        <a:pt x="24" y="0"/>
                      </a:lnTo>
                      <a:lnTo>
                        <a:pt x="0" y="3"/>
                      </a:lnTo>
                      <a:lnTo>
                        <a:pt x="21" y="4"/>
                      </a:ln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1101" name="Google Shape;1101;p79"/>
                <p:cNvSpPr/>
                <p:nvPr/>
              </p:nvSpPr>
              <p:spPr>
                <a:xfrm>
                  <a:off x="6197600" y="1566174"/>
                  <a:ext cx="20637" cy="1231"/>
                </a:xfrm>
                <a:custGeom>
                  <a:rect b="b" l="l" r="r" t="t"/>
                  <a:pathLst>
                    <a:path extrusionOk="0" h="1" w="21">
                      <a:moveTo>
                        <a:pt x="21" y="0"/>
                      </a:moveTo>
                      <a:lnTo>
                        <a:pt x="21" y="0"/>
                      </a:lnTo>
                      <a:lnTo>
                        <a:pt x="0" y="1"/>
                      </a:lnTo>
                      <a:cubicBezTo>
                        <a:pt x="10" y="0"/>
                        <a:pt x="16" y="0"/>
                        <a:pt x="21" y="0"/>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1102" name="Google Shape;1102;p79"/>
                <p:cNvSpPr/>
                <p:nvPr/>
              </p:nvSpPr>
              <p:spPr>
                <a:xfrm>
                  <a:off x="6356350" y="1564943"/>
                  <a:ext cx="9525" cy="1231"/>
                </a:xfrm>
                <a:custGeom>
                  <a:rect b="b" l="l" r="r" t="t"/>
                  <a:pathLst>
                    <a:path extrusionOk="0" h="2" w="10">
                      <a:moveTo>
                        <a:pt x="6" y="2"/>
                      </a:moveTo>
                      <a:lnTo>
                        <a:pt x="6" y="2"/>
                      </a:lnTo>
                      <a:lnTo>
                        <a:pt x="10" y="0"/>
                      </a:lnTo>
                      <a:cubicBezTo>
                        <a:pt x="3" y="1"/>
                        <a:pt x="0" y="2"/>
                        <a:pt x="6" y="2"/>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1103" name="Google Shape;1103;p79"/>
                <p:cNvSpPr/>
                <p:nvPr/>
              </p:nvSpPr>
              <p:spPr>
                <a:xfrm>
                  <a:off x="8950325" y="1521861"/>
                  <a:ext cx="61912" cy="7386"/>
                </a:xfrm>
                <a:custGeom>
                  <a:rect b="b" l="l" r="r" t="t"/>
                  <a:pathLst>
                    <a:path extrusionOk="0" h="9" w="65">
                      <a:moveTo>
                        <a:pt x="65" y="9"/>
                      </a:moveTo>
                      <a:lnTo>
                        <a:pt x="65" y="9"/>
                      </a:lnTo>
                      <a:cubicBezTo>
                        <a:pt x="34" y="5"/>
                        <a:pt x="0" y="0"/>
                        <a:pt x="4" y="4"/>
                      </a:cubicBezTo>
                      <a:lnTo>
                        <a:pt x="13" y="8"/>
                      </a:lnTo>
                      <a:cubicBezTo>
                        <a:pt x="35" y="7"/>
                        <a:pt x="51" y="8"/>
                        <a:pt x="65" y="9"/>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1104" name="Google Shape;1104;p79"/>
                <p:cNvSpPr/>
                <p:nvPr/>
              </p:nvSpPr>
              <p:spPr>
                <a:xfrm>
                  <a:off x="7537450" y="1546479"/>
                  <a:ext cx="28575" cy="3693"/>
                </a:xfrm>
                <a:custGeom>
                  <a:rect b="b" l="l" r="r" t="t"/>
                  <a:pathLst>
                    <a:path extrusionOk="0" h="4" w="29">
                      <a:moveTo>
                        <a:pt x="0" y="3"/>
                      </a:moveTo>
                      <a:lnTo>
                        <a:pt x="0" y="3"/>
                      </a:lnTo>
                      <a:lnTo>
                        <a:pt x="9" y="4"/>
                      </a:lnTo>
                      <a:lnTo>
                        <a:pt x="29" y="0"/>
                      </a:lnTo>
                      <a:lnTo>
                        <a:pt x="0" y="3"/>
                      </a:ln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1105" name="Google Shape;1105;p79"/>
                <p:cNvSpPr/>
                <p:nvPr/>
              </p:nvSpPr>
              <p:spPr>
                <a:xfrm>
                  <a:off x="7478713" y="1562481"/>
                  <a:ext cx="38100" cy="2462"/>
                </a:xfrm>
                <a:custGeom>
                  <a:rect b="b" l="l" r="r" t="t"/>
                  <a:pathLst>
                    <a:path extrusionOk="0" h="3" w="40">
                      <a:moveTo>
                        <a:pt x="40" y="3"/>
                      </a:moveTo>
                      <a:lnTo>
                        <a:pt x="40" y="3"/>
                      </a:lnTo>
                      <a:lnTo>
                        <a:pt x="0" y="0"/>
                      </a:lnTo>
                      <a:cubicBezTo>
                        <a:pt x="9" y="1"/>
                        <a:pt x="22" y="2"/>
                        <a:pt x="40" y="3"/>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1106" name="Google Shape;1106;p79"/>
                <p:cNvSpPr/>
                <p:nvPr/>
              </p:nvSpPr>
              <p:spPr>
                <a:xfrm>
                  <a:off x="5410200" y="1568636"/>
                  <a:ext cx="36512" cy="3693"/>
                </a:xfrm>
                <a:custGeom>
                  <a:rect b="b" l="l" r="r" t="t"/>
                  <a:pathLst>
                    <a:path extrusionOk="0" h="5" w="38">
                      <a:moveTo>
                        <a:pt x="24" y="0"/>
                      </a:moveTo>
                      <a:lnTo>
                        <a:pt x="24" y="0"/>
                      </a:lnTo>
                      <a:lnTo>
                        <a:pt x="0" y="5"/>
                      </a:lnTo>
                      <a:cubicBezTo>
                        <a:pt x="38" y="5"/>
                        <a:pt x="21" y="3"/>
                        <a:pt x="24" y="0"/>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1107" name="Google Shape;1107;p79"/>
                <p:cNvSpPr/>
                <p:nvPr/>
              </p:nvSpPr>
              <p:spPr>
                <a:xfrm>
                  <a:off x="10206038" y="1530477"/>
                  <a:ext cx="61912" cy="4924"/>
                </a:xfrm>
                <a:custGeom>
                  <a:rect b="b" l="l" r="r" t="t"/>
                  <a:pathLst>
                    <a:path extrusionOk="0" h="6" w="65">
                      <a:moveTo>
                        <a:pt x="65" y="3"/>
                      </a:moveTo>
                      <a:lnTo>
                        <a:pt x="65" y="3"/>
                      </a:lnTo>
                      <a:cubicBezTo>
                        <a:pt x="39" y="1"/>
                        <a:pt x="18" y="0"/>
                        <a:pt x="0" y="0"/>
                      </a:cubicBezTo>
                      <a:cubicBezTo>
                        <a:pt x="32" y="2"/>
                        <a:pt x="57" y="6"/>
                        <a:pt x="65" y="3"/>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1108" name="Google Shape;1108;p79"/>
                <p:cNvSpPr/>
                <p:nvPr/>
              </p:nvSpPr>
              <p:spPr>
                <a:xfrm>
                  <a:off x="6257925" y="1525554"/>
                  <a:ext cx="19050" cy="2462"/>
                </a:xfrm>
                <a:custGeom>
                  <a:rect b="b" l="l" r="r" t="t"/>
                  <a:pathLst>
                    <a:path extrusionOk="0" h="2" w="21">
                      <a:moveTo>
                        <a:pt x="18" y="0"/>
                      </a:moveTo>
                      <a:lnTo>
                        <a:pt x="18" y="0"/>
                      </a:lnTo>
                      <a:cubicBezTo>
                        <a:pt x="5" y="1"/>
                        <a:pt x="0" y="2"/>
                        <a:pt x="0" y="2"/>
                      </a:cubicBezTo>
                      <a:cubicBezTo>
                        <a:pt x="13" y="2"/>
                        <a:pt x="21" y="1"/>
                        <a:pt x="18" y="0"/>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1109" name="Google Shape;1109;p79"/>
                <p:cNvSpPr/>
                <p:nvPr/>
              </p:nvSpPr>
              <p:spPr>
                <a:xfrm>
                  <a:off x="10134600" y="1528016"/>
                  <a:ext cx="71437" cy="3693"/>
                </a:xfrm>
                <a:custGeom>
                  <a:rect b="b" l="l" r="r" t="t"/>
                  <a:pathLst>
                    <a:path extrusionOk="0" h="4" w="75">
                      <a:moveTo>
                        <a:pt x="0" y="3"/>
                      </a:moveTo>
                      <a:lnTo>
                        <a:pt x="0" y="3"/>
                      </a:lnTo>
                      <a:lnTo>
                        <a:pt x="13" y="4"/>
                      </a:lnTo>
                      <a:cubicBezTo>
                        <a:pt x="32" y="3"/>
                        <a:pt x="52" y="2"/>
                        <a:pt x="75" y="3"/>
                      </a:cubicBezTo>
                      <a:cubicBezTo>
                        <a:pt x="52" y="1"/>
                        <a:pt x="25" y="0"/>
                        <a:pt x="0" y="3"/>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1110" name="Google Shape;1110;p79"/>
                <p:cNvSpPr/>
                <p:nvPr/>
              </p:nvSpPr>
              <p:spPr>
                <a:xfrm>
                  <a:off x="2582863" y="1560020"/>
                  <a:ext cx="7937" cy="1231"/>
                </a:xfrm>
                <a:custGeom>
                  <a:rect b="b" l="l" r="r" t="t"/>
                  <a:pathLst>
                    <a:path extrusionOk="0" h="1" w="8">
                      <a:moveTo>
                        <a:pt x="8" y="1"/>
                      </a:moveTo>
                      <a:lnTo>
                        <a:pt x="8" y="1"/>
                      </a:lnTo>
                      <a:lnTo>
                        <a:pt x="1" y="0"/>
                      </a:lnTo>
                      <a:cubicBezTo>
                        <a:pt x="0" y="1"/>
                        <a:pt x="3" y="1"/>
                        <a:pt x="8" y="1"/>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1111" name="Google Shape;1111;p79"/>
                <p:cNvSpPr/>
                <p:nvPr/>
              </p:nvSpPr>
              <p:spPr>
                <a:xfrm>
                  <a:off x="1762125" y="1521861"/>
                  <a:ext cx="34925" cy="1231"/>
                </a:xfrm>
                <a:custGeom>
                  <a:rect b="b" l="l" r="r" t="t"/>
                  <a:pathLst>
                    <a:path extrusionOk="0" h="1" w="36">
                      <a:moveTo>
                        <a:pt x="0" y="1"/>
                      </a:moveTo>
                      <a:lnTo>
                        <a:pt x="0" y="1"/>
                      </a:lnTo>
                      <a:cubicBezTo>
                        <a:pt x="9" y="1"/>
                        <a:pt x="23" y="1"/>
                        <a:pt x="36" y="1"/>
                      </a:cubicBezTo>
                      <a:cubicBezTo>
                        <a:pt x="29" y="0"/>
                        <a:pt x="19" y="0"/>
                        <a:pt x="0" y="1"/>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1112" name="Google Shape;1112;p79"/>
                <p:cNvSpPr/>
                <p:nvPr/>
              </p:nvSpPr>
              <p:spPr>
                <a:xfrm>
                  <a:off x="10812463" y="1529246"/>
                  <a:ext cx="19050" cy="1231"/>
                </a:xfrm>
                <a:custGeom>
                  <a:rect b="b" l="l" r="r" t="t"/>
                  <a:pathLst>
                    <a:path extrusionOk="0" h="1" w="20">
                      <a:moveTo>
                        <a:pt x="0" y="1"/>
                      </a:moveTo>
                      <a:lnTo>
                        <a:pt x="0" y="1"/>
                      </a:lnTo>
                      <a:cubicBezTo>
                        <a:pt x="20" y="1"/>
                        <a:pt x="3" y="0"/>
                        <a:pt x="0" y="1"/>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1113" name="Google Shape;1113;p79"/>
                <p:cNvSpPr/>
                <p:nvPr/>
              </p:nvSpPr>
              <p:spPr>
                <a:xfrm>
                  <a:off x="10896600" y="1545248"/>
                  <a:ext cx="7937" cy="2462"/>
                </a:xfrm>
                <a:custGeom>
                  <a:rect b="b" l="l" r="r" t="t"/>
                  <a:pathLst>
                    <a:path extrusionOk="0" h="3" w="8">
                      <a:moveTo>
                        <a:pt x="8" y="0"/>
                      </a:moveTo>
                      <a:lnTo>
                        <a:pt x="8" y="0"/>
                      </a:lnTo>
                      <a:cubicBezTo>
                        <a:pt x="4" y="1"/>
                        <a:pt x="1" y="2"/>
                        <a:pt x="0" y="3"/>
                      </a:cubicBezTo>
                      <a:cubicBezTo>
                        <a:pt x="2" y="2"/>
                        <a:pt x="4" y="1"/>
                        <a:pt x="8" y="0"/>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1114" name="Google Shape;1114;p79"/>
                <p:cNvSpPr/>
                <p:nvPr/>
              </p:nvSpPr>
              <p:spPr>
                <a:xfrm>
                  <a:off x="9947275" y="1553865"/>
                  <a:ext cx="4762" cy="1231"/>
                </a:xfrm>
                <a:custGeom>
                  <a:rect b="b" l="l" r="r" t="t"/>
                  <a:pathLst>
                    <a:path extrusionOk="0" h="1" w="5">
                      <a:moveTo>
                        <a:pt x="1" y="0"/>
                      </a:moveTo>
                      <a:lnTo>
                        <a:pt x="1" y="0"/>
                      </a:lnTo>
                      <a:lnTo>
                        <a:pt x="0" y="0"/>
                      </a:lnTo>
                      <a:cubicBezTo>
                        <a:pt x="5" y="1"/>
                        <a:pt x="4" y="0"/>
                        <a:pt x="1" y="0"/>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1115" name="Google Shape;1115;p79"/>
                <p:cNvSpPr/>
                <p:nvPr/>
              </p:nvSpPr>
              <p:spPr>
                <a:xfrm>
                  <a:off x="10817225" y="1531708"/>
                  <a:ext cx="23812" cy="0"/>
                </a:xfrm>
                <a:custGeom>
                  <a:rect b="b" l="l" r="r" t="t"/>
                  <a:pathLst>
                    <a:path extrusionOk="0" h="1" w="25">
                      <a:moveTo>
                        <a:pt x="25" y="0"/>
                      </a:moveTo>
                      <a:lnTo>
                        <a:pt x="25" y="0"/>
                      </a:lnTo>
                      <a:cubicBezTo>
                        <a:pt x="18" y="0"/>
                        <a:pt x="10" y="0"/>
                        <a:pt x="0" y="0"/>
                      </a:cubicBezTo>
                      <a:cubicBezTo>
                        <a:pt x="5" y="0"/>
                        <a:pt x="12" y="0"/>
                        <a:pt x="25" y="0"/>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1116" name="Google Shape;1116;p79"/>
                <p:cNvSpPr/>
                <p:nvPr/>
              </p:nvSpPr>
              <p:spPr>
                <a:xfrm>
                  <a:off x="10836275" y="1529246"/>
                  <a:ext cx="19050" cy="1231"/>
                </a:xfrm>
                <a:custGeom>
                  <a:rect b="b" l="l" r="r" t="t"/>
                  <a:pathLst>
                    <a:path extrusionOk="0" h="1" w="20">
                      <a:moveTo>
                        <a:pt x="0" y="1"/>
                      </a:moveTo>
                      <a:lnTo>
                        <a:pt x="0" y="1"/>
                      </a:lnTo>
                      <a:lnTo>
                        <a:pt x="18" y="1"/>
                      </a:lnTo>
                      <a:cubicBezTo>
                        <a:pt x="20" y="1"/>
                        <a:pt x="18" y="0"/>
                        <a:pt x="0" y="1"/>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1117" name="Google Shape;1117;p79"/>
                <p:cNvSpPr/>
                <p:nvPr/>
              </p:nvSpPr>
              <p:spPr>
                <a:xfrm>
                  <a:off x="10787063" y="1530477"/>
                  <a:ext cx="30162" cy="1231"/>
                </a:xfrm>
                <a:custGeom>
                  <a:rect b="b" l="l" r="r" t="t"/>
                  <a:pathLst>
                    <a:path extrusionOk="0" h="1" w="31">
                      <a:moveTo>
                        <a:pt x="0" y="0"/>
                      </a:moveTo>
                      <a:lnTo>
                        <a:pt x="0" y="0"/>
                      </a:lnTo>
                      <a:cubicBezTo>
                        <a:pt x="11" y="0"/>
                        <a:pt x="21" y="0"/>
                        <a:pt x="31" y="1"/>
                      </a:cubicBezTo>
                      <a:cubicBezTo>
                        <a:pt x="28" y="0"/>
                        <a:pt x="26" y="0"/>
                        <a:pt x="27" y="0"/>
                      </a:cubicBezTo>
                      <a:lnTo>
                        <a:pt x="0" y="0"/>
                      </a:ln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1118" name="Google Shape;1118;p79"/>
                <p:cNvSpPr/>
                <p:nvPr/>
              </p:nvSpPr>
              <p:spPr>
                <a:xfrm>
                  <a:off x="4092575" y="1552634"/>
                  <a:ext cx="20637" cy="2462"/>
                </a:xfrm>
                <a:custGeom>
                  <a:rect b="b" l="l" r="r" t="t"/>
                  <a:pathLst>
                    <a:path extrusionOk="0" h="2" w="23">
                      <a:moveTo>
                        <a:pt x="23" y="0"/>
                      </a:moveTo>
                      <a:lnTo>
                        <a:pt x="23" y="0"/>
                      </a:lnTo>
                      <a:lnTo>
                        <a:pt x="19" y="0"/>
                      </a:lnTo>
                      <a:cubicBezTo>
                        <a:pt x="0" y="2"/>
                        <a:pt x="8" y="1"/>
                        <a:pt x="23" y="0"/>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1119" name="Google Shape;1119;p79"/>
                <p:cNvSpPr/>
                <p:nvPr/>
              </p:nvSpPr>
              <p:spPr>
                <a:xfrm>
                  <a:off x="8528050" y="1567405"/>
                  <a:ext cx="3175" cy="1231"/>
                </a:xfrm>
                <a:custGeom>
                  <a:rect b="b" l="l" r="r" t="t"/>
                  <a:pathLst>
                    <a:path extrusionOk="0" h="1" w="3">
                      <a:moveTo>
                        <a:pt x="1" y="1"/>
                      </a:moveTo>
                      <a:lnTo>
                        <a:pt x="1" y="1"/>
                      </a:lnTo>
                      <a:lnTo>
                        <a:pt x="3" y="0"/>
                      </a:lnTo>
                      <a:lnTo>
                        <a:pt x="0" y="0"/>
                      </a:lnTo>
                      <a:lnTo>
                        <a:pt x="1" y="1"/>
                      </a:ln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1120" name="Google Shape;1120;p79"/>
                <p:cNvSpPr/>
                <p:nvPr/>
              </p:nvSpPr>
              <p:spPr>
                <a:xfrm>
                  <a:off x="8461375" y="1556326"/>
                  <a:ext cx="66675" cy="14771"/>
                </a:xfrm>
                <a:custGeom>
                  <a:rect b="b" l="l" r="r" t="t"/>
                  <a:pathLst>
                    <a:path extrusionOk="0" h="17" w="69">
                      <a:moveTo>
                        <a:pt x="0" y="17"/>
                      </a:moveTo>
                      <a:lnTo>
                        <a:pt x="0" y="17"/>
                      </a:lnTo>
                      <a:cubicBezTo>
                        <a:pt x="30" y="11"/>
                        <a:pt x="47" y="12"/>
                        <a:pt x="69" y="13"/>
                      </a:cubicBezTo>
                      <a:lnTo>
                        <a:pt x="46" y="0"/>
                      </a:lnTo>
                      <a:lnTo>
                        <a:pt x="0" y="17"/>
                      </a:ln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1121" name="Google Shape;1121;p79"/>
                <p:cNvSpPr/>
                <p:nvPr/>
              </p:nvSpPr>
              <p:spPr>
                <a:xfrm>
                  <a:off x="1562100" y="1514475"/>
                  <a:ext cx="9563100" cy="64008"/>
                </a:xfrm>
                <a:custGeom>
                  <a:rect b="b" l="l" r="r" t="t"/>
                  <a:pathLst>
                    <a:path extrusionOk="0" h="75" w="10030">
                      <a:moveTo>
                        <a:pt x="2469" y="12"/>
                      </a:moveTo>
                      <a:lnTo>
                        <a:pt x="2469" y="12"/>
                      </a:lnTo>
                      <a:lnTo>
                        <a:pt x="2482" y="13"/>
                      </a:lnTo>
                      <a:cubicBezTo>
                        <a:pt x="2453" y="15"/>
                        <a:pt x="2461" y="13"/>
                        <a:pt x="2469" y="12"/>
                      </a:cubicBezTo>
                      <a:close/>
                      <a:moveTo>
                        <a:pt x="9555" y="25"/>
                      </a:moveTo>
                      <a:lnTo>
                        <a:pt x="9555" y="25"/>
                      </a:lnTo>
                      <a:cubicBezTo>
                        <a:pt x="9562" y="24"/>
                        <a:pt x="9561" y="23"/>
                        <a:pt x="9559" y="23"/>
                      </a:cubicBezTo>
                      <a:cubicBezTo>
                        <a:pt x="9554" y="24"/>
                        <a:pt x="9539" y="24"/>
                        <a:pt x="9522" y="24"/>
                      </a:cubicBezTo>
                      <a:cubicBezTo>
                        <a:pt x="9527" y="25"/>
                        <a:pt x="9536" y="26"/>
                        <a:pt x="9555" y="25"/>
                      </a:cubicBezTo>
                      <a:close/>
                      <a:moveTo>
                        <a:pt x="9489" y="23"/>
                      </a:moveTo>
                      <a:lnTo>
                        <a:pt x="9489" y="23"/>
                      </a:lnTo>
                      <a:lnTo>
                        <a:pt x="9488" y="23"/>
                      </a:lnTo>
                      <a:cubicBezTo>
                        <a:pt x="9456" y="21"/>
                        <a:pt x="9467" y="22"/>
                        <a:pt x="9489" y="23"/>
                      </a:cubicBezTo>
                      <a:close/>
                      <a:moveTo>
                        <a:pt x="6376" y="50"/>
                      </a:moveTo>
                      <a:lnTo>
                        <a:pt x="6376" y="50"/>
                      </a:lnTo>
                      <a:cubicBezTo>
                        <a:pt x="6365" y="52"/>
                        <a:pt x="6349" y="51"/>
                        <a:pt x="6330" y="49"/>
                      </a:cubicBezTo>
                      <a:cubicBezTo>
                        <a:pt x="6344" y="49"/>
                        <a:pt x="6359" y="49"/>
                        <a:pt x="6376" y="50"/>
                      </a:cubicBezTo>
                      <a:close/>
                      <a:moveTo>
                        <a:pt x="5258" y="60"/>
                      </a:moveTo>
                      <a:lnTo>
                        <a:pt x="5258" y="60"/>
                      </a:lnTo>
                      <a:cubicBezTo>
                        <a:pt x="5244" y="61"/>
                        <a:pt x="5216" y="64"/>
                        <a:pt x="5205" y="61"/>
                      </a:cubicBezTo>
                      <a:cubicBezTo>
                        <a:pt x="5222" y="55"/>
                        <a:pt x="5234" y="58"/>
                        <a:pt x="5258" y="60"/>
                      </a:cubicBezTo>
                      <a:close/>
                      <a:moveTo>
                        <a:pt x="4523" y="61"/>
                      </a:moveTo>
                      <a:lnTo>
                        <a:pt x="4523" y="61"/>
                      </a:lnTo>
                      <a:lnTo>
                        <a:pt x="4572" y="65"/>
                      </a:lnTo>
                      <a:cubicBezTo>
                        <a:pt x="4513" y="71"/>
                        <a:pt x="4470" y="69"/>
                        <a:pt x="4516" y="75"/>
                      </a:cubicBezTo>
                      <a:cubicBezTo>
                        <a:pt x="4523" y="61"/>
                        <a:pt x="4707" y="74"/>
                        <a:pt x="4714" y="60"/>
                      </a:cubicBezTo>
                      <a:lnTo>
                        <a:pt x="4747" y="63"/>
                      </a:lnTo>
                      <a:cubicBezTo>
                        <a:pt x="4737" y="63"/>
                        <a:pt x="4736" y="64"/>
                        <a:pt x="4727" y="64"/>
                      </a:cubicBezTo>
                      <a:cubicBezTo>
                        <a:pt x="4790" y="70"/>
                        <a:pt x="4774" y="54"/>
                        <a:pt x="4855" y="56"/>
                      </a:cubicBezTo>
                      <a:cubicBezTo>
                        <a:pt x="4883" y="57"/>
                        <a:pt x="4903" y="59"/>
                        <a:pt x="4884" y="61"/>
                      </a:cubicBezTo>
                      <a:lnTo>
                        <a:pt x="4947" y="57"/>
                      </a:lnTo>
                      <a:cubicBezTo>
                        <a:pt x="4965" y="58"/>
                        <a:pt x="4961" y="60"/>
                        <a:pt x="4942" y="60"/>
                      </a:cubicBezTo>
                      <a:lnTo>
                        <a:pt x="5039" y="59"/>
                      </a:lnTo>
                      <a:lnTo>
                        <a:pt x="5038" y="59"/>
                      </a:lnTo>
                      <a:cubicBezTo>
                        <a:pt x="5052" y="57"/>
                        <a:pt x="5083" y="54"/>
                        <a:pt x="5098" y="52"/>
                      </a:cubicBezTo>
                      <a:cubicBezTo>
                        <a:pt x="5122" y="54"/>
                        <a:pt x="5086" y="54"/>
                        <a:pt x="5092" y="56"/>
                      </a:cubicBezTo>
                      <a:lnTo>
                        <a:pt x="5145" y="52"/>
                      </a:lnTo>
                      <a:cubicBezTo>
                        <a:pt x="5167" y="56"/>
                        <a:pt x="5123" y="59"/>
                        <a:pt x="5086" y="59"/>
                      </a:cubicBezTo>
                      <a:cubicBezTo>
                        <a:pt x="5136" y="73"/>
                        <a:pt x="5130" y="55"/>
                        <a:pt x="5238" y="64"/>
                      </a:cubicBezTo>
                      <a:lnTo>
                        <a:pt x="5187" y="65"/>
                      </a:lnTo>
                      <a:cubicBezTo>
                        <a:pt x="5220" y="73"/>
                        <a:pt x="5259" y="70"/>
                        <a:pt x="5316" y="75"/>
                      </a:cubicBezTo>
                      <a:cubicBezTo>
                        <a:pt x="5302" y="73"/>
                        <a:pt x="5202" y="63"/>
                        <a:pt x="5260" y="60"/>
                      </a:cubicBezTo>
                      <a:cubicBezTo>
                        <a:pt x="5276" y="61"/>
                        <a:pt x="5298" y="61"/>
                        <a:pt x="5329" y="59"/>
                      </a:cubicBezTo>
                      <a:cubicBezTo>
                        <a:pt x="5329" y="63"/>
                        <a:pt x="5359" y="62"/>
                        <a:pt x="5398" y="62"/>
                      </a:cubicBezTo>
                      <a:lnTo>
                        <a:pt x="5395" y="69"/>
                      </a:lnTo>
                      <a:cubicBezTo>
                        <a:pt x="5436" y="67"/>
                        <a:pt x="5433" y="64"/>
                        <a:pt x="5457" y="61"/>
                      </a:cubicBezTo>
                      <a:cubicBezTo>
                        <a:pt x="5503" y="61"/>
                        <a:pt x="5513" y="66"/>
                        <a:pt x="5523" y="71"/>
                      </a:cubicBezTo>
                      <a:cubicBezTo>
                        <a:pt x="5597" y="72"/>
                        <a:pt x="5473" y="63"/>
                        <a:pt x="5560" y="62"/>
                      </a:cubicBezTo>
                      <a:cubicBezTo>
                        <a:pt x="5621" y="64"/>
                        <a:pt x="5664" y="62"/>
                        <a:pt x="5737" y="58"/>
                      </a:cubicBezTo>
                      <a:cubicBezTo>
                        <a:pt x="5780" y="60"/>
                        <a:pt x="5730" y="62"/>
                        <a:pt x="5745" y="64"/>
                      </a:cubicBezTo>
                      <a:lnTo>
                        <a:pt x="5783" y="59"/>
                      </a:lnTo>
                      <a:cubicBezTo>
                        <a:pt x="5792" y="59"/>
                        <a:pt x="5789" y="60"/>
                        <a:pt x="5788" y="61"/>
                      </a:cubicBezTo>
                      <a:cubicBezTo>
                        <a:pt x="5820" y="59"/>
                        <a:pt x="5790" y="55"/>
                        <a:pt x="5841" y="53"/>
                      </a:cubicBezTo>
                      <a:cubicBezTo>
                        <a:pt x="5854" y="46"/>
                        <a:pt x="5944" y="64"/>
                        <a:pt x="6006" y="56"/>
                      </a:cubicBezTo>
                      <a:cubicBezTo>
                        <a:pt x="6021" y="58"/>
                        <a:pt x="5999" y="60"/>
                        <a:pt x="6003" y="62"/>
                      </a:cubicBezTo>
                      <a:cubicBezTo>
                        <a:pt x="6089" y="57"/>
                        <a:pt x="6077" y="59"/>
                        <a:pt x="6147" y="52"/>
                      </a:cubicBezTo>
                      <a:lnTo>
                        <a:pt x="6206" y="56"/>
                      </a:lnTo>
                      <a:cubicBezTo>
                        <a:pt x="6163" y="51"/>
                        <a:pt x="6219" y="45"/>
                        <a:pt x="6268" y="41"/>
                      </a:cubicBezTo>
                      <a:cubicBezTo>
                        <a:pt x="6252" y="38"/>
                        <a:pt x="6239" y="36"/>
                        <a:pt x="6230" y="35"/>
                      </a:cubicBezTo>
                      <a:lnTo>
                        <a:pt x="6308" y="32"/>
                      </a:lnTo>
                      <a:cubicBezTo>
                        <a:pt x="6318" y="33"/>
                        <a:pt x="6310" y="35"/>
                        <a:pt x="6297" y="38"/>
                      </a:cubicBezTo>
                      <a:lnTo>
                        <a:pt x="6311" y="36"/>
                      </a:lnTo>
                      <a:cubicBezTo>
                        <a:pt x="6339" y="39"/>
                        <a:pt x="6325" y="43"/>
                        <a:pt x="6305" y="46"/>
                      </a:cubicBezTo>
                      <a:lnTo>
                        <a:pt x="6277" y="42"/>
                      </a:lnTo>
                      <a:cubicBezTo>
                        <a:pt x="6257" y="46"/>
                        <a:pt x="6239" y="50"/>
                        <a:pt x="6243" y="54"/>
                      </a:cubicBezTo>
                      <a:cubicBezTo>
                        <a:pt x="6248" y="53"/>
                        <a:pt x="6258" y="53"/>
                        <a:pt x="6269" y="52"/>
                      </a:cubicBezTo>
                      <a:cubicBezTo>
                        <a:pt x="6264" y="53"/>
                        <a:pt x="6261" y="54"/>
                        <a:pt x="6263" y="55"/>
                      </a:cubicBezTo>
                      <a:cubicBezTo>
                        <a:pt x="6266" y="56"/>
                        <a:pt x="6274" y="54"/>
                        <a:pt x="6287" y="53"/>
                      </a:cubicBezTo>
                      <a:lnTo>
                        <a:pt x="6304" y="60"/>
                      </a:lnTo>
                      <a:lnTo>
                        <a:pt x="6309" y="57"/>
                      </a:lnTo>
                      <a:lnTo>
                        <a:pt x="6411" y="62"/>
                      </a:lnTo>
                      <a:cubicBezTo>
                        <a:pt x="6485" y="55"/>
                        <a:pt x="6548" y="44"/>
                        <a:pt x="6665" y="41"/>
                      </a:cubicBezTo>
                      <a:cubicBezTo>
                        <a:pt x="6636" y="47"/>
                        <a:pt x="6659" y="50"/>
                        <a:pt x="6657" y="56"/>
                      </a:cubicBezTo>
                      <a:cubicBezTo>
                        <a:pt x="6625" y="50"/>
                        <a:pt x="6567" y="59"/>
                        <a:pt x="6507" y="58"/>
                      </a:cubicBezTo>
                      <a:cubicBezTo>
                        <a:pt x="6538" y="58"/>
                        <a:pt x="6531" y="61"/>
                        <a:pt x="6523" y="62"/>
                      </a:cubicBezTo>
                      <a:lnTo>
                        <a:pt x="6631" y="57"/>
                      </a:lnTo>
                      <a:cubicBezTo>
                        <a:pt x="6628" y="62"/>
                        <a:pt x="6654" y="60"/>
                        <a:pt x="6682" y="63"/>
                      </a:cubicBezTo>
                      <a:cubicBezTo>
                        <a:pt x="6660" y="52"/>
                        <a:pt x="6762" y="56"/>
                        <a:pt x="6806" y="53"/>
                      </a:cubicBezTo>
                      <a:cubicBezTo>
                        <a:pt x="6808" y="56"/>
                        <a:pt x="6798" y="60"/>
                        <a:pt x="6744" y="59"/>
                      </a:cubicBezTo>
                      <a:cubicBezTo>
                        <a:pt x="6803" y="67"/>
                        <a:pt x="6821" y="47"/>
                        <a:pt x="6879" y="54"/>
                      </a:cubicBezTo>
                      <a:cubicBezTo>
                        <a:pt x="6865" y="54"/>
                        <a:pt x="6858" y="53"/>
                        <a:pt x="6853" y="55"/>
                      </a:cubicBezTo>
                      <a:cubicBezTo>
                        <a:pt x="6884" y="52"/>
                        <a:pt x="6958" y="55"/>
                        <a:pt x="6941" y="58"/>
                      </a:cubicBezTo>
                      <a:lnTo>
                        <a:pt x="6928" y="58"/>
                      </a:lnTo>
                      <a:cubicBezTo>
                        <a:pt x="7014" y="59"/>
                        <a:pt x="7191" y="58"/>
                        <a:pt x="7204" y="50"/>
                      </a:cubicBezTo>
                      <a:cubicBezTo>
                        <a:pt x="7205" y="51"/>
                        <a:pt x="7193" y="60"/>
                        <a:pt x="7188" y="62"/>
                      </a:cubicBezTo>
                      <a:lnTo>
                        <a:pt x="7342" y="33"/>
                      </a:lnTo>
                      <a:cubicBezTo>
                        <a:pt x="7329" y="41"/>
                        <a:pt x="7381" y="58"/>
                        <a:pt x="7309" y="62"/>
                      </a:cubicBezTo>
                      <a:cubicBezTo>
                        <a:pt x="7330" y="63"/>
                        <a:pt x="7355" y="65"/>
                        <a:pt x="7399" y="62"/>
                      </a:cubicBezTo>
                      <a:cubicBezTo>
                        <a:pt x="7385" y="61"/>
                        <a:pt x="7364" y="51"/>
                        <a:pt x="7383" y="51"/>
                      </a:cubicBezTo>
                      <a:cubicBezTo>
                        <a:pt x="7436" y="59"/>
                        <a:pt x="7420" y="55"/>
                        <a:pt x="7485" y="62"/>
                      </a:cubicBezTo>
                      <a:cubicBezTo>
                        <a:pt x="7463" y="61"/>
                        <a:pt x="7487" y="49"/>
                        <a:pt x="7520" y="50"/>
                      </a:cubicBezTo>
                      <a:cubicBezTo>
                        <a:pt x="7515" y="51"/>
                        <a:pt x="7523" y="61"/>
                        <a:pt x="7511" y="62"/>
                      </a:cubicBezTo>
                      <a:lnTo>
                        <a:pt x="7594" y="51"/>
                      </a:lnTo>
                      <a:cubicBezTo>
                        <a:pt x="7573" y="53"/>
                        <a:pt x="7590" y="61"/>
                        <a:pt x="7609" y="64"/>
                      </a:cubicBezTo>
                      <a:cubicBezTo>
                        <a:pt x="7600" y="62"/>
                        <a:pt x="7680" y="64"/>
                        <a:pt x="7702" y="63"/>
                      </a:cubicBezTo>
                      <a:lnTo>
                        <a:pt x="7667" y="61"/>
                      </a:lnTo>
                      <a:cubicBezTo>
                        <a:pt x="7761" y="63"/>
                        <a:pt x="7760" y="45"/>
                        <a:pt x="7853" y="46"/>
                      </a:cubicBezTo>
                      <a:cubicBezTo>
                        <a:pt x="7842" y="48"/>
                        <a:pt x="7825" y="60"/>
                        <a:pt x="7872" y="62"/>
                      </a:cubicBezTo>
                      <a:cubicBezTo>
                        <a:pt x="7894" y="56"/>
                        <a:pt x="7968" y="34"/>
                        <a:pt x="8050" y="29"/>
                      </a:cubicBezTo>
                      <a:lnTo>
                        <a:pt x="8066" y="33"/>
                      </a:lnTo>
                      <a:lnTo>
                        <a:pt x="8129" y="29"/>
                      </a:lnTo>
                      <a:cubicBezTo>
                        <a:pt x="8090" y="38"/>
                        <a:pt x="7980" y="56"/>
                        <a:pt x="7919" y="63"/>
                      </a:cubicBezTo>
                      <a:cubicBezTo>
                        <a:pt x="7954" y="66"/>
                        <a:pt x="7929" y="67"/>
                        <a:pt x="7982" y="67"/>
                      </a:cubicBezTo>
                      <a:cubicBezTo>
                        <a:pt x="8000" y="70"/>
                        <a:pt x="7953" y="72"/>
                        <a:pt x="7938" y="72"/>
                      </a:cubicBezTo>
                      <a:lnTo>
                        <a:pt x="8060" y="74"/>
                      </a:lnTo>
                      <a:cubicBezTo>
                        <a:pt x="8054" y="67"/>
                        <a:pt x="8153" y="67"/>
                        <a:pt x="8149" y="62"/>
                      </a:cubicBezTo>
                      <a:lnTo>
                        <a:pt x="8016" y="68"/>
                      </a:lnTo>
                      <a:cubicBezTo>
                        <a:pt x="8011" y="62"/>
                        <a:pt x="8093" y="49"/>
                        <a:pt x="8179" y="51"/>
                      </a:cubicBezTo>
                      <a:cubicBezTo>
                        <a:pt x="8201" y="53"/>
                        <a:pt x="8163" y="63"/>
                        <a:pt x="8165" y="65"/>
                      </a:cubicBezTo>
                      <a:cubicBezTo>
                        <a:pt x="8176" y="63"/>
                        <a:pt x="8247" y="61"/>
                        <a:pt x="8255" y="62"/>
                      </a:cubicBezTo>
                      <a:lnTo>
                        <a:pt x="8218" y="66"/>
                      </a:lnTo>
                      <a:cubicBezTo>
                        <a:pt x="8266" y="69"/>
                        <a:pt x="8297" y="57"/>
                        <a:pt x="8355" y="64"/>
                      </a:cubicBezTo>
                      <a:cubicBezTo>
                        <a:pt x="8375" y="64"/>
                        <a:pt x="8414" y="73"/>
                        <a:pt x="8418" y="69"/>
                      </a:cubicBezTo>
                      <a:cubicBezTo>
                        <a:pt x="8385" y="61"/>
                        <a:pt x="8379" y="37"/>
                        <a:pt x="8401" y="31"/>
                      </a:cubicBezTo>
                      <a:cubicBezTo>
                        <a:pt x="8408" y="31"/>
                        <a:pt x="8505" y="38"/>
                        <a:pt x="8528" y="42"/>
                      </a:cubicBezTo>
                      <a:cubicBezTo>
                        <a:pt x="8561" y="48"/>
                        <a:pt x="8479" y="57"/>
                        <a:pt x="8507" y="62"/>
                      </a:cubicBezTo>
                      <a:cubicBezTo>
                        <a:pt x="8508" y="60"/>
                        <a:pt x="8526" y="58"/>
                        <a:pt x="8534" y="57"/>
                      </a:cubicBezTo>
                      <a:cubicBezTo>
                        <a:pt x="8555" y="59"/>
                        <a:pt x="8525" y="63"/>
                        <a:pt x="8571" y="62"/>
                      </a:cubicBezTo>
                      <a:cubicBezTo>
                        <a:pt x="8578" y="55"/>
                        <a:pt x="8664" y="63"/>
                        <a:pt x="8592" y="56"/>
                      </a:cubicBezTo>
                      <a:cubicBezTo>
                        <a:pt x="8637" y="55"/>
                        <a:pt x="8640" y="58"/>
                        <a:pt x="8692" y="58"/>
                      </a:cubicBezTo>
                      <a:cubicBezTo>
                        <a:pt x="8675" y="53"/>
                        <a:pt x="8739" y="43"/>
                        <a:pt x="8784" y="41"/>
                      </a:cubicBezTo>
                      <a:cubicBezTo>
                        <a:pt x="8781" y="42"/>
                        <a:pt x="8791" y="45"/>
                        <a:pt x="8796" y="46"/>
                      </a:cubicBezTo>
                      <a:cubicBezTo>
                        <a:pt x="8888" y="47"/>
                        <a:pt x="8937" y="50"/>
                        <a:pt x="9022" y="50"/>
                      </a:cubicBezTo>
                      <a:cubicBezTo>
                        <a:pt x="9030" y="52"/>
                        <a:pt x="9071" y="54"/>
                        <a:pt x="9054" y="57"/>
                      </a:cubicBezTo>
                      <a:cubicBezTo>
                        <a:pt x="9066" y="56"/>
                        <a:pt x="9077" y="53"/>
                        <a:pt x="9103" y="53"/>
                      </a:cubicBezTo>
                      <a:cubicBezTo>
                        <a:pt x="9154" y="59"/>
                        <a:pt x="9045" y="54"/>
                        <a:pt x="9084" y="61"/>
                      </a:cubicBezTo>
                      <a:cubicBezTo>
                        <a:pt x="9087" y="57"/>
                        <a:pt x="9152" y="56"/>
                        <a:pt x="9189" y="53"/>
                      </a:cubicBezTo>
                      <a:cubicBezTo>
                        <a:pt x="9178" y="47"/>
                        <a:pt x="9103" y="52"/>
                        <a:pt x="9065" y="54"/>
                      </a:cubicBezTo>
                      <a:cubicBezTo>
                        <a:pt x="9065" y="46"/>
                        <a:pt x="9130" y="37"/>
                        <a:pt x="9219" y="33"/>
                      </a:cubicBezTo>
                      <a:cubicBezTo>
                        <a:pt x="9290" y="31"/>
                        <a:pt x="9250" y="39"/>
                        <a:pt x="9262" y="38"/>
                      </a:cubicBezTo>
                      <a:cubicBezTo>
                        <a:pt x="9395" y="39"/>
                        <a:pt x="9376" y="23"/>
                        <a:pt x="9486" y="29"/>
                      </a:cubicBezTo>
                      <a:cubicBezTo>
                        <a:pt x="9530" y="35"/>
                        <a:pt x="9488" y="40"/>
                        <a:pt x="9498" y="44"/>
                      </a:cubicBezTo>
                      <a:cubicBezTo>
                        <a:pt x="9440" y="46"/>
                        <a:pt x="9409" y="40"/>
                        <a:pt x="9370" y="40"/>
                      </a:cubicBezTo>
                      <a:lnTo>
                        <a:pt x="9418" y="43"/>
                      </a:lnTo>
                      <a:cubicBezTo>
                        <a:pt x="9400" y="45"/>
                        <a:pt x="9361" y="46"/>
                        <a:pt x="9340" y="45"/>
                      </a:cubicBezTo>
                      <a:cubicBezTo>
                        <a:pt x="9377" y="50"/>
                        <a:pt x="9565" y="46"/>
                        <a:pt x="9668" y="51"/>
                      </a:cubicBezTo>
                      <a:cubicBezTo>
                        <a:pt x="9686" y="49"/>
                        <a:pt x="9718" y="47"/>
                        <a:pt x="9703" y="45"/>
                      </a:cubicBezTo>
                      <a:lnTo>
                        <a:pt x="9670" y="45"/>
                      </a:lnTo>
                      <a:cubicBezTo>
                        <a:pt x="9640" y="41"/>
                        <a:pt x="9732" y="39"/>
                        <a:pt x="9690" y="37"/>
                      </a:cubicBezTo>
                      <a:cubicBezTo>
                        <a:pt x="9734" y="34"/>
                        <a:pt x="9783" y="29"/>
                        <a:pt x="9844" y="32"/>
                      </a:cubicBezTo>
                      <a:lnTo>
                        <a:pt x="9856" y="38"/>
                      </a:lnTo>
                      <a:cubicBezTo>
                        <a:pt x="9854" y="36"/>
                        <a:pt x="9816" y="35"/>
                        <a:pt x="9798" y="36"/>
                      </a:cubicBezTo>
                      <a:cubicBezTo>
                        <a:pt x="9824" y="34"/>
                        <a:pt x="9892" y="45"/>
                        <a:pt x="9920" y="37"/>
                      </a:cubicBezTo>
                      <a:lnTo>
                        <a:pt x="9877" y="32"/>
                      </a:lnTo>
                      <a:cubicBezTo>
                        <a:pt x="9921" y="29"/>
                        <a:pt x="9975" y="23"/>
                        <a:pt x="10030" y="25"/>
                      </a:cubicBezTo>
                      <a:cubicBezTo>
                        <a:pt x="10005" y="19"/>
                        <a:pt x="10017" y="26"/>
                        <a:pt x="9979" y="18"/>
                      </a:cubicBezTo>
                      <a:cubicBezTo>
                        <a:pt x="10012" y="27"/>
                        <a:pt x="9839" y="18"/>
                        <a:pt x="9893" y="27"/>
                      </a:cubicBezTo>
                      <a:cubicBezTo>
                        <a:pt x="9854" y="19"/>
                        <a:pt x="9825" y="24"/>
                        <a:pt x="9773" y="16"/>
                      </a:cubicBezTo>
                      <a:cubicBezTo>
                        <a:pt x="9774" y="18"/>
                        <a:pt x="9791" y="20"/>
                        <a:pt x="9746" y="19"/>
                      </a:cubicBezTo>
                      <a:cubicBezTo>
                        <a:pt x="9743" y="20"/>
                        <a:pt x="9739" y="21"/>
                        <a:pt x="9735" y="21"/>
                      </a:cubicBezTo>
                      <a:lnTo>
                        <a:pt x="9732" y="21"/>
                      </a:lnTo>
                      <a:lnTo>
                        <a:pt x="9735" y="21"/>
                      </a:lnTo>
                      <a:cubicBezTo>
                        <a:pt x="9733" y="21"/>
                        <a:pt x="9733" y="22"/>
                        <a:pt x="9736" y="21"/>
                      </a:cubicBezTo>
                      <a:cubicBezTo>
                        <a:pt x="9747" y="22"/>
                        <a:pt x="9756" y="23"/>
                        <a:pt x="9759" y="24"/>
                      </a:cubicBezTo>
                      <a:cubicBezTo>
                        <a:pt x="9736" y="29"/>
                        <a:pt x="9664" y="29"/>
                        <a:pt x="9639" y="31"/>
                      </a:cubicBezTo>
                      <a:cubicBezTo>
                        <a:pt x="9612" y="30"/>
                        <a:pt x="9651" y="29"/>
                        <a:pt x="9636" y="27"/>
                      </a:cubicBezTo>
                      <a:lnTo>
                        <a:pt x="9599" y="30"/>
                      </a:lnTo>
                      <a:cubicBezTo>
                        <a:pt x="9596" y="26"/>
                        <a:pt x="9527" y="23"/>
                        <a:pt x="9591" y="20"/>
                      </a:cubicBezTo>
                      <a:lnTo>
                        <a:pt x="9534" y="20"/>
                      </a:lnTo>
                      <a:cubicBezTo>
                        <a:pt x="9500" y="17"/>
                        <a:pt x="9453" y="16"/>
                        <a:pt x="9425" y="18"/>
                      </a:cubicBezTo>
                      <a:cubicBezTo>
                        <a:pt x="9398" y="17"/>
                        <a:pt x="9356" y="23"/>
                        <a:pt x="9380" y="19"/>
                      </a:cubicBezTo>
                      <a:lnTo>
                        <a:pt x="9290" y="22"/>
                      </a:lnTo>
                      <a:lnTo>
                        <a:pt x="9289" y="21"/>
                      </a:lnTo>
                      <a:cubicBezTo>
                        <a:pt x="9200" y="20"/>
                        <a:pt x="9106" y="28"/>
                        <a:pt x="9004" y="20"/>
                      </a:cubicBezTo>
                      <a:cubicBezTo>
                        <a:pt x="8974" y="21"/>
                        <a:pt x="8944" y="22"/>
                        <a:pt x="8893" y="21"/>
                      </a:cubicBezTo>
                      <a:lnTo>
                        <a:pt x="8884" y="17"/>
                      </a:lnTo>
                      <a:cubicBezTo>
                        <a:pt x="8845" y="18"/>
                        <a:pt x="8768" y="13"/>
                        <a:pt x="8752" y="17"/>
                      </a:cubicBezTo>
                      <a:cubicBezTo>
                        <a:pt x="8710" y="7"/>
                        <a:pt x="8565" y="14"/>
                        <a:pt x="8498" y="12"/>
                      </a:cubicBezTo>
                      <a:lnTo>
                        <a:pt x="8495" y="17"/>
                      </a:lnTo>
                      <a:cubicBezTo>
                        <a:pt x="8449" y="17"/>
                        <a:pt x="8404" y="18"/>
                        <a:pt x="8346" y="20"/>
                      </a:cubicBezTo>
                      <a:lnTo>
                        <a:pt x="8350" y="25"/>
                      </a:lnTo>
                      <a:cubicBezTo>
                        <a:pt x="8300" y="28"/>
                        <a:pt x="8222" y="21"/>
                        <a:pt x="8143" y="22"/>
                      </a:cubicBezTo>
                      <a:cubicBezTo>
                        <a:pt x="8149" y="20"/>
                        <a:pt x="8169" y="20"/>
                        <a:pt x="8183" y="21"/>
                      </a:cubicBezTo>
                      <a:cubicBezTo>
                        <a:pt x="8089" y="11"/>
                        <a:pt x="7984" y="28"/>
                        <a:pt x="7899" y="21"/>
                      </a:cubicBezTo>
                      <a:cubicBezTo>
                        <a:pt x="7878" y="22"/>
                        <a:pt x="7862" y="22"/>
                        <a:pt x="7848" y="21"/>
                      </a:cubicBezTo>
                      <a:cubicBezTo>
                        <a:pt x="7850" y="21"/>
                        <a:pt x="7851" y="21"/>
                        <a:pt x="7853" y="20"/>
                      </a:cubicBezTo>
                      <a:lnTo>
                        <a:pt x="7844" y="20"/>
                      </a:lnTo>
                      <a:lnTo>
                        <a:pt x="7815" y="18"/>
                      </a:lnTo>
                      <a:cubicBezTo>
                        <a:pt x="7823" y="19"/>
                        <a:pt x="7832" y="20"/>
                        <a:pt x="7839" y="20"/>
                      </a:cubicBezTo>
                      <a:cubicBezTo>
                        <a:pt x="7823" y="20"/>
                        <a:pt x="7798" y="21"/>
                        <a:pt x="7774" y="22"/>
                      </a:cubicBezTo>
                      <a:lnTo>
                        <a:pt x="7763" y="17"/>
                      </a:lnTo>
                      <a:lnTo>
                        <a:pt x="7758" y="17"/>
                      </a:lnTo>
                      <a:cubicBezTo>
                        <a:pt x="7734" y="15"/>
                        <a:pt x="7739" y="19"/>
                        <a:pt x="7751" y="23"/>
                      </a:cubicBezTo>
                      <a:cubicBezTo>
                        <a:pt x="7739" y="24"/>
                        <a:pt x="7728" y="25"/>
                        <a:pt x="7719" y="26"/>
                      </a:cubicBezTo>
                      <a:cubicBezTo>
                        <a:pt x="7700" y="18"/>
                        <a:pt x="7655" y="29"/>
                        <a:pt x="7629" y="20"/>
                      </a:cubicBezTo>
                      <a:cubicBezTo>
                        <a:pt x="7612" y="24"/>
                        <a:pt x="7506" y="23"/>
                        <a:pt x="7493" y="32"/>
                      </a:cubicBezTo>
                      <a:cubicBezTo>
                        <a:pt x="7492" y="30"/>
                        <a:pt x="7485" y="30"/>
                        <a:pt x="7498" y="30"/>
                      </a:cubicBezTo>
                      <a:cubicBezTo>
                        <a:pt x="7471" y="29"/>
                        <a:pt x="7444" y="28"/>
                        <a:pt x="7420" y="30"/>
                      </a:cubicBezTo>
                      <a:lnTo>
                        <a:pt x="7408" y="24"/>
                      </a:lnTo>
                      <a:lnTo>
                        <a:pt x="7349" y="32"/>
                      </a:lnTo>
                      <a:cubicBezTo>
                        <a:pt x="7313" y="28"/>
                        <a:pt x="7298" y="26"/>
                        <a:pt x="7334" y="21"/>
                      </a:cubicBezTo>
                      <a:cubicBezTo>
                        <a:pt x="7247" y="28"/>
                        <a:pt x="7263" y="24"/>
                        <a:pt x="7190" y="31"/>
                      </a:cubicBezTo>
                      <a:lnTo>
                        <a:pt x="7194" y="27"/>
                      </a:lnTo>
                      <a:cubicBezTo>
                        <a:pt x="7167" y="27"/>
                        <a:pt x="7125" y="32"/>
                        <a:pt x="7109" y="29"/>
                      </a:cubicBezTo>
                      <a:cubicBezTo>
                        <a:pt x="7051" y="21"/>
                        <a:pt x="6819" y="27"/>
                        <a:pt x="6668" y="20"/>
                      </a:cubicBezTo>
                      <a:cubicBezTo>
                        <a:pt x="6697" y="32"/>
                        <a:pt x="6598" y="14"/>
                        <a:pt x="6592" y="24"/>
                      </a:cubicBezTo>
                      <a:cubicBezTo>
                        <a:pt x="6583" y="21"/>
                        <a:pt x="6562" y="19"/>
                        <a:pt x="6586" y="17"/>
                      </a:cubicBezTo>
                      <a:cubicBezTo>
                        <a:pt x="6509" y="19"/>
                        <a:pt x="6471" y="12"/>
                        <a:pt x="6418" y="20"/>
                      </a:cubicBezTo>
                      <a:cubicBezTo>
                        <a:pt x="6409" y="17"/>
                        <a:pt x="6434" y="16"/>
                        <a:pt x="6426" y="14"/>
                      </a:cubicBezTo>
                      <a:cubicBezTo>
                        <a:pt x="6420" y="14"/>
                        <a:pt x="6402" y="16"/>
                        <a:pt x="6394" y="15"/>
                      </a:cubicBezTo>
                      <a:cubicBezTo>
                        <a:pt x="6386" y="13"/>
                        <a:pt x="6405" y="12"/>
                        <a:pt x="6417" y="11"/>
                      </a:cubicBezTo>
                      <a:cubicBezTo>
                        <a:pt x="6339" y="11"/>
                        <a:pt x="6331" y="20"/>
                        <a:pt x="6325" y="28"/>
                      </a:cubicBezTo>
                      <a:cubicBezTo>
                        <a:pt x="6285" y="24"/>
                        <a:pt x="6265" y="25"/>
                        <a:pt x="6236" y="30"/>
                      </a:cubicBezTo>
                      <a:cubicBezTo>
                        <a:pt x="6223" y="27"/>
                        <a:pt x="6199" y="24"/>
                        <a:pt x="6248" y="24"/>
                      </a:cubicBezTo>
                      <a:cubicBezTo>
                        <a:pt x="6221" y="23"/>
                        <a:pt x="6080" y="19"/>
                        <a:pt x="6078" y="26"/>
                      </a:cubicBezTo>
                      <a:cubicBezTo>
                        <a:pt x="6069" y="24"/>
                        <a:pt x="6039" y="25"/>
                        <a:pt x="6032" y="26"/>
                      </a:cubicBezTo>
                      <a:cubicBezTo>
                        <a:pt x="5970" y="25"/>
                        <a:pt x="5965" y="25"/>
                        <a:pt x="5904" y="25"/>
                      </a:cubicBezTo>
                      <a:lnTo>
                        <a:pt x="5921" y="26"/>
                      </a:lnTo>
                      <a:cubicBezTo>
                        <a:pt x="5897" y="34"/>
                        <a:pt x="5871" y="28"/>
                        <a:pt x="5822" y="29"/>
                      </a:cubicBezTo>
                      <a:lnTo>
                        <a:pt x="5823" y="28"/>
                      </a:lnTo>
                      <a:cubicBezTo>
                        <a:pt x="5711" y="22"/>
                        <a:pt x="5775" y="31"/>
                        <a:pt x="5665" y="24"/>
                      </a:cubicBezTo>
                      <a:lnTo>
                        <a:pt x="5671" y="29"/>
                      </a:lnTo>
                      <a:cubicBezTo>
                        <a:pt x="5660" y="39"/>
                        <a:pt x="5573" y="22"/>
                        <a:pt x="5509" y="26"/>
                      </a:cubicBezTo>
                      <a:lnTo>
                        <a:pt x="5532" y="29"/>
                      </a:lnTo>
                      <a:cubicBezTo>
                        <a:pt x="5497" y="33"/>
                        <a:pt x="5434" y="15"/>
                        <a:pt x="5399" y="13"/>
                      </a:cubicBezTo>
                      <a:cubicBezTo>
                        <a:pt x="5391" y="12"/>
                        <a:pt x="5411" y="12"/>
                        <a:pt x="5422" y="11"/>
                      </a:cubicBezTo>
                      <a:cubicBezTo>
                        <a:pt x="5330" y="6"/>
                        <a:pt x="5410" y="17"/>
                        <a:pt x="5341" y="19"/>
                      </a:cubicBezTo>
                      <a:cubicBezTo>
                        <a:pt x="5328" y="15"/>
                        <a:pt x="5357" y="10"/>
                        <a:pt x="5311" y="9"/>
                      </a:cubicBezTo>
                      <a:cubicBezTo>
                        <a:pt x="5288" y="7"/>
                        <a:pt x="5177" y="20"/>
                        <a:pt x="5114" y="13"/>
                      </a:cubicBezTo>
                      <a:cubicBezTo>
                        <a:pt x="5128" y="16"/>
                        <a:pt x="5142" y="19"/>
                        <a:pt x="5110" y="21"/>
                      </a:cubicBezTo>
                      <a:cubicBezTo>
                        <a:pt x="5061" y="21"/>
                        <a:pt x="4978" y="10"/>
                        <a:pt x="4934" y="19"/>
                      </a:cubicBezTo>
                      <a:cubicBezTo>
                        <a:pt x="4928" y="18"/>
                        <a:pt x="4925" y="17"/>
                        <a:pt x="4925" y="16"/>
                      </a:cubicBezTo>
                      <a:cubicBezTo>
                        <a:pt x="4888" y="19"/>
                        <a:pt x="4804" y="20"/>
                        <a:pt x="4781" y="24"/>
                      </a:cubicBezTo>
                      <a:cubicBezTo>
                        <a:pt x="4747" y="8"/>
                        <a:pt x="4549" y="32"/>
                        <a:pt x="4550" y="16"/>
                      </a:cubicBezTo>
                      <a:lnTo>
                        <a:pt x="4435" y="17"/>
                      </a:lnTo>
                      <a:lnTo>
                        <a:pt x="4438" y="15"/>
                      </a:lnTo>
                      <a:cubicBezTo>
                        <a:pt x="4365" y="14"/>
                        <a:pt x="4339" y="18"/>
                        <a:pt x="4313" y="22"/>
                      </a:cubicBezTo>
                      <a:cubicBezTo>
                        <a:pt x="4296" y="20"/>
                        <a:pt x="4309" y="19"/>
                        <a:pt x="4310" y="18"/>
                      </a:cubicBezTo>
                      <a:cubicBezTo>
                        <a:pt x="4203" y="15"/>
                        <a:pt x="4192" y="15"/>
                        <a:pt x="4102" y="23"/>
                      </a:cubicBezTo>
                      <a:lnTo>
                        <a:pt x="4093" y="18"/>
                      </a:lnTo>
                      <a:cubicBezTo>
                        <a:pt x="4068" y="21"/>
                        <a:pt x="3938" y="10"/>
                        <a:pt x="3833" y="15"/>
                      </a:cubicBezTo>
                      <a:cubicBezTo>
                        <a:pt x="3834" y="15"/>
                        <a:pt x="3836" y="14"/>
                        <a:pt x="3844" y="13"/>
                      </a:cubicBezTo>
                      <a:cubicBezTo>
                        <a:pt x="3726" y="19"/>
                        <a:pt x="3561" y="0"/>
                        <a:pt x="3518" y="17"/>
                      </a:cubicBezTo>
                      <a:lnTo>
                        <a:pt x="3439" y="21"/>
                      </a:lnTo>
                      <a:cubicBezTo>
                        <a:pt x="3540" y="23"/>
                        <a:pt x="3424" y="29"/>
                        <a:pt x="3466" y="32"/>
                      </a:cubicBezTo>
                      <a:cubicBezTo>
                        <a:pt x="3426" y="33"/>
                        <a:pt x="3363" y="27"/>
                        <a:pt x="3412" y="26"/>
                      </a:cubicBezTo>
                      <a:lnTo>
                        <a:pt x="3420" y="27"/>
                      </a:lnTo>
                      <a:cubicBezTo>
                        <a:pt x="3438" y="17"/>
                        <a:pt x="3294" y="23"/>
                        <a:pt x="3297" y="16"/>
                      </a:cubicBezTo>
                      <a:cubicBezTo>
                        <a:pt x="3098" y="17"/>
                        <a:pt x="2904" y="11"/>
                        <a:pt x="2718" y="10"/>
                      </a:cubicBezTo>
                      <a:lnTo>
                        <a:pt x="2740" y="18"/>
                      </a:lnTo>
                      <a:lnTo>
                        <a:pt x="2675" y="17"/>
                      </a:lnTo>
                      <a:cubicBezTo>
                        <a:pt x="2658" y="15"/>
                        <a:pt x="2652" y="11"/>
                        <a:pt x="2698" y="12"/>
                      </a:cubicBezTo>
                      <a:cubicBezTo>
                        <a:pt x="2674" y="8"/>
                        <a:pt x="2620" y="15"/>
                        <a:pt x="2619" y="17"/>
                      </a:cubicBezTo>
                      <a:cubicBezTo>
                        <a:pt x="2528" y="14"/>
                        <a:pt x="2655" y="9"/>
                        <a:pt x="2627" y="9"/>
                      </a:cubicBezTo>
                      <a:lnTo>
                        <a:pt x="2589" y="9"/>
                      </a:lnTo>
                      <a:lnTo>
                        <a:pt x="2597" y="9"/>
                      </a:lnTo>
                      <a:cubicBezTo>
                        <a:pt x="2567" y="12"/>
                        <a:pt x="2564" y="15"/>
                        <a:pt x="2508" y="15"/>
                      </a:cubicBezTo>
                      <a:cubicBezTo>
                        <a:pt x="2473" y="13"/>
                        <a:pt x="2490" y="10"/>
                        <a:pt x="2476" y="10"/>
                      </a:cubicBezTo>
                      <a:cubicBezTo>
                        <a:pt x="2477" y="10"/>
                        <a:pt x="2472" y="9"/>
                        <a:pt x="2455" y="10"/>
                      </a:cubicBezTo>
                      <a:lnTo>
                        <a:pt x="2373" y="9"/>
                      </a:lnTo>
                      <a:lnTo>
                        <a:pt x="2406" y="15"/>
                      </a:lnTo>
                      <a:cubicBezTo>
                        <a:pt x="2370" y="18"/>
                        <a:pt x="2329" y="15"/>
                        <a:pt x="2367" y="21"/>
                      </a:cubicBezTo>
                      <a:cubicBezTo>
                        <a:pt x="2311" y="11"/>
                        <a:pt x="2062" y="17"/>
                        <a:pt x="2028" y="14"/>
                      </a:cubicBezTo>
                      <a:cubicBezTo>
                        <a:pt x="1977" y="18"/>
                        <a:pt x="1927" y="18"/>
                        <a:pt x="1864" y="17"/>
                      </a:cubicBezTo>
                      <a:cubicBezTo>
                        <a:pt x="1880" y="19"/>
                        <a:pt x="1889" y="25"/>
                        <a:pt x="1836" y="24"/>
                      </a:cubicBezTo>
                      <a:cubicBezTo>
                        <a:pt x="1855" y="11"/>
                        <a:pt x="1737" y="18"/>
                        <a:pt x="1694" y="9"/>
                      </a:cubicBezTo>
                      <a:cubicBezTo>
                        <a:pt x="1733" y="15"/>
                        <a:pt x="1542" y="10"/>
                        <a:pt x="1603" y="19"/>
                      </a:cubicBezTo>
                      <a:cubicBezTo>
                        <a:pt x="1558" y="18"/>
                        <a:pt x="1600" y="14"/>
                        <a:pt x="1566" y="11"/>
                      </a:cubicBezTo>
                      <a:cubicBezTo>
                        <a:pt x="1460" y="16"/>
                        <a:pt x="1331" y="8"/>
                        <a:pt x="1200" y="9"/>
                      </a:cubicBezTo>
                      <a:cubicBezTo>
                        <a:pt x="1198" y="11"/>
                        <a:pt x="1220" y="13"/>
                        <a:pt x="1192" y="16"/>
                      </a:cubicBezTo>
                      <a:lnTo>
                        <a:pt x="1122" y="8"/>
                      </a:lnTo>
                      <a:cubicBezTo>
                        <a:pt x="1096" y="9"/>
                        <a:pt x="1098" y="17"/>
                        <a:pt x="1051" y="11"/>
                      </a:cubicBezTo>
                      <a:cubicBezTo>
                        <a:pt x="1058" y="13"/>
                        <a:pt x="1068" y="15"/>
                        <a:pt x="1050" y="15"/>
                      </a:cubicBezTo>
                      <a:cubicBezTo>
                        <a:pt x="792" y="7"/>
                        <a:pt x="524" y="22"/>
                        <a:pt x="262" y="7"/>
                      </a:cubicBezTo>
                      <a:cubicBezTo>
                        <a:pt x="297" y="9"/>
                        <a:pt x="274" y="10"/>
                        <a:pt x="247" y="10"/>
                      </a:cubicBezTo>
                      <a:cubicBezTo>
                        <a:pt x="264" y="11"/>
                        <a:pt x="246" y="14"/>
                        <a:pt x="250" y="17"/>
                      </a:cubicBezTo>
                      <a:lnTo>
                        <a:pt x="140" y="10"/>
                      </a:lnTo>
                      <a:cubicBezTo>
                        <a:pt x="120" y="17"/>
                        <a:pt x="23" y="10"/>
                        <a:pt x="11" y="17"/>
                      </a:cubicBezTo>
                      <a:lnTo>
                        <a:pt x="46" y="15"/>
                      </a:lnTo>
                      <a:cubicBezTo>
                        <a:pt x="0" y="23"/>
                        <a:pt x="111" y="32"/>
                        <a:pt x="104" y="42"/>
                      </a:cubicBezTo>
                      <a:cubicBezTo>
                        <a:pt x="156" y="33"/>
                        <a:pt x="240" y="55"/>
                        <a:pt x="325" y="43"/>
                      </a:cubicBezTo>
                      <a:cubicBezTo>
                        <a:pt x="344" y="45"/>
                        <a:pt x="309" y="46"/>
                        <a:pt x="319" y="48"/>
                      </a:cubicBezTo>
                      <a:cubicBezTo>
                        <a:pt x="340" y="44"/>
                        <a:pt x="366" y="43"/>
                        <a:pt x="414" y="45"/>
                      </a:cubicBezTo>
                      <a:lnTo>
                        <a:pt x="409" y="46"/>
                      </a:lnTo>
                      <a:cubicBezTo>
                        <a:pt x="544" y="45"/>
                        <a:pt x="602" y="49"/>
                        <a:pt x="754" y="52"/>
                      </a:cubicBezTo>
                      <a:lnTo>
                        <a:pt x="742" y="47"/>
                      </a:lnTo>
                      <a:cubicBezTo>
                        <a:pt x="775" y="48"/>
                        <a:pt x="782" y="49"/>
                        <a:pt x="797" y="50"/>
                      </a:cubicBezTo>
                      <a:cubicBezTo>
                        <a:pt x="835" y="43"/>
                        <a:pt x="706" y="50"/>
                        <a:pt x="740" y="42"/>
                      </a:cubicBezTo>
                      <a:cubicBezTo>
                        <a:pt x="783" y="52"/>
                        <a:pt x="970" y="42"/>
                        <a:pt x="999" y="53"/>
                      </a:cubicBezTo>
                      <a:cubicBezTo>
                        <a:pt x="1049" y="54"/>
                        <a:pt x="984" y="48"/>
                        <a:pt x="1034" y="48"/>
                      </a:cubicBezTo>
                      <a:lnTo>
                        <a:pt x="1048" y="51"/>
                      </a:lnTo>
                      <a:lnTo>
                        <a:pt x="1060" y="47"/>
                      </a:lnTo>
                      <a:cubicBezTo>
                        <a:pt x="1093" y="48"/>
                        <a:pt x="1110" y="52"/>
                        <a:pt x="1111" y="54"/>
                      </a:cubicBezTo>
                      <a:cubicBezTo>
                        <a:pt x="1103" y="54"/>
                        <a:pt x="1088" y="55"/>
                        <a:pt x="1080" y="55"/>
                      </a:cubicBezTo>
                      <a:cubicBezTo>
                        <a:pt x="1122" y="59"/>
                        <a:pt x="1200" y="54"/>
                        <a:pt x="1215" y="55"/>
                      </a:cubicBezTo>
                      <a:lnTo>
                        <a:pt x="1166" y="53"/>
                      </a:lnTo>
                      <a:cubicBezTo>
                        <a:pt x="1303" y="50"/>
                        <a:pt x="1470" y="55"/>
                        <a:pt x="1603" y="49"/>
                      </a:cubicBezTo>
                      <a:lnTo>
                        <a:pt x="1593" y="46"/>
                      </a:lnTo>
                      <a:cubicBezTo>
                        <a:pt x="1694" y="42"/>
                        <a:pt x="1674" y="49"/>
                        <a:pt x="1784" y="47"/>
                      </a:cubicBezTo>
                      <a:lnTo>
                        <a:pt x="1780" y="48"/>
                      </a:lnTo>
                      <a:cubicBezTo>
                        <a:pt x="1803" y="45"/>
                        <a:pt x="1832" y="44"/>
                        <a:pt x="1863" y="45"/>
                      </a:cubicBezTo>
                      <a:cubicBezTo>
                        <a:pt x="1835" y="47"/>
                        <a:pt x="1915" y="50"/>
                        <a:pt x="1879" y="53"/>
                      </a:cubicBezTo>
                      <a:cubicBezTo>
                        <a:pt x="1988" y="48"/>
                        <a:pt x="1933" y="49"/>
                        <a:pt x="2005" y="41"/>
                      </a:cubicBezTo>
                      <a:lnTo>
                        <a:pt x="2022" y="45"/>
                      </a:lnTo>
                      <a:cubicBezTo>
                        <a:pt x="2046" y="41"/>
                        <a:pt x="2048" y="40"/>
                        <a:pt x="2104" y="39"/>
                      </a:cubicBezTo>
                      <a:cubicBezTo>
                        <a:pt x="2058" y="42"/>
                        <a:pt x="2139" y="44"/>
                        <a:pt x="2088" y="49"/>
                      </a:cubicBezTo>
                      <a:cubicBezTo>
                        <a:pt x="2205" y="57"/>
                        <a:pt x="2261" y="41"/>
                        <a:pt x="2314" y="53"/>
                      </a:cubicBezTo>
                      <a:cubicBezTo>
                        <a:pt x="2368" y="42"/>
                        <a:pt x="2214" y="47"/>
                        <a:pt x="2244" y="45"/>
                      </a:cubicBezTo>
                      <a:cubicBezTo>
                        <a:pt x="2219" y="41"/>
                        <a:pt x="2288" y="37"/>
                        <a:pt x="2324" y="38"/>
                      </a:cubicBezTo>
                      <a:cubicBezTo>
                        <a:pt x="2361" y="38"/>
                        <a:pt x="2387" y="51"/>
                        <a:pt x="2481" y="51"/>
                      </a:cubicBezTo>
                      <a:cubicBezTo>
                        <a:pt x="2471" y="51"/>
                        <a:pt x="2471" y="52"/>
                        <a:pt x="2461" y="52"/>
                      </a:cubicBezTo>
                      <a:cubicBezTo>
                        <a:pt x="2496" y="55"/>
                        <a:pt x="2530" y="48"/>
                        <a:pt x="2573" y="53"/>
                      </a:cubicBezTo>
                      <a:cubicBezTo>
                        <a:pt x="2597" y="47"/>
                        <a:pt x="2628" y="53"/>
                        <a:pt x="2635" y="45"/>
                      </a:cubicBezTo>
                      <a:lnTo>
                        <a:pt x="2550" y="47"/>
                      </a:lnTo>
                      <a:cubicBezTo>
                        <a:pt x="2598" y="45"/>
                        <a:pt x="2644" y="36"/>
                        <a:pt x="2724" y="40"/>
                      </a:cubicBezTo>
                      <a:cubicBezTo>
                        <a:pt x="2718" y="42"/>
                        <a:pt x="2694" y="44"/>
                        <a:pt x="2677" y="45"/>
                      </a:cubicBezTo>
                      <a:cubicBezTo>
                        <a:pt x="2701" y="48"/>
                        <a:pt x="2722" y="44"/>
                        <a:pt x="2747" y="46"/>
                      </a:cubicBezTo>
                      <a:cubicBezTo>
                        <a:pt x="2740" y="54"/>
                        <a:pt x="2643" y="48"/>
                        <a:pt x="2591" y="54"/>
                      </a:cubicBezTo>
                      <a:cubicBezTo>
                        <a:pt x="2616" y="57"/>
                        <a:pt x="2689" y="48"/>
                        <a:pt x="2663" y="57"/>
                      </a:cubicBezTo>
                      <a:cubicBezTo>
                        <a:pt x="2700" y="46"/>
                        <a:pt x="2755" y="58"/>
                        <a:pt x="2818" y="50"/>
                      </a:cubicBezTo>
                      <a:lnTo>
                        <a:pt x="2814" y="55"/>
                      </a:lnTo>
                      <a:cubicBezTo>
                        <a:pt x="2824" y="54"/>
                        <a:pt x="2845" y="52"/>
                        <a:pt x="2863" y="52"/>
                      </a:cubicBezTo>
                      <a:lnTo>
                        <a:pt x="2830" y="58"/>
                      </a:lnTo>
                      <a:cubicBezTo>
                        <a:pt x="2881" y="53"/>
                        <a:pt x="2928" y="63"/>
                        <a:pt x="2977" y="60"/>
                      </a:cubicBezTo>
                      <a:cubicBezTo>
                        <a:pt x="2875" y="60"/>
                        <a:pt x="2954" y="54"/>
                        <a:pt x="2911" y="51"/>
                      </a:cubicBezTo>
                      <a:cubicBezTo>
                        <a:pt x="3038" y="45"/>
                        <a:pt x="2984" y="64"/>
                        <a:pt x="3126" y="62"/>
                      </a:cubicBezTo>
                      <a:cubicBezTo>
                        <a:pt x="3107" y="62"/>
                        <a:pt x="3054" y="58"/>
                        <a:pt x="3084" y="56"/>
                      </a:cubicBezTo>
                      <a:cubicBezTo>
                        <a:pt x="3111" y="57"/>
                        <a:pt x="3146" y="59"/>
                        <a:pt x="3163" y="62"/>
                      </a:cubicBezTo>
                      <a:cubicBezTo>
                        <a:pt x="3257" y="61"/>
                        <a:pt x="3149" y="57"/>
                        <a:pt x="3189" y="54"/>
                      </a:cubicBezTo>
                      <a:cubicBezTo>
                        <a:pt x="3221" y="60"/>
                        <a:pt x="3235" y="52"/>
                        <a:pt x="3276" y="50"/>
                      </a:cubicBezTo>
                      <a:lnTo>
                        <a:pt x="3276" y="55"/>
                      </a:lnTo>
                      <a:cubicBezTo>
                        <a:pt x="3384" y="58"/>
                        <a:pt x="3305" y="45"/>
                        <a:pt x="3401" y="49"/>
                      </a:cubicBezTo>
                      <a:lnTo>
                        <a:pt x="3361" y="55"/>
                      </a:lnTo>
                      <a:lnTo>
                        <a:pt x="3411" y="54"/>
                      </a:lnTo>
                      <a:lnTo>
                        <a:pt x="3400" y="59"/>
                      </a:lnTo>
                      <a:cubicBezTo>
                        <a:pt x="3455" y="55"/>
                        <a:pt x="3472" y="56"/>
                        <a:pt x="3526" y="58"/>
                      </a:cubicBezTo>
                      <a:cubicBezTo>
                        <a:pt x="3513" y="54"/>
                        <a:pt x="3533" y="49"/>
                        <a:pt x="3580" y="49"/>
                      </a:cubicBezTo>
                      <a:cubicBezTo>
                        <a:pt x="3613" y="52"/>
                        <a:pt x="3562" y="54"/>
                        <a:pt x="3630" y="53"/>
                      </a:cubicBezTo>
                      <a:cubicBezTo>
                        <a:pt x="3614" y="56"/>
                        <a:pt x="3598" y="60"/>
                        <a:pt x="3568" y="55"/>
                      </a:cubicBezTo>
                      <a:cubicBezTo>
                        <a:pt x="3565" y="57"/>
                        <a:pt x="3553" y="58"/>
                        <a:pt x="3550" y="60"/>
                      </a:cubicBezTo>
                      <a:cubicBezTo>
                        <a:pt x="3585" y="63"/>
                        <a:pt x="3638" y="61"/>
                        <a:pt x="3662" y="61"/>
                      </a:cubicBezTo>
                      <a:cubicBezTo>
                        <a:pt x="3653" y="61"/>
                        <a:pt x="3642" y="60"/>
                        <a:pt x="3636" y="60"/>
                      </a:cubicBezTo>
                      <a:lnTo>
                        <a:pt x="3734" y="53"/>
                      </a:lnTo>
                      <a:cubicBezTo>
                        <a:pt x="3749" y="55"/>
                        <a:pt x="3737" y="56"/>
                        <a:pt x="3725" y="58"/>
                      </a:cubicBezTo>
                      <a:cubicBezTo>
                        <a:pt x="3744" y="57"/>
                        <a:pt x="3758" y="55"/>
                        <a:pt x="3787" y="55"/>
                      </a:cubicBezTo>
                      <a:cubicBezTo>
                        <a:pt x="3780" y="59"/>
                        <a:pt x="3781" y="63"/>
                        <a:pt x="3740" y="65"/>
                      </a:cubicBezTo>
                      <a:lnTo>
                        <a:pt x="3833" y="60"/>
                      </a:lnTo>
                      <a:cubicBezTo>
                        <a:pt x="3839" y="62"/>
                        <a:pt x="3881" y="65"/>
                        <a:pt x="3869" y="67"/>
                      </a:cubicBezTo>
                      <a:cubicBezTo>
                        <a:pt x="3920" y="69"/>
                        <a:pt x="3995" y="59"/>
                        <a:pt x="4064" y="62"/>
                      </a:cubicBezTo>
                      <a:cubicBezTo>
                        <a:pt x="4067" y="62"/>
                        <a:pt x="4074" y="61"/>
                        <a:pt x="4089" y="60"/>
                      </a:cubicBezTo>
                      <a:cubicBezTo>
                        <a:pt x="4153" y="62"/>
                        <a:pt x="4210" y="67"/>
                        <a:pt x="4286" y="61"/>
                      </a:cubicBezTo>
                      <a:lnTo>
                        <a:pt x="4329" y="68"/>
                      </a:lnTo>
                      <a:cubicBezTo>
                        <a:pt x="4389" y="67"/>
                        <a:pt x="4271" y="59"/>
                        <a:pt x="4370" y="57"/>
                      </a:cubicBezTo>
                      <a:cubicBezTo>
                        <a:pt x="4440" y="55"/>
                        <a:pt x="4396" y="63"/>
                        <a:pt x="4421" y="65"/>
                      </a:cubicBezTo>
                      <a:cubicBezTo>
                        <a:pt x="4456" y="62"/>
                        <a:pt x="4517" y="54"/>
                        <a:pt x="4581" y="60"/>
                      </a:cubicBezTo>
                      <a:cubicBezTo>
                        <a:pt x="4560" y="62"/>
                        <a:pt x="4543" y="60"/>
                        <a:pt x="4523" y="61"/>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1122" name="Google Shape;1122;p79"/>
                <p:cNvSpPr/>
                <p:nvPr/>
              </p:nvSpPr>
              <p:spPr>
                <a:xfrm>
                  <a:off x="7508875" y="1560020"/>
                  <a:ext cx="11112" cy="3693"/>
                </a:xfrm>
                <a:custGeom>
                  <a:rect b="b" l="l" r="r" t="t"/>
                  <a:pathLst>
                    <a:path extrusionOk="0" h="3" w="12">
                      <a:moveTo>
                        <a:pt x="12" y="3"/>
                      </a:moveTo>
                      <a:lnTo>
                        <a:pt x="12" y="3"/>
                      </a:lnTo>
                      <a:cubicBezTo>
                        <a:pt x="8" y="2"/>
                        <a:pt x="7" y="1"/>
                        <a:pt x="6" y="0"/>
                      </a:cubicBezTo>
                      <a:cubicBezTo>
                        <a:pt x="1" y="1"/>
                        <a:pt x="0" y="2"/>
                        <a:pt x="12" y="3"/>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1123" name="Google Shape;1123;p79"/>
                <p:cNvSpPr/>
                <p:nvPr/>
              </p:nvSpPr>
              <p:spPr>
                <a:xfrm>
                  <a:off x="5434013" y="1567405"/>
                  <a:ext cx="4762" cy="1231"/>
                </a:xfrm>
                <a:custGeom>
                  <a:rect b="b" l="l" r="r" t="t"/>
                  <a:pathLst>
                    <a:path extrusionOk="0" h="1" w="5">
                      <a:moveTo>
                        <a:pt x="5" y="1"/>
                      </a:moveTo>
                      <a:lnTo>
                        <a:pt x="5" y="1"/>
                      </a:lnTo>
                      <a:lnTo>
                        <a:pt x="3" y="0"/>
                      </a:lnTo>
                      <a:cubicBezTo>
                        <a:pt x="1" y="1"/>
                        <a:pt x="1" y="1"/>
                        <a:pt x="0" y="1"/>
                      </a:cubicBezTo>
                      <a:lnTo>
                        <a:pt x="5" y="1"/>
                      </a:ln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1124" name="Google Shape;1124;p79"/>
                <p:cNvSpPr/>
                <p:nvPr/>
              </p:nvSpPr>
              <p:spPr>
                <a:xfrm>
                  <a:off x="9672638" y="1567405"/>
                  <a:ext cx="25400" cy="2462"/>
                </a:xfrm>
                <a:custGeom>
                  <a:rect b="b" l="l" r="r" t="t"/>
                  <a:pathLst>
                    <a:path extrusionOk="0" h="3" w="27">
                      <a:moveTo>
                        <a:pt x="27" y="3"/>
                      </a:moveTo>
                      <a:lnTo>
                        <a:pt x="27" y="3"/>
                      </a:lnTo>
                      <a:cubicBezTo>
                        <a:pt x="13" y="2"/>
                        <a:pt x="6" y="1"/>
                        <a:pt x="1" y="0"/>
                      </a:cubicBezTo>
                      <a:cubicBezTo>
                        <a:pt x="0" y="1"/>
                        <a:pt x="6" y="2"/>
                        <a:pt x="27" y="3"/>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1125" name="Google Shape;1125;p79"/>
                <p:cNvSpPr/>
                <p:nvPr/>
              </p:nvSpPr>
              <p:spPr>
                <a:xfrm>
                  <a:off x="10966450" y="1529246"/>
                  <a:ext cx="39687" cy="2462"/>
                </a:xfrm>
                <a:custGeom>
                  <a:rect b="b" l="l" r="r" t="t"/>
                  <a:pathLst>
                    <a:path extrusionOk="0" h="3" w="42">
                      <a:moveTo>
                        <a:pt x="42" y="0"/>
                      </a:moveTo>
                      <a:lnTo>
                        <a:pt x="42" y="0"/>
                      </a:lnTo>
                      <a:lnTo>
                        <a:pt x="0" y="1"/>
                      </a:lnTo>
                      <a:cubicBezTo>
                        <a:pt x="20" y="1"/>
                        <a:pt x="27" y="2"/>
                        <a:pt x="38" y="3"/>
                      </a:cubicBezTo>
                      <a:cubicBezTo>
                        <a:pt x="37" y="2"/>
                        <a:pt x="29" y="0"/>
                        <a:pt x="42" y="0"/>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1126" name="Google Shape;1126;p79"/>
                <p:cNvSpPr/>
                <p:nvPr/>
              </p:nvSpPr>
              <p:spPr>
                <a:xfrm>
                  <a:off x="11329988" y="1552634"/>
                  <a:ext cx="44450" cy="2462"/>
                </a:xfrm>
                <a:custGeom>
                  <a:rect b="b" l="l" r="r" t="t"/>
                  <a:pathLst>
                    <a:path extrusionOk="0" h="3" w="46">
                      <a:moveTo>
                        <a:pt x="27" y="3"/>
                      </a:moveTo>
                      <a:lnTo>
                        <a:pt x="27" y="3"/>
                      </a:lnTo>
                      <a:cubicBezTo>
                        <a:pt x="33" y="2"/>
                        <a:pt x="40" y="3"/>
                        <a:pt x="46" y="2"/>
                      </a:cubicBezTo>
                      <a:lnTo>
                        <a:pt x="44" y="0"/>
                      </a:lnTo>
                      <a:cubicBezTo>
                        <a:pt x="18" y="0"/>
                        <a:pt x="0" y="2"/>
                        <a:pt x="27" y="3"/>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1127" name="Google Shape;1127;p79"/>
                <p:cNvSpPr/>
                <p:nvPr/>
              </p:nvSpPr>
              <p:spPr>
                <a:xfrm>
                  <a:off x="11042650" y="1540325"/>
                  <a:ext cx="60325" cy="6155"/>
                </a:xfrm>
                <a:custGeom>
                  <a:rect b="b" l="l" r="r" t="t"/>
                  <a:pathLst>
                    <a:path extrusionOk="0" h="7" w="63">
                      <a:moveTo>
                        <a:pt x="0" y="3"/>
                      </a:moveTo>
                      <a:lnTo>
                        <a:pt x="0" y="3"/>
                      </a:lnTo>
                      <a:cubicBezTo>
                        <a:pt x="3" y="7"/>
                        <a:pt x="30" y="6"/>
                        <a:pt x="60" y="5"/>
                      </a:cubicBezTo>
                      <a:lnTo>
                        <a:pt x="54" y="5"/>
                      </a:lnTo>
                      <a:cubicBezTo>
                        <a:pt x="63" y="0"/>
                        <a:pt x="31" y="1"/>
                        <a:pt x="0" y="3"/>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1128" name="Google Shape;1128;p79"/>
                <p:cNvSpPr/>
                <p:nvPr/>
              </p:nvSpPr>
              <p:spPr>
                <a:xfrm>
                  <a:off x="11106150" y="1542787"/>
                  <a:ext cx="28575" cy="1231"/>
                </a:xfrm>
                <a:custGeom>
                  <a:rect b="b" l="l" r="r" t="t"/>
                  <a:pathLst>
                    <a:path extrusionOk="0" h="2" w="31">
                      <a:moveTo>
                        <a:pt x="0" y="2"/>
                      </a:moveTo>
                      <a:lnTo>
                        <a:pt x="0" y="2"/>
                      </a:lnTo>
                      <a:cubicBezTo>
                        <a:pt x="10" y="2"/>
                        <a:pt x="19" y="2"/>
                        <a:pt x="28" y="2"/>
                      </a:cubicBezTo>
                      <a:cubicBezTo>
                        <a:pt x="31" y="0"/>
                        <a:pt x="17" y="2"/>
                        <a:pt x="0" y="2"/>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1129" name="Google Shape;1129;p79"/>
                <p:cNvSpPr/>
                <p:nvPr/>
              </p:nvSpPr>
              <p:spPr>
                <a:xfrm>
                  <a:off x="10679113" y="1525554"/>
                  <a:ext cx="103187" cy="9847"/>
                </a:xfrm>
                <a:custGeom>
                  <a:rect b="b" l="l" r="r" t="t"/>
                  <a:pathLst>
                    <a:path extrusionOk="0" h="12" w="109">
                      <a:moveTo>
                        <a:pt x="77" y="9"/>
                      </a:moveTo>
                      <a:lnTo>
                        <a:pt x="77" y="9"/>
                      </a:lnTo>
                      <a:cubicBezTo>
                        <a:pt x="91" y="10"/>
                        <a:pt x="86" y="4"/>
                        <a:pt x="94" y="6"/>
                      </a:cubicBezTo>
                      <a:cubicBezTo>
                        <a:pt x="109" y="0"/>
                        <a:pt x="0" y="12"/>
                        <a:pt x="77" y="9"/>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1130" name="Google Shape;1130;p79"/>
                <p:cNvSpPr/>
                <p:nvPr/>
              </p:nvSpPr>
              <p:spPr>
                <a:xfrm>
                  <a:off x="11039475" y="1550172"/>
                  <a:ext cx="26987" cy="4924"/>
                </a:xfrm>
                <a:custGeom>
                  <a:rect b="b" l="l" r="r" t="t"/>
                  <a:pathLst>
                    <a:path extrusionOk="0" h="5" w="27">
                      <a:moveTo>
                        <a:pt x="27" y="5"/>
                      </a:moveTo>
                      <a:lnTo>
                        <a:pt x="27" y="5"/>
                      </a:lnTo>
                      <a:lnTo>
                        <a:pt x="16" y="0"/>
                      </a:lnTo>
                      <a:lnTo>
                        <a:pt x="0" y="4"/>
                      </a:lnTo>
                      <a:lnTo>
                        <a:pt x="27" y="5"/>
                      </a:ln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1131" name="Google Shape;1131;p79"/>
                <p:cNvSpPr/>
                <p:nvPr/>
              </p:nvSpPr>
              <p:spPr>
                <a:xfrm>
                  <a:off x="10841038" y="1548941"/>
                  <a:ext cx="58737" cy="2462"/>
                </a:xfrm>
                <a:custGeom>
                  <a:rect b="b" l="l" r="r" t="t"/>
                  <a:pathLst>
                    <a:path extrusionOk="0" h="3" w="61">
                      <a:moveTo>
                        <a:pt x="1" y="2"/>
                      </a:moveTo>
                      <a:lnTo>
                        <a:pt x="1" y="2"/>
                      </a:lnTo>
                      <a:lnTo>
                        <a:pt x="49" y="3"/>
                      </a:lnTo>
                      <a:cubicBezTo>
                        <a:pt x="48" y="2"/>
                        <a:pt x="54" y="2"/>
                        <a:pt x="61" y="2"/>
                      </a:cubicBezTo>
                      <a:cubicBezTo>
                        <a:pt x="32" y="1"/>
                        <a:pt x="0" y="0"/>
                        <a:pt x="1" y="2"/>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1132" name="Google Shape;1132;p79"/>
                <p:cNvSpPr/>
                <p:nvPr/>
              </p:nvSpPr>
              <p:spPr>
                <a:xfrm>
                  <a:off x="10899775" y="1550172"/>
                  <a:ext cx="36512" cy="1231"/>
                </a:xfrm>
                <a:custGeom>
                  <a:rect b="b" l="l" r="r" t="t"/>
                  <a:pathLst>
                    <a:path extrusionOk="0" h="1" w="38">
                      <a:moveTo>
                        <a:pt x="0" y="1"/>
                      </a:moveTo>
                      <a:lnTo>
                        <a:pt x="0" y="1"/>
                      </a:lnTo>
                      <a:cubicBezTo>
                        <a:pt x="15" y="1"/>
                        <a:pt x="30" y="1"/>
                        <a:pt x="38" y="0"/>
                      </a:cubicBezTo>
                      <a:cubicBezTo>
                        <a:pt x="30" y="0"/>
                        <a:pt x="12" y="0"/>
                        <a:pt x="0" y="1"/>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1133" name="Google Shape;1133;p79"/>
                <p:cNvSpPr/>
                <p:nvPr/>
              </p:nvSpPr>
              <p:spPr>
                <a:xfrm>
                  <a:off x="10958513" y="1555096"/>
                  <a:ext cx="46037" cy="0"/>
                </a:xfrm>
                <a:custGeom>
                  <a:rect b="b" l="l" r="r" t="t"/>
                  <a:pathLst>
                    <a:path extrusionOk="0" h="1" w="47">
                      <a:moveTo>
                        <a:pt x="47" y="0"/>
                      </a:moveTo>
                      <a:lnTo>
                        <a:pt x="47" y="0"/>
                      </a:lnTo>
                      <a:lnTo>
                        <a:pt x="33" y="0"/>
                      </a:lnTo>
                      <a:lnTo>
                        <a:pt x="0" y="0"/>
                      </a:lnTo>
                      <a:lnTo>
                        <a:pt x="47" y="0"/>
                      </a:ln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1134" name="Google Shape;1134;p79"/>
                <p:cNvSpPr/>
                <p:nvPr/>
              </p:nvSpPr>
              <p:spPr>
                <a:xfrm>
                  <a:off x="10304463" y="1548941"/>
                  <a:ext cx="61912" cy="3693"/>
                </a:xfrm>
                <a:custGeom>
                  <a:rect b="b" l="l" r="r" t="t"/>
                  <a:pathLst>
                    <a:path extrusionOk="0" h="4" w="65">
                      <a:moveTo>
                        <a:pt x="57" y="0"/>
                      </a:moveTo>
                      <a:lnTo>
                        <a:pt x="57" y="0"/>
                      </a:lnTo>
                      <a:lnTo>
                        <a:pt x="5" y="1"/>
                      </a:lnTo>
                      <a:cubicBezTo>
                        <a:pt x="0" y="3"/>
                        <a:pt x="14" y="4"/>
                        <a:pt x="33" y="4"/>
                      </a:cubicBezTo>
                      <a:cubicBezTo>
                        <a:pt x="45" y="2"/>
                        <a:pt x="65" y="2"/>
                        <a:pt x="57" y="0"/>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1135" name="Google Shape;1135;p79"/>
                <p:cNvSpPr/>
                <p:nvPr/>
              </p:nvSpPr>
              <p:spPr>
                <a:xfrm>
                  <a:off x="10483850" y="1557558"/>
                  <a:ext cx="23812" cy="6155"/>
                </a:xfrm>
                <a:custGeom>
                  <a:rect b="b" l="l" r="r" t="t"/>
                  <a:pathLst>
                    <a:path extrusionOk="0" h="7" w="25">
                      <a:moveTo>
                        <a:pt x="25" y="4"/>
                      </a:moveTo>
                      <a:lnTo>
                        <a:pt x="25" y="4"/>
                      </a:lnTo>
                      <a:cubicBezTo>
                        <a:pt x="11" y="3"/>
                        <a:pt x="10" y="2"/>
                        <a:pt x="2" y="0"/>
                      </a:cubicBezTo>
                      <a:lnTo>
                        <a:pt x="0" y="7"/>
                      </a:lnTo>
                      <a:lnTo>
                        <a:pt x="25" y="4"/>
                      </a:ln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1136" name="Google Shape;1136;p79"/>
                <p:cNvSpPr/>
                <p:nvPr/>
              </p:nvSpPr>
              <p:spPr>
                <a:xfrm>
                  <a:off x="10291763" y="1563712"/>
                  <a:ext cx="117475" cy="2462"/>
                </a:xfrm>
                <a:custGeom>
                  <a:rect b="b" l="l" r="r" t="t"/>
                  <a:pathLst>
                    <a:path extrusionOk="0" h="4" w="123">
                      <a:moveTo>
                        <a:pt x="75" y="0"/>
                      </a:moveTo>
                      <a:lnTo>
                        <a:pt x="75" y="0"/>
                      </a:lnTo>
                      <a:cubicBezTo>
                        <a:pt x="70" y="1"/>
                        <a:pt x="0" y="4"/>
                        <a:pt x="66" y="4"/>
                      </a:cubicBezTo>
                      <a:cubicBezTo>
                        <a:pt x="71" y="2"/>
                        <a:pt x="123" y="1"/>
                        <a:pt x="75" y="0"/>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1137" name="Google Shape;1137;p79"/>
                <p:cNvSpPr/>
                <p:nvPr/>
              </p:nvSpPr>
              <p:spPr>
                <a:xfrm>
                  <a:off x="9621838" y="1546479"/>
                  <a:ext cx="11112" cy="8617"/>
                </a:xfrm>
                <a:custGeom>
                  <a:rect b="b" l="l" r="r" t="t"/>
                  <a:pathLst>
                    <a:path extrusionOk="0" h="10" w="13">
                      <a:moveTo>
                        <a:pt x="0" y="10"/>
                      </a:moveTo>
                      <a:lnTo>
                        <a:pt x="0" y="10"/>
                      </a:lnTo>
                      <a:lnTo>
                        <a:pt x="13" y="10"/>
                      </a:lnTo>
                      <a:lnTo>
                        <a:pt x="12" y="0"/>
                      </a:lnTo>
                      <a:lnTo>
                        <a:pt x="0" y="10"/>
                      </a:ln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1138" name="Google Shape;1138;p79"/>
                <p:cNvSpPr/>
                <p:nvPr/>
              </p:nvSpPr>
              <p:spPr>
                <a:xfrm>
                  <a:off x="8951913" y="1568636"/>
                  <a:ext cx="96837" cy="8617"/>
                </a:xfrm>
                <a:custGeom>
                  <a:rect b="b" l="l" r="r" t="t"/>
                  <a:pathLst>
                    <a:path extrusionOk="0" h="10" w="101">
                      <a:moveTo>
                        <a:pt x="16" y="8"/>
                      </a:moveTo>
                      <a:lnTo>
                        <a:pt x="16" y="8"/>
                      </a:lnTo>
                      <a:cubicBezTo>
                        <a:pt x="78" y="10"/>
                        <a:pt x="31" y="1"/>
                        <a:pt x="86" y="4"/>
                      </a:cubicBezTo>
                      <a:cubicBezTo>
                        <a:pt x="101" y="2"/>
                        <a:pt x="41" y="2"/>
                        <a:pt x="56" y="0"/>
                      </a:cubicBezTo>
                      <a:cubicBezTo>
                        <a:pt x="19" y="2"/>
                        <a:pt x="0" y="1"/>
                        <a:pt x="16" y="8"/>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1139" name="Google Shape;1139;p79"/>
                <p:cNvSpPr/>
                <p:nvPr/>
              </p:nvSpPr>
              <p:spPr>
                <a:xfrm>
                  <a:off x="9005888" y="1566174"/>
                  <a:ext cx="17462" cy="2462"/>
                </a:xfrm>
                <a:custGeom>
                  <a:rect b="b" l="l" r="r" t="t"/>
                  <a:pathLst>
                    <a:path extrusionOk="0" h="2" w="19">
                      <a:moveTo>
                        <a:pt x="0" y="2"/>
                      </a:moveTo>
                      <a:lnTo>
                        <a:pt x="0" y="2"/>
                      </a:lnTo>
                      <a:lnTo>
                        <a:pt x="19" y="0"/>
                      </a:lnTo>
                      <a:cubicBezTo>
                        <a:pt x="8" y="1"/>
                        <a:pt x="3" y="1"/>
                        <a:pt x="0" y="2"/>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1140" name="Google Shape;1140;p79"/>
                <p:cNvSpPr/>
                <p:nvPr/>
              </p:nvSpPr>
              <p:spPr>
                <a:xfrm>
                  <a:off x="1587500" y="1516937"/>
                  <a:ext cx="38100" cy="3693"/>
                </a:xfrm>
                <a:custGeom>
                  <a:rect b="b" l="l" r="r" t="t"/>
                  <a:pathLst>
                    <a:path extrusionOk="0" h="4" w="39">
                      <a:moveTo>
                        <a:pt x="39" y="2"/>
                      </a:moveTo>
                      <a:lnTo>
                        <a:pt x="39" y="2"/>
                      </a:lnTo>
                      <a:lnTo>
                        <a:pt x="0" y="0"/>
                      </a:lnTo>
                      <a:lnTo>
                        <a:pt x="25" y="4"/>
                      </a:lnTo>
                      <a:lnTo>
                        <a:pt x="39" y="2"/>
                      </a:ln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1141" name="Google Shape;1141;p79"/>
                <p:cNvSpPr/>
                <p:nvPr/>
              </p:nvSpPr>
              <p:spPr>
                <a:xfrm>
                  <a:off x="1522413" y="1519399"/>
                  <a:ext cx="30162" cy="4924"/>
                </a:xfrm>
                <a:custGeom>
                  <a:rect b="b" l="l" r="r" t="t"/>
                  <a:pathLst>
                    <a:path extrusionOk="0" h="6" w="32">
                      <a:moveTo>
                        <a:pt x="32" y="6"/>
                      </a:moveTo>
                      <a:lnTo>
                        <a:pt x="32" y="6"/>
                      </a:lnTo>
                      <a:lnTo>
                        <a:pt x="23" y="0"/>
                      </a:lnTo>
                      <a:lnTo>
                        <a:pt x="0" y="5"/>
                      </a:lnTo>
                      <a:cubicBezTo>
                        <a:pt x="8" y="5"/>
                        <a:pt x="26" y="5"/>
                        <a:pt x="32" y="6"/>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1142" name="Google Shape;1142;p79"/>
                <p:cNvSpPr/>
                <p:nvPr/>
              </p:nvSpPr>
              <p:spPr>
                <a:xfrm>
                  <a:off x="6650038" y="1573559"/>
                  <a:ext cx="33337" cy="3693"/>
                </a:xfrm>
                <a:custGeom>
                  <a:rect b="b" l="l" r="r" t="t"/>
                  <a:pathLst>
                    <a:path extrusionOk="0" h="4" w="34">
                      <a:moveTo>
                        <a:pt x="31" y="4"/>
                      </a:moveTo>
                      <a:lnTo>
                        <a:pt x="31" y="4"/>
                      </a:lnTo>
                      <a:lnTo>
                        <a:pt x="34" y="2"/>
                      </a:lnTo>
                      <a:cubicBezTo>
                        <a:pt x="28" y="1"/>
                        <a:pt x="18" y="1"/>
                        <a:pt x="0" y="0"/>
                      </a:cubicBezTo>
                      <a:lnTo>
                        <a:pt x="31" y="4"/>
                      </a:ln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1143" name="Google Shape;1143;p79"/>
                <p:cNvSpPr/>
                <p:nvPr/>
              </p:nvSpPr>
              <p:spPr>
                <a:xfrm>
                  <a:off x="6162675" y="1566174"/>
                  <a:ext cx="15875" cy="4924"/>
                </a:xfrm>
                <a:custGeom>
                  <a:rect b="b" l="l" r="r" t="t"/>
                  <a:pathLst>
                    <a:path extrusionOk="0" h="6" w="17">
                      <a:moveTo>
                        <a:pt x="8" y="6"/>
                      </a:moveTo>
                      <a:lnTo>
                        <a:pt x="8" y="6"/>
                      </a:lnTo>
                      <a:lnTo>
                        <a:pt x="17" y="6"/>
                      </a:lnTo>
                      <a:lnTo>
                        <a:pt x="0" y="0"/>
                      </a:lnTo>
                      <a:lnTo>
                        <a:pt x="8" y="6"/>
                      </a:ln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1144" name="Google Shape;1144;p79"/>
                <p:cNvSpPr/>
                <p:nvPr/>
              </p:nvSpPr>
              <p:spPr>
                <a:xfrm>
                  <a:off x="5738813" y="1571097"/>
                  <a:ext cx="60325" cy="6155"/>
                </a:xfrm>
                <a:custGeom>
                  <a:rect b="b" l="l" r="r" t="t"/>
                  <a:pathLst>
                    <a:path extrusionOk="0" h="8" w="63">
                      <a:moveTo>
                        <a:pt x="5" y="7"/>
                      </a:moveTo>
                      <a:lnTo>
                        <a:pt x="5" y="7"/>
                      </a:lnTo>
                      <a:cubicBezTo>
                        <a:pt x="23" y="8"/>
                        <a:pt x="45" y="6"/>
                        <a:pt x="63" y="7"/>
                      </a:cubicBezTo>
                      <a:cubicBezTo>
                        <a:pt x="23" y="8"/>
                        <a:pt x="0" y="0"/>
                        <a:pt x="5" y="7"/>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grpSp>
          <p:grpSp>
            <p:nvGrpSpPr>
              <p:cNvPr id="1145" name="Google Shape;1145;p79"/>
              <p:cNvGrpSpPr/>
              <p:nvPr/>
            </p:nvGrpSpPr>
            <p:grpSpPr>
              <a:xfrm flipH="1" rot="-5400000">
                <a:off x="6492229" y="2755658"/>
                <a:ext cx="4114800" cy="36576"/>
                <a:chOff x="1522413" y="1514475"/>
                <a:chExt cx="10569575" cy="64008"/>
              </a:xfrm>
            </p:grpSpPr>
            <p:sp>
              <p:nvSpPr>
                <p:cNvPr id="1146" name="Google Shape;1146;p79"/>
                <p:cNvSpPr/>
                <p:nvPr/>
              </p:nvSpPr>
              <p:spPr>
                <a:xfrm>
                  <a:off x="12028488" y="1525554"/>
                  <a:ext cx="63500" cy="4924"/>
                </a:xfrm>
                <a:custGeom>
                  <a:rect b="b" l="l" r="r" t="t"/>
                  <a:pathLst>
                    <a:path extrusionOk="0" h="6" w="67">
                      <a:moveTo>
                        <a:pt x="30" y="6"/>
                      </a:moveTo>
                      <a:lnTo>
                        <a:pt x="30" y="6"/>
                      </a:lnTo>
                      <a:lnTo>
                        <a:pt x="67" y="3"/>
                      </a:lnTo>
                      <a:cubicBezTo>
                        <a:pt x="60" y="2"/>
                        <a:pt x="26" y="1"/>
                        <a:pt x="39" y="0"/>
                      </a:cubicBezTo>
                      <a:cubicBezTo>
                        <a:pt x="0" y="1"/>
                        <a:pt x="8" y="3"/>
                        <a:pt x="30" y="6"/>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1147" name="Google Shape;1147;p79"/>
                <p:cNvSpPr/>
                <p:nvPr/>
              </p:nvSpPr>
              <p:spPr>
                <a:xfrm>
                  <a:off x="12022138" y="1532939"/>
                  <a:ext cx="19050" cy="1231"/>
                </a:xfrm>
                <a:custGeom>
                  <a:rect b="b" l="l" r="r" t="t"/>
                  <a:pathLst>
                    <a:path extrusionOk="0" h="2" w="20">
                      <a:moveTo>
                        <a:pt x="0" y="2"/>
                      </a:moveTo>
                      <a:lnTo>
                        <a:pt x="0" y="2"/>
                      </a:lnTo>
                      <a:lnTo>
                        <a:pt x="20" y="1"/>
                      </a:lnTo>
                      <a:cubicBezTo>
                        <a:pt x="16" y="0"/>
                        <a:pt x="11" y="0"/>
                        <a:pt x="0" y="2"/>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1148" name="Google Shape;1148;p79"/>
                <p:cNvSpPr/>
                <p:nvPr/>
              </p:nvSpPr>
              <p:spPr>
                <a:xfrm>
                  <a:off x="12041188" y="1531708"/>
                  <a:ext cx="39687" cy="6155"/>
                </a:xfrm>
                <a:custGeom>
                  <a:rect b="b" l="l" r="r" t="t"/>
                  <a:pathLst>
                    <a:path extrusionOk="0" h="6" w="41">
                      <a:moveTo>
                        <a:pt x="41" y="0"/>
                      </a:moveTo>
                      <a:lnTo>
                        <a:pt x="41" y="0"/>
                      </a:lnTo>
                      <a:lnTo>
                        <a:pt x="0" y="2"/>
                      </a:lnTo>
                      <a:cubicBezTo>
                        <a:pt x="5" y="3"/>
                        <a:pt x="6" y="6"/>
                        <a:pt x="19" y="1"/>
                      </a:cubicBezTo>
                      <a:cubicBezTo>
                        <a:pt x="15" y="3"/>
                        <a:pt x="23" y="1"/>
                        <a:pt x="41" y="0"/>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1149" name="Google Shape;1149;p79"/>
                <p:cNvSpPr/>
                <p:nvPr/>
              </p:nvSpPr>
              <p:spPr>
                <a:xfrm>
                  <a:off x="11831638" y="1526784"/>
                  <a:ext cx="42862" cy="4924"/>
                </a:xfrm>
                <a:custGeom>
                  <a:rect b="b" l="l" r="r" t="t"/>
                  <a:pathLst>
                    <a:path extrusionOk="0" h="6" w="45">
                      <a:moveTo>
                        <a:pt x="2" y="0"/>
                      </a:moveTo>
                      <a:lnTo>
                        <a:pt x="2" y="0"/>
                      </a:lnTo>
                      <a:cubicBezTo>
                        <a:pt x="0" y="1"/>
                        <a:pt x="15" y="4"/>
                        <a:pt x="18" y="6"/>
                      </a:cubicBezTo>
                      <a:lnTo>
                        <a:pt x="45" y="4"/>
                      </a:lnTo>
                      <a:cubicBezTo>
                        <a:pt x="31" y="3"/>
                        <a:pt x="4" y="2"/>
                        <a:pt x="2" y="0"/>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1150" name="Google Shape;1150;p79"/>
                <p:cNvSpPr/>
                <p:nvPr/>
              </p:nvSpPr>
              <p:spPr>
                <a:xfrm>
                  <a:off x="11809413" y="1531708"/>
                  <a:ext cx="41275" cy="2462"/>
                </a:xfrm>
                <a:custGeom>
                  <a:rect b="b" l="l" r="r" t="t"/>
                  <a:pathLst>
                    <a:path extrusionOk="0" h="3" w="44">
                      <a:moveTo>
                        <a:pt x="42" y="0"/>
                      </a:moveTo>
                      <a:lnTo>
                        <a:pt x="42" y="0"/>
                      </a:lnTo>
                      <a:lnTo>
                        <a:pt x="0" y="3"/>
                      </a:lnTo>
                      <a:cubicBezTo>
                        <a:pt x="37" y="3"/>
                        <a:pt x="44" y="2"/>
                        <a:pt x="42" y="0"/>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1151" name="Google Shape;1151;p79"/>
                <p:cNvSpPr/>
                <p:nvPr/>
              </p:nvSpPr>
              <p:spPr>
                <a:xfrm>
                  <a:off x="12003088" y="1537863"/>
                  <a:ext cx="77787" cy="3693"/>
                </a:xfrm>
                <a:custGeom>
                  <a:rect b="b" l="l" r="r" t="t"/>
                  <a:pathLst>
                    <a:path extrusionOk="0" h="5" w="82">
                      <a:moveTo>
                        <a:pt x="14" y="5"/>
                      </a:moveTo>
                      <a:lnTo>
                        <a:pt x="14" y="5"/>
                      </a:lnTo>
                      <a:lnTo>
                        <a:pt x="82" y="0"/>
                      </a:lnTo>
                      <a:lnTo>
                        <a:pt x="0" y="5"/>
                      </a:lnTo>
                      <a:lnTo>
                        <a:pt x="14" y="5"/>
                      </a:ln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1152" name="Google Shape;1152;p79"/>
                <p:cNvSpPr/>
                <p:nvPr/>
              </p:nvSpPr>
              <p:spPr>
                <a:xfrm>
                  <a:off x="11664950" y="1523092"/>
                  <a:ext cx="39687" cy="4924"/>
                </a:xfrm>
                <a:custGeom>
                  <a:rect b="b" l="l" r="r" t="t"/>
                  <a:pathLst>
                    <a:path extrusionOk="0" h="5" w="42">
                      <a:moveTo>
                        <a:pt x="19" y="4"/>
                      </a:moveTo>
                      <a:lnTo>
                        <a:pt x="19" y="4"/>
                      </a:lnTo>
                      <a:lnTo>
                        <a:pt x="42" y="0"/>
                      </a:lnTo>
                      <a:lnTo>
                        <a:pt x="0" y="5"/>
                      </a:lnTo>
                      <a:lnTo>
                        <a:pt x="19" y="4"/>
                      </a:ln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1153" name="Google Shape;1153;p79"/>
                <p:cNvSpPr/>
                <p:nvPr/>
              </p:nvSpPr>
              <p:spPr>
                <a:xfrm>
                  <a:off x="11506200" y="1521861"/>
                  <a:ext cx="92075" cy="4924"/>
                </a:xfrm>
                <a:custGeom>
                  <a:rect b="b" l="l" r="r" t="t"/>
                  <a:pathLst>
                    <a:path extrusionOk="0" h="6" w="98">
                      <a:moveTo>
                        <a:pt x="81" y="6"/>
                      </a:moveTo>
                      <a:lnTo>
                        <a:pt x="81" y="6"/>
                      </a:lnTo>
                      <a:cubicBezTo>
                        <a:pt x="98" y="3"/>
                        <a:pt x="57" y="1"/>
                        <a:pt x="75" y="0"/>
                      </a:cubicBezTo>
                      <a:cubicBezTo>
                        <a:pt x="47" y="0"/>
                        <a:pt x="22" y="2"/>
                        <a:pt x="0" y="5"/>
                      </a:cubicBezTo>
                      <a:cubicBezTo>
                        <a:pt x="24" y="3"/>
                        <a:pt x="49" y="4"/>
                        <a:pt x="81" y="6"/>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1154" name="Google Shape;1154;p79"/>
                <p:cNvSpPr/>
                <p:nvPr/>
              </p:nvSpPr>
              <p:spPr>
                <a:xfrm>
                  <a:off x="11471275" y="1525554"/>
                  <a:ext cx="34925" cy="3693"/>
                </a:xfrm>
                <a:custGeom>
                  <a:rect b="b" l="l" r="r" t="t"/>
                  <a:pathLst>
                    <a:path extrusionOk="0" h="3" w="36">
                      <a:moveTo>
                        <a:pt x="0" y="3"/>
                      </a:moveTo>
                      <a:lnTo>
                        <a:pt x="0" y="3"/>
                      </a:lnTo>
                      <a:cubicBezTo>
                        <a:pt x="11" y="2"/>
                        <a:pt x="23" y="1"/>
                        <a:pt x="36" y="0"/>
                      </a:cubicBezTo>
                      <a:cubicBezTo>
                        <a:pt x="24" y="0"/>
                        <a:pt x="12" y="1"/>
                        <a:pt x="0" y="3"/>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1155" name="Google Shape;1155;p79"/>
                <p:cNvSpPr/>
                <p:nvPr/>
              </p:nvSpPr>
              <p:spPr>
                <a:xfrm>
                  <a:off x="11710988" y="1529246"/>
                  <a:ext cx="30162" cy="4924"/>
                </a:xfrm>
                <a:custGeom>
                  <a:rect b="b" l="l" r="r" t="t"/>
                  <a:pathLst>
                    <a:path extrusionOk="0" h="5" w="32">
                      <a:moveTo>
                        <a:pt x="32" y="5"/>
                      </a:moveTo>
                      <a:lnTo>
                        <a:pt x="32" y="5"/>
                      </a:lnTo>
                      <a:cubicBezTo>
                        <a:pt x="29" y="4"/>
                        <a:pt x="23" y="1"/>
                        <a:pt x="0" y="0"/>
                      </a:cubicBezTo>
                      <a:lnTo>
                        <a:pt x="16" y="5"/>
                      </a:lnTo>
                      <a:lnTo>
                        <a:pt x="32" y="5"/>
                      </a:ln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1156" name="Google Shape;1156;p79"/>
                <p:cNvSpPr/>
                <p:nvPr/>
              </p:nvSpPr>
              <p:spPr>
                <a:xfrm>
                  <a:off x="11691938" y="1532939"/>
                  <a:ext cx="34925" cy="1231"/>
                </a:xfrm>
                <a:custGeom>
                  <a:rect b="b" l="l" r="r" t="t"/>
                  <a:pathLst>
                    <a:path extrusionOk="0" h="1" w="36">
                      <a:moveTo>
                        <a:pt x="36" y="1"/>
                      </a:moveTo>
                      <a:lnTo>
                        <a:pt x="36" y="1"/>
                      </a:lnTo>
                      <a:lnTo>
                        <a:pt x="35" y="1"/>
                      </a:lnTo>
                      <a:lnTo>
                        <a:pt x="0" y="0"/>
                      </a:lnTo>
                      <a:lnTo>
                        <a:pt x="36" y="1"/>
                      </a:ln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1157" name="Google Shape;1157;p79"/>
                <p:cNvSpPr/>
                <p:nvPr/>
              </p:nvSpPr>
              <p:spPr>
                <a:xfrm>
                  <a:off x="11741150" y="1534170"/>
                  <a:ext cx="4762" cy="0"/>
                </a:xfrm>
                <a:custGeom>
                  <a:rect b="b" l="l" r="r" t="t"/>
                  <a:pathLst>
                    <a:path extrusionOk="0" h="120000" w="5">
                      <a:moveTo>
                        <a:pt x="5" y="0"/>
                      </a:moveTo>
                      <a:lnTo>
                        <a:pt x="5" y="0"/>
                      </a:lnTo>
                      <a:lnTo>
                        <a:pt x="0" y="0"/>
                      </a:lnTo>
                      <a:cubicBezTo>
                        <a:pt x="2" y="0"/>
                        <a:pt x="3" y="0"/>
                        <a:pt x="5" y="0"/>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1158" name="Google Shape;1158;p79"/>
                <p:cNvSpPr/>
                <p:nvPr/>
              </p:nvSpPr>
              <p:spPr>
                <a:xfrm>
                  <a:off x="11841163" y="1537863"/>
                  <a:ext cx="71437" cy="8617"/>
                </a:xfrm>
                <a:custGeom>
                  <a:rect b="b" l="l" r="r" t="t"/>
                  <a:pathLst>
                    <a:path extrusionOk="0" h="9" w="75">
                      <a:moveTo>
                        <a:pt x="75" y="0"/>
                      </a:moveTo>
                      <a:lnTo>
                        <a:pt x="75" y="0"/>
                      </a:lnTo>
                      <a:cubicBezTo>
                        <a:pt x="51" y="3"/>
                        <a:pt x="0" y="5"/>
                        <a:pt x="49" y="9"/>
                      </a:cubicBezTo>
                      <a:cubicBezTo>
                        <a:pt x="66" y="6"/>
                        <a:pt x="38" y="4"/>
                        <a:pt x="75" y="0"/>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1159" name="Google Shape;1159;p79"/>
                <p:cNvSpPr/>
                <p:nvPr/>
              </p:nvSpPr>
              <p:spPr>
                <a:xfrm>
                  <a:off x="11764963" y="1535401"/>
                  <a:ext cx="44450" cy="3693"/>
                </a:xfrm>
                <a:custGeom>
                  <a:rect b="b" l="l" r="r" t="t"/>
                  <a:pathLst>
                    <a:path extrusionOk="0" h="4" w="47">
                      <a:moveTo>
                        <a:pt x="0" y="3"/>
                      </a:moveTo>
                      <a:lnTo>
                        <a:pt x="0" y="3"/>
                      </a:lnTo>
                      <a:lnTo>
                        <a:pt x="44" y="4"/>
                      </a:lnTo>
                      <a:cubicBezTo>
                        <a:pt x="43" y="3"/>
                        <a:pt x="35" y="1"/>
                        <a:pt x="47" y="0"/>
                      </a:cubicBezTo>
                      <a:lnTo>
                        <a:pt x="0" y="3"/>
                      </a:ln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1160" name="Google Shape;1160;p79"/>
                <p:cNvSpPr/>
                <p:nvPr/>
              </p:nvSpPr>
              <p:spPr>
                <a:xfrm>
                  <a:off x="11744325" y="1537863"/>
                  <a:ext cx="20637" cy="2462"/>
                </a:xfrm>
                <a:custGeom>
                  <a:rect b="b" l="l" r="r" t="t"/>
                  <a:pathLst>
                    <a:path extrusionOk="0" h="2" w="22">
                      <a:moveTo>
                        <a:pt x="0" y="2"/>
                      </a:moveTo>
                      <a:lnTo>
                        <a:pt x="0" y="2"/>
                      </a:lnTo>
                      <a:lnTo>
                        <a:pt x="22" y="0"/>
                      </a:lnTo>
                      <a:lnTo>
                        <a:pt x="5" y="0"/>
                      </a:lnTo>
                      <a:lnTo>
                        <a:pt x="0" y="2"/>
                      </a:ln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1161" name="Google Shape;1161;p79"/>
                <p:cNvSpPr/>
                <p:nvPr/>
              </p:nvSpPr>
              <p:spPr>
                <a:xfrm>
                  <a:off x="11482388" y="1531708"/>
                  <a:ext cx="85725" cy="3693"/>
                </a:xfrm>
                <a:custGeom>
                  <a:rect b="b" l="l" r="r" t="t"/>
                  <a:pathLst>
                    <a:path extrusionOk="0" h="4" w="90">
                      <a:moveTo>
                        <a:pt x="63" y="0"/>
                      </a:moveTo>
                      <a:lnTo>
                        <a:pt x="63" y="0"/>
                      </a:lnTo>
                      <a:cubicBezTo>
                        <a:pt x="44" y="2"/>
                        <a:pt x="23" y="2"/>
                        <a:pt x="0" y="2"/>
                      </a:cubicBezTo>
                      <a:cubicBezTo>
                        <a:pt x="25" y="3"/>
                        <a:pt x="51" y="4"/>
                        <a:pt x="76" y="4"/>
                      </a:cubicBezTo>
                      <a:cubicBezTo>
                        <a:pt x="79" y="2"/>
                        <a:pt x="90" y="0"/>
                        <a:pt x="63" y="0"/>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1162" name="Google Shape;1162;p79"/>
                <p:cNvSpPr/>
                <p:nvPr/>
              </p:nvSpPr>
              <p:spPr>
                <a:xfrm>
                  <a:off x="11626850" y="1532939"/>
                  <a:ext cx="4762" cy="1231"/>
                </a:xfrm>
                <a:custGeom>
                  <a:rect b="b" l="l" r="r" t="t"/>
                  <a:pathLst>
                    <a:path extrusionOk="0" h="1" w="5">
                      <a:moveTo>
                        <a:pt x="5" y="0"/>
                      </a:moveTo>
                      <a:lnTo>
                        <a:pt x="5" y="0"/>
                      </a:lnTo>
                      <a:lnTo>
                        <a:pt x="0" y="1"/>
                      </a:lnTo>
                      <a:cubicBezTo>
                        <a:pt x="3" y="1"/>
                        <a:pt x="5" y="1"/>
                        <a:pt x="5" y="0"/>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1163" name="Google Shape;1163;p79"/>
                <p:cNvSpPr/>
                <p:nvPr/>
              </p:nvSpPr>
              <p:spPr>
                <a:xfrm>
                  <a:off x="11261725" y="1534170"/>
                  <a:ext cx="4762" cy="0"/>
                </a:xfrm>
                <a:custGeom>
                  <a:rect b="b" l="l" r="r" t="t"/>
                  <a:pathLst>
                    <a:path extrusionOk="0" h="1" w="5">
                      <a:moveTo>
                        <a:pt x="0" y="0"/>
                      </a:moveTo>
                      <a:lnTo>
                        <a:pt x="0" y="0"/>
                      </a:lnTo>
                      <a:lnTo>
                        <a:pt x="4" y="0"/>
                      </a:lnTo>
                      <a:cubicBezTo>
                        <a:pt x="4" y="0"/>
                        <a:pt x="4" y="0"/>
                        <a:pt x="5" y="0"/>
                      </a:cubicBezTo>
                      <a:lnTo>
                        <a:pt x="0" y="0"/>
                      </a:ln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1164" name="Google Shape;1164;p79"/>
                <p:cNvSpPr/>
                <p:nvPr/>
              </p:nvSpPr>
              <p:spPr>
                <a:xfrm>
                  <a:off x="11553825" y="1534170"/>
                  <a:ext cx="44450" cy="2462"/>
                </a:xfrm>
                <a:custGeom>
                  <a:rect b="b" l="l" r="r" t="t"/>
                  <a:pathLst>
                    <a:path extrusionOk="0" h="2" w="47">
                      <a:moveTo>
                        <a:pt x="6" y="2"/>
                      </a:moveTo>
                      <a:lnTo>
                        <a:pt x="6" y="2"/>
                      </a:lnTo>
                      <a:cubicBezTo>
                        <a:pt x="25" y="2"/>
                        <a:pt x="36" y="1"/>
                        <a:pt x="47" y="0"/>
                      </a:cubicBezTo>
                      <a:cubicBezTo>
                        <a:pt x="33" y="0"/>
                        <a:pt x="18" y="1"/>
                        <a:pt x="2" y="1"/>
                      </a:cubicBezTo>
                      <a:cubicBezTo>
                        <a:pt x="0" y="1"/>
                        <a:pt x="0" y="2"/>
                        <a:pt x="6" y="2"/>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1165" name="Google Shape;1165;p79"/>
                <p:cNvSpPr/>
                <p:nvPr/>
              </p:nvSpPr>
              <p:spPr>
                <a:xfrm>
                  <a:off x="11409363" y="1529246"/>
                  <a:ext cx="31750" cy="2462"/>
                </a:xfrm>
                <a:custGeom>
                  <a:rect b="b" l="l" r="r" t="t"/>
                  <a:pathLst>
                    <a:path extrusionOk="0" h="3" w="33">
                      <a:moveTo>
                        <a:pt x="0" y="1"/>
                      </a:moveTo>
                      <a:lnTo>
                        <a:pt x="0" y="1"/>
                      </a:lnTo>
                      <a:cubicBezTo>
                        <a:pt x="10" y="2"/>
                        <a:pt x="21" y="3"/>
                        <a:pt x="33" y="3"/>
                      </a:cubicBezTo>
                      <a:cubicBezTo>
                        <a:pt x="23" y="2"/>
                        <a:pt x="3" y="0"/>
                        <a:pt x="0" y="1"/>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1166" name="Google Shape;1166;p79"/>
                <p:cNvSpPr/>
                <p:nvPr/>
              </p:nvSpPr>
              <p:spPr>
                <a:xfrm>
                  <a:off x="11618913" y="1531708"/>
                  <a:ext cx="6350" cy="0"/>
                </a:xfrm>
                <a:custGeom>
                  <a:rect b="b" l="l" r="r" t="t"/>
                  <a:pathLst>
                    <a:path extrusionOk="0" h="1" w="6">
                      <a:moveTo>
                        <a:pt x="3" y="0"/>
                      </a:moveTo>
                      <a:lnTo>
                        <a:pt x="3" y="0"/>
                      </a:lnTo>
                      <a:lnTo>
                        <a:pt x="6" y="0"/>
                      </a:lnTo>
                      <a:cubicBezTo>
                        <a:pt x="0" y="0"/>
                        <a:pt x="0" y="0"/>
                        <a:pt x="3" y="0"/>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1167" name="Google Shape;1167;p79"/>
                <p:cNvSpPr/>
                <p:nvPr/>
              </p:nvSpPr>
              <p:spPr>
                <a:xfrm>
                  <a:off x="11598275" y="1531708"/>
                  <a:ext cx="28575" cy="2462"/>
                </a:xfrm>
                <a:custGeom>
                  <a:rect b="b" l="l" r="r" t="t"/>
                  <a:pathLst>
                    <a:path extrusionOk="0" h="3" w="31">
                      <a:moveTo>
                        <a:pt x="25" y="0"/>
                      </a:moveTo>
                      <a:lnTo>
                        <a:pt x="25" y="0"/>
                      </a:lnTo>
                      <a:cubicBezTo>
                        <a:pt x="15" y="1"/>
                        <a:pt x="8" y="2"/>
                        <a:pt x="0" y="3"/>
                      </a:cubicBezTo>
                      <a:cubicBezTo>
                        <a:pt x="11" y="3"/>
                        <a:pt x="22" y="2"/>
                        <a:pt x="31" y="2"/>
                      </a:cubicBezTo>
                      <a:cubicBezTo>
                        <a:pt x="29" y="1"/>
                        <a:pt x="27" y="1"/>
                        <a:pt x="25" y="0"/>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1168" name="Google Shape;1168;p79"/>
                <p:cNvSpPr/>
                <p:nvPr/>
              </p:nvSpPr>
              <p:spPr>
                <a:xfrm>
                  <a:off x="11137900" y="1534170"/>
                  <a:ext cx="188912" cy="23388"/>
                </a:xfrm>
                <a:custGeom>
                  <a:rect b="b" l="l" r="r" t="t"/>
                  <a:pathLst>
                    <a:path extrusionOk="0" h="27" w="198">
                      <a:moveTo>
                        <a:pt x="60" y="27"/>
                      </a:moveTo>
                      <a:lnTo>
                        <a:pt x="60" y="27"/>
                      </a:lnTo>
                      <a:cubicBezTo>
                        <a:pt x="63" y="23"/>
                        <a:pt x="113" y="19"/>
                        <a:pt x="156" y="24"/>
                      </a:cubicBezTo>
                      <a:cubicBezTo>
                        <a:pt x="198" y="21"/>
                        <a:pt x="171" y="7"/>
                        <a:pt x="134" y="0"/>
                      </a:cubicBezTo>
                      <a:cubicBezTo>
                        <a:pt x="133" y="2"/>
                        <a:pt x="133" y="3"/>
                        <a:pt x="89" y="6"/>
                      </a:cubicBezTo>
                      <a:cubicBezTo>
                        <a:pt x="104" y="8"/>
                        <a:pt x="186" y="11"/>
                        <a:pt x="149" y="14"/>
                      </a:cubicBezTo>
                      <a:cubicBezTo>
                        <a:pt x="91" y="16"/>
                        <a:pt x="102" y="13"/>
                        <a:pt x="74" y="11"/>
                      </a:cubicBezTo>
                      <a:cubicBezTo>
                        <a:pt x="97" y="16"/>
                        <a:pt x="0" y="18"/>
                        <a:pt x="13" y="25"/>
                      </a:cubicBezTo>
                      <a:lnTo>
                        <a:pt x="63" y="23"/>
                      </a:lnTo>
                      <a:cubicBezTo>
                        <a:pt x="64" y="24"/>
                        <a:pt x="46" y="26"/>
                        <a:pt x="60" y="27"/>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1169" name="Google Shape;1169;p79"/>
                <p:cNvSpPr/>
                <p:nvPr/>
              </p:nvSpPr>
              <p:spPr>
                <a:xfrm>
                  <a:off x="11266488" y="1529246"/>
                  <a:ext cx="95250" cy="4924"/>
                </a:xfrm>
                <a:custGeom>
                  <a:rect b="b" l="l" r="r" t="t"/>
                  <a:pathLst>
                    <a:path extrusionOk="0" h="6" w="100">
                      <a:moveTo>
                        <a:pt x="82" y="6"/>
                      </a:moveTo>
                      <a:lnTo>
                        <a:pt x="82" y="6"/>
                      </a:lnTo>
                      <a:lnTo>
                        <a:pt x="100" y="6"/>
                      </a:lnTo>
                      <a:cubicBezTo>
                        <a:pt x="79" y="5"/>
                        <a:pt x="65" y="4"/>
                        <a:pt x="38" y="0"/>
                      </a:cubicBezTo>
                      <a:cubicBezTo>
                        <a:pt x="8" y="2"/>
                        <a:pt x="2" y="4"/>
                        <a:pt x="0" y="5"/>
                      </a:cubicBezTo>
                      <a:lnTo>
                        <a:pt x="88" y="6"/>
                      </a:lnTo>
                      <a:lnTo>
                        <a:pt x="82" y="6"/>
                      </a:ln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1170" name="Google Shape;1170;p79"/>
                <p:cNvSpPr/>
                <p:nvPr/>
              </p:nvSpPr>
              <p:spPr>
                <a:xfrm>
                  <a:off x="11361738" y="1531708"/>
                  <a:ext cx="134937" cy="12309"/>
                </a:xfrm>
                <a:custGeom>
                  <a:rect b="b" l="l" r="r" t="t"/>
                  <a:pathLst>
                    <a:path extrusionOk="0" h="14" w="142">
                      <a:moveTo>
                        <a:pt x="80" y="3"/>
                      </a:moveTo>
                      <a:lnTo>
                        <a:pt x="80" y="3"/>
                      </a:lnTo>
                      <a:cubicBezTo>
                        <a:pt x="66" y="7"/>
                        <a:pt x="23" y="9"/>
                        <a:pt x="49" y="14"/>
                      </a:cubicBezTo>
                      <a:cubicBezTo>
                        <a:pt x="102" y="14"/>
                        <a:pt x="86" y="10"/>
                        <a:pt x="118" y="8"/>
                      </a:cubicBezTo>
                      <a:cubicBezTo>
                        <a:pt x="33" y="9"/>
                        <a:pt x="142" y="6"/>
                        <a:pt x="81" y="3"/>
                      </a:cubicBezTo>
                      <a:cubicBezTo>
                        <a:pt x="97" y="3"/>
                        <a:pt x="112" y="2"/>
                        <a:pt x="127" y="2"/>
                      </a:cubicBezTo>
                      <a:cubicBezTo>
                        <a:pt x="111" y="2"/>
                        <a:pt x="97" y="1"/>
                        <a:pt x="83" y="0"/>
                      </a:cubicBezTo>
                      <a:lnTo>
                        <a:pt x="85" y="1"/>
                      </a:lnTo>
                      <a:lnTo>
                        <a:pt x="85" y="1"/>
                      </a:lnTo>
                      <a:cubicBezTo>
                        <a:pt x="85" y="1"/>
                        <a:pt x="85" y="1"/>
                        <a:pt x="85" y="1"/>
                      </a:cubicBezTo>
                      <a:cubicBezTo>
                        <a:pt x="89" y="1"/>
                        <a:pt x="90" y="1"/>
                        <a:pt x="86" y="1"/>
                      </a:cubicBezTo>
                      <a:lnTo>
                        <a:pt x="84" y="1"/>
                      </a:lnTo>
                      <a:cubicBezTo>
                        <a:pt x="83" y="2"/>
                        <a:pt x="82" y="2"/>
                        <a:pt x="80" y="3"/>
                      </a:cubicBezTo>
                      <a:cubicBezTo>
                        <a:pt x="56" y="2"/>
                        <a:pt x="76" y="2"/>
                        <a:pt x="84" y="1"/>
                      </a:cubicBezTo>
                      <a:cubicBezTo>
                        <a:pt x="84" y="1"/>
                        <a:pt x="85" y="1"/>
                        <a:pt x="85" y="1"/>
                      </a:cubicBezTo>
                      <a:lnTo>
                        <a:pt x="85" y="1"/>
                      </a:lnTo>
                      <a:lnTo>
                        <a:pt x="0" y="3"/>
                      </a:lnTo>
                      <a:cubicBezTo>
                        <a:pt x="18" y="3"/>
                        <a:pt x="40" y="3"/>
                        <a:pt x="80" y="3"/>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1171" name="Google Shape;1171;p79"/>
                <p:cNvSpPr/>
                <p:nvPr/>
              </p:nvSpPr>
              <p:spPr>
                <a:xfrm>
                  <a:off x="11834813" y="1552634"/>
                  <a:ext cx="9525" cy="1231"/>
                </a:xfrm>
                <a:custGeom>
                  <a:rect b="b" l="l" r="r" t="t"/>
                  <a:pathLst>
                    <a:path extrusionOk="0" h="1" w="11">
                      <a:moveTo>
                        <a:pt x="11" y="1"/>
                      </a:moveTo>
                      <a:lnTo>
                        <a:pt x="11" y="1"/>
                      </a:lnTo>
                      <a:cubicBezTo>
                        <a:pt x="8" y="1"/>
                        <a:pt x="8" y="1"/>
                        <a:pt x="8" y="0"/>
                      </a:cubicBezTo>
                      <a:cubicBezTo>
                        <a:pt x="2" y="1"/>
                        <a:pt x="0" y="1"/>
                        <a:pt x="11" y="1"/>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1172" name="Google Shape;1172;p79"/>
                <p:cNvSpPr/>
                <p:nvPr/>
              </p:nvSpPr>
              <p:spPr>
                <a:xfrm>
                  <a:off x="11764963" y="1542787"/>
                  <a:ext cx="117475" cy="9847"/>
                </a:xfrm>
                <a:custGeom>
                  <a:rect b="b" l="l" r="r" t="t"/>
                  <a:pathLst>
                    <a:path extrusionOk="0" h="12" w="122">
                      <a:moveTo>
                        <a:pt x="48" y="11"/>
                      </a:moveTo>
                      <a:lnTo>
                        <a:pt x="48" y="11"/>
                      </a:lnTo>
                      <a:cubicBezTo>
                        <a:pt x="54" y="10"/>
                        <a:pt x="59" y="8"/>
                        <a:pt x="79" y="9"/>
                      </a:cubicBezTo>
                      <a:cubicBezTo>
                        <a:pt x="96" y="10"/>
                        <a:pt x="79" y="11"/>
                        <a:pt x="80" y="12"/>
                      </a:cubicBezTo>
                      <a:cubicBezTo>
                        <a:pt x="92" y="11"/>
                        <a:pt x="122" y="9"/>
                        <a:pt x="84" y="7"/>
                      </a:cubicBezTo>
                      <a:lnTo>
                        <a:pt x="78" y="8"/>
                      </a:lnTo>
                      <a:cubicBezTo>
                        <a:pt x="44" y="6"/>
                        <a:pt x="0" y="1"/>
                        <a:pt x="6" y="0"/>
                      </a:cubicBezTo>
                      <a:cubicBezTo>
                        <a:pt x="16" y="4"/>
                        <a:pt x="25" y="7"/>
                        <a:pt x="48" y="11"/>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1173" name="Google Shape;1173;p79"/>
                <p:cNvSpPr/>
                <p:nvPr/>
              </p:nvSpPr>
              <p:spPr>
                <a:xfrm>
                  <a:off x="11555413" y="1544017"/>
                  <a:ext cx="69850" cy="4924"/>
                </a:xfrm>
                <a:custGeom>
                  <a:rect b="b" l="l" r="r" t="t"/>
                  <a:pathLst>
                    <a:path extrusionOk="0" h="6" w="74">
                      <a:moveTo>
                        <a:pt x="70" y="0"/>
                      </a:moveTo>
                      <a:lnTo>
                        <a:pt x="70" y="0"/>
                      </a:lnTo>
                      <a:lnTo>
                        <a:pt x="0" y="2"/>
                      </a:lnTo>
                      <a:lnTo>
                        <a:pt x="36" y="6"/>
                      </a:lnTo>
                      <a:lnTo>
                        <a:pt x="34" y="4"/>
                      </a:lnTo>
                      <a:cubicBezTo>
                        <a:pt x="74" y="4"/>
                        <a:pt x="65" y="2"/>
                        <a:pt x="70" y="0"/>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1174" name="Google Shape;1174;p79"/>
                <p:cNvSpPr/>
                <p:nvPr/>
              </p:nvSpPr>
              <p:spPr>
                <a:xfrm>
                  <a:off x="11223625" y="1528016"/>
                  <a:ext cx="38100" cy="6155"/>
                </a:xfrm>
                <a:custGeom>
                  <a:rect b="b" l="l" r="r" t="t"/>
                  <a:pathLst>
                    <a:path extrusionOk="0" h="7" w="40">
                      <a:moveTo>
                        <a:pt x="31" y="5"/>
                      </a:moveTo>
                      <a:lnTo>
                        <a:pt x="31" y="5"/>
                      </a:lnTo>
                      <a:lnTo>
                        <a:pt x="40" y="0"/>
                      </a:lnTo>
                      <a:lnTo>
                        <a:pt x="0" y="7"/>
                      </a:lnTo>
                      <a:lnTo>
                        <a:pt x="31" y="5"/>
                      </a:ln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1175" name="Google Shape;1175;p79"/>
                <p:cNvSpPr/>
                <p:nvPr/>
              </p:nvSpPr>
              <p:spPr>
                <a:xfrm>
                  <a:off x="11145838" y="1529246"/>
                  <a:ext cx="22225" cy="2462"/>
                </a:xfrm>
                <a:custGeom>
                  <a:rect b="b" l="l" r="r" t="t"/>
                  <a:pathLst>
                    <a:path extrusionOk="0" h="4" w="24">
                      <a:moveTo>
                        <a:pt x="21" y="4"/>
                      </a:moveTo>
                      <a:lnTo>
                        <a:pt x="21" y="4"/>
                      </a:lnTo>
                      <a:lnTo>
                        <a:pt x="24" y="0"/>
                      </a:lnTo>
                      <a:lnTo>
                        <a:pt x="0" y="3"/>
                      </a:lnTo>
                      <a:lnTo>
                        <a:pt x="21" y="4"/>
                      </a:ln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1176" name="Google Shape;1176;p79"/>
                <p:cNvSpPr/>
                <p:nvPr/>
              </p:nvSpPr>
              <p:spPr>
                <a:xfrm>
                  <a:off x="6197600" y="1566174"/>
                  <a:ext cx="20637" cy="1231"/>
                </a:xfrm>
                <a:custGeom>
                  <a:rect b="b" l="l" r="r" t="t"/>
                  <a:pathLst>
                    <a:path extrusionOk="0" h="1" w="21">
                      <a:moveTo>
                        <a:pt x="21" y="0"/>
                      </a:moveTo>
                      <a:lnTo>
                        <a:pt x="21" y="0"/>
                      </a:lnTo>
                      <a:lnTo>
                        <a:pt x="0" y="1"/>
                      </a:lnTo>
                      <a:cubicBezTo>
                        <a:pt x="10" y="0"/>
                        <a:pt x="16" y="0"/>
                        <a:pt x="21" y="0"/>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1177" name="Google Shape;1177;p79"/>
                <p:cNvSpPr/>
                <p:nvPr/>
              </p:nvSpPr>
              <p:spPr>
                <a:xfrm>
                  <a:off x="6356350" y="1564943"/>
                  <a:ext cx="9525" cy="1231"/>
                </a:xfrm>
                <a:custGeom>
                  <a:rect b="b" l="l" r="r" t="t"/>
                  <a:pathLst>
                    <a:path extrusionOk="0" h="2" w="10">
                      <a:moveTo>
                        <a:pt x="6" y="2"/>
                      </a:moveTo>
                      <a:lnTo>
                        <a:pt x="6" y="2"/>
                      </a:lnTo>
                      <a:lnTo>
                        <a:pt x="10" y="0"/>
                      </a:lnTo>
                      <a:cubicBezTo>
                        <a:pt x="3" y="1"/>
                        <a:pt x="0" y="2"/>
                        <a:pt x="6" y="2"/>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1178" name="Google Shape;1178;p79"/>
                <p:cNvSpPr/>
                <p:nvPr/>
              </p:nvSpPr>
              <p:spPr>
                <a:xfrm>
                  <a:off x="8950325" y="1521861"/>
                  <a:ext cx="61912" cy="7386"/>
                </a:xfrm>
                <a:custGeom>
                  <a:rect b="b" l="l" r="r" t="t"/>
                  <a:pathLst>
                    <a:path extrusionOk="0" h="9" w="65">
                      <a:moveTo>
                        <a:pt x="65" y="9"/>
                      </a:moveTo>
                      <a:lnTo>
                        <a:pt x="65" y="9"/>
                      </a:lnTo>
                      <a:cubicBezTo>
                        <a:pt x="34" y="5"/>
                        <a:pt x="0" y="0"/>
                        <a:pt x="4" y="4"/>
                      </a:cubicBezTo>
                      <a:lnTo>
                        <a:pt x="13" y="8"/>
                      </a:lnTo>
                      <a:cubicBezTo>
                        <a:pt x="35" y="7"/>
                        <a:pt x="51" y="8"/>
                        <a:pt x="65" y="9"/>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1179" name="Google Shape;1179;p79"/>
                <p:cNvSpPr/>
                <p:nvPr/>
              </p:nvSpPr>
              <p:spPr>
                <a:xfrm>
                  <a:off x="7537450" y="1546479"/>
                  <a:ext cx="28575" cy="3693"/>
                </a:xfrm>
                <a:custGeom>
                  <a:rect b="b" l="l" r="r" t="t"/>
                  <a:pathLst>
                    <a:path extrusionOk="0" h="4" w="29">
                      <a:moveTo>
                        <a:pt x="0" y="3"/>
                      </a:moveTo>
                      <a:lnTo>
                        <a:pt x="0" y="3"/>
                      </a:lnTo>
                      <a:lnTo>
                        <a:pt x="9" y="4"/>
                      </a:lnTo>
                      <a:lnTo>
                        <a:pt x="29" y="0"/>
                      </a:lnTo>
                      <a:lnTo>
                        <a:pt x="0" y="3"/>
                      </a:ln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1180" name="Google Shape;1180;p79"/>
                <p:cNvSpPr/>
                <p:nvPr/>
              </p:nvSpPr>
              <p:spPr>
                <a:xfrm>
                  <a:off x="7478713" y="1562481"/>
                  <a:ext cx="38100" cy="2462"/>
                </a:xfrm>
                <a:custGeom>
                  <a:rect b="b" l="l" r="r" t="t"/>
                  <a:pathLst>
                    <a:path extrusionOk="0" h="3" w="40">
                      <a:moveTo>
                        <a:pt x="40" y="3"/>
                      </a:moveTo>
                      <a:lnTo>
                        <a:pt x="40" y="3"/>
                      </a:lnTo>
                      <a:lnTo>
                        <a:pt x="0" y="0"/>
                      </a:lnTo>
                      <a:cubicBezTo>
                        <a:pt x="9" y="1"/>
                        <a:pt x="22" y="2"/>
                        <a:pt x="40" y="3"/>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1181" name="Google Shape;1181;p79"/>
                <p:cNvSpPr/>
                <p:nvPr/>
              </p:nvSpPr>
              <p:spPr>
                <a:xfrm>
                  <a:off x="5410200" y="1568636"/>
                  <a:ext cx="36512" cy="3693"/>
                </a:xfrm>
                <a:custGeom>
                  <a:rect b="b" l="l" r="r" t="t"/>
                  <a:pathLst>
                    <a:path extrusionOk="0" h="5" w="38">
                      <a:moveTo>
                        <a:pt x="24" y="0"/>
                      </a:moveTo>
                      <a:lnTo>
                        <a:pt x="24" y="0"/>
                      </a:lnTo>
                      <a:lnTo>
                        <a:pt x="0" y="5"/>
                      </a:lnTo>
                      <a:cubicBezTo>
                        <a:pt x="38" y="5"/>
                        <a:pt x="21" y="3"/>
                        <a:pt x="24" y="0"/>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1182" name="Google Shape;1182;p79"/>
                <p:cNvSpPr/>
                <p:nvPr/>
              </p:nvSpPr>
              <p:spPr>
                <a:xfrm>
                  <a:off x="10206038" y="1530477"/>
                  <a:ext cx="61912" cy="4924"/>
                </a:xfrm>
                <a:custGeom>
                  <a:rect b="b" l="l" r="r" t="t"/>
                  <a:pathLst>
                    <a:path extrusionOk="0" h="6" w="65">
                      <a:moveTo>
                        <a:pt x="65" y="3"/>
                      </a:moveTo>
                      <a:lnTo>
                        <a:pt x="65" y="3"/>
                      </a:lnTo>
                      <a:cubicBezTo>
                        <a:pt x="39" y="1"/>
                        <a:pt x="18" y="0"/>
                        <a:pt x="0" y="0"/>
                      </a:cubicBezTo>
                      <a:cubicBezTo>
                        <a:pt x="32" y="2"/>
                        <a:pt x="57" y="6"/>
                        <a:pt x="65" y="3"/>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1183" name="Google Shape;1183;p79"/>
                <p:cNvSpPr/>
                <p:nvPr/>
              </p:nvSpPr>
              <p:spPr>
                <a:xfrm>
                  <a:off x="6257925" y="1525554"/>
                  <a:ext cx="19050" cy="2462"/>
                </a:xfrm>
                <a:custGeom>
                  <a:rect b="b" l="l" r="r" t="t"/>
                  <a:pathLst>
                    <a:path extrusionOk="0" h="2" w="21">
                      <a:moveTo>
                        <a:pt x="18" y="0"/>
                      </a:moveTo>
                      <a:lnTo>
                        <a:pt x="18" y="0"/>
                      </a:lnTo>
                      <a:cubicBezTo>
                        <a:pt x="5" y="1"/>
                        <a:pt x="0" y="2"/>
                        <a:pt x="0" y="2"/>
                      </a:cubicBezTo>
                      <a:cubicBezTo>
                        <a:pt x="13" y="2"/>
                        <a:pt x="21" y="1"/>
                        <a:pt x="18" y="0"/>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1184" name="Google Shape;1184;p79"/>
                <p:cNvSpPr/>
                <p:nvPr/>
              </p:nvSpPr>
              <p:spPr>
                <a:xfrm>
                  <a:off x="10134600" y="1528016"/>
                  <a:ext cx="71437" cy="3693"/>
                </a:xfrm>
                <a:custGeom>
                  <a:rect b="b" l="l" r="r" t="t"/>
                  <a:pathLst>
                    <a:path extrusionOk="0" h="4" w="75">
                      <a:moveTo>
                        <a:pt x="0" y="3"/>
                      </a:moveTo>
                      <a:lnTo>
                        <a:pt x="0" y="3"/>
                      </a:lnTo>
                      <a:lnTo>
                        <a:pt x="13" y="4"/>
                      </a:lnTo>
                      <a:cubicBezTo>
                        <a:pt x="32" y="3"/>
                        <a:pt x="52" y="2"/>
                        <a:pt x="75" y="3"/>
                      </a:cubicBezTo>
                      <a:cubicBezTo>
                        <a:pt x="52" y="1"/>
                        <a:pt x="25" y="0"/>
                        <a:pt x="0" y="3"/>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1185" name="Google Shape;1185;p79"/>
                <p:cNvSpPr/>
                <p:nvPr/>
              </p:nvSpPr>
              <p:spPr>
                <a:xfrm>
                  <a:off x="2582863" y="1560020"/>
                  <a:ext cx="7937" cy="1231"/>
                </a:xfrm>
                <a:custGeom>
                  <a:rect b="b" l="l" r="r" t="t"/>
                  <a:pathLst>
                    <a:path extrusionOk="0" h="1" w="8">
                      <a:moveTo>
                        <a:pt x="8" y="1"/>
                      </a:moveTo>
                      <a:lnTo>
                        <a:pt x="8" y="1"/>
                      </a:lnTo>
                      <a:lnTo>
                        <a:pt x="1" y="0"/>
                      </a:lnTo>
                      <a:cubicBezTo>
                        <a:pt x="0" y="1"/>
                        <a:pt x="3" y="1"/>
                        <a:pt x="8" y="1"/>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1186" name="Google Shape;1186;p79"/>
                <p:cNvSpPr/>
                <p:nvPr/>
              </p:nvSpPr>
              <p:spPr>
                <a:xfrm>
                  <a:off x="1762125" y="1521861"/>
                  <a:ext cx="34925" cy="1231"/>
                </a:xfrm>
                <a:custGeom>
                  <a:rect b="b" l="l" r="r" t="t"/>
                  <a:pathLst>
                    <a:path extrusionOk="0" h="1" w="36">
                      <a:moveTo>
                        <a:pt x="0" y="1"/>
                      </a:moveTo>
                      <a:lnTo>
                        <a:pt x="0" y="1"/>
                      </a:lnTo>
                      <a:cubicBezTo>
                        <a:pt x="9" y="1"/>
                        <a:pt x="23" y="1"/>
                        <a:pt x="36" y="1"/>
                      </a:cubicBezTo>
                      <a:cubicBezTo>
                        <a:pt x="29" y="0"/>
                        <a:pt x="19" y="0"/>
                        <a:pt x="0" y="1"/>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1187" name="Google Shape;1187;p79"/>
                <p:cNvSpPr/>
                <p:nvPr/>
              </p:nvSpPr>
              <p:spPr>
                <a:xfrm>
                  <a:off x="10812463" y="1529246"/>
                  <a:ext cx="19050" cy="1231"/>
                </a:xfrm>
                <a:custGeom>
                  <a:rect b="b" l="l" r="r" t="t"/>
                  <a:pathLst>
                    <a:path extrusionOk="0" h="1" w="20">
                      <a:moveTo>
                        <a:pt x="0" y="1"/>
                      </a:moveTo>
                      <a:lnTo>
                        <a:pt x="0" y="1"/>
                      </a:lnTo>
                      <a:cubicBezTo>
                        <a:pt x="20" y="1"/>
                        <a:pt x="3" y="0"/>
                        <a:pt x="0" y="1"/>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1188" name="Google Shape;1188;p79"/>
                <p:cNvSpPr/>
                <p:nvPr/>
              </p:nvSpPr>
              <p:spPr>
                <a:xfrm>
                  <a:off x="10896600" y="1545248"/>
                  <a:ext cx="7937" cy="2462"/>
                </a:xfrm>
                <a:custGeom>
                  <a:rect b="b" l="l" r="r" t="t"/>
                  <a:pathLst>
                    <a:path extrusionOk="0" h="3" w="8">
                      <a:moveTo>
                        <a:pt x="8" y="0"/>
                      </a:moveTo>
                      <a:lnTo>
                        <a:pt x="8" y="0"/>
                      </a:lnTo>
                      <a:cubicBezTo>
                        <a:pt x="4" y="1"/>
                        <a:pt x="1" y="2"/>
                        <a:pt x="0" y="3"/>
                      </a:cubicBezTo>
                      <a:cubicBezTo>
                        <a:pt x="2" y="2"/>
                        <a:pt x="4" y="1"/>
                        <a:pt x="8" y="0"/>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1189" name="Google Shape;1189;p79"/>
                <p:cNvSpPr/>
                <p:nvPr/>
              </p:nvSpPr>
              <p:spPr>
                <a:xfrm>
                  <a:off x="9947275" y="1553865"/>
                  <a:ext cx="4762" cy="1231"/>
                </a:xfrm>
                <a:custGeom>
                  <a:rect b="b" l="l" r="r" t="t"/>
                  <a:pathLst>
                    <a:path extrusionOk="0" h="1" w="5">
                      <a:moveTo>
                        <a:pt x="1" y="0"/>
                      </a:moveTo>
                      <a:lnTo>
                        <a:pt x="1" y="0"/>
                      </a:lnTo>
                      <a:lnTo>
                        <a:pt x="0" y="0"/>
                      </a:lnTo>
                      <a:cubicBezTo>
                        <a:pt x="5" y="1"/>
                        <a:pt x="4" y="0"/>
                        <a:pt x="1" y="0"/>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1190" name="Google Shape;1190;p79"/>
                <p:cNvSpPr/>
                <p:nvPr/>
              </p:nvSpPr>
              <p:spPr>
                <a:xfrm>
                  <a:off x="10817225" y="1531708"/>
                  <a:ext cx="23812" cy="0"/>
                </a:xfrm>
                <a:custGeom>
                  <a:rect b="b" l="l" r="r" t="t"/>
                  <a:pathLst>
                    <a:path extrusionOk="0" h="1" w="25">
                      <a:moveTo>
                        <a:pt x="25" y="0"/>
                      </a:moveTo>
                      <a:lnTo>
                        <a:pt x="25" y="0"/>
                      </a:lnTo>
                      <a:cubicBezTo>
                        <a:pt x="18" y="0"/>
                        <a:pt x="10" y="0"/>
                        <a:pt x="0" y="0"/>
                      </a:cubicBezTo>
                      <a:cubicBezTo>
                        <a:pt x="5" y="0"/>
                        <a:pt x="12" y="0"/>
                        <a:pt x="25" y="0"/>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1191" name="Google Shape;1191;p79"/>
                <p:cNvSpPr/>
                <p:nvPr/>
              </p:nvSpPr>
              <p:spPr>
                <a:xfrm>
                  <a:off x="10836275" y="1529246"/>
                  <a:ext cx="19050" cy="1231"/>
                </a:xfrm>
                <a:custGeom>
                  <a:rect b="b" l="l" r="r" t="t"/>
                  <a:pathLst>
                    <a:path extrusionOk="0" h="1" w="20">
                      <a:moveTo>
                        <a:pt x="0" y="1"/>
                      </a:moveTo>
                      <a:lnTo>
                        <a:pt x="0" y="1"/>
                      </a:lnTo>
                      <a:lnTo>
                        <a:pt x="18" y="1"/>
                      </a:lnTo>
                      <a:cubicBezTo>
                        <a:pt x="20" y="1"/>
                        <a:pt x="18" y="0"/>
                        <a:pt x="0" y="1"/>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1192" name="Google Shape;1192;p79"/>
                <p:cNvSpPr/>
                <p:nvPr/>
              </p:nvSpPr>
              <p:spPr>
                <a:xfrm>
                  <a:off x="10787063" y="1530477"/>
                  <a:ext cx="30162" cy="1231"/>
                </a:xfrm>
                <a:custGeom>
                  <a:rect b="b" l="l" r="r" t="t"/>
                  <a:pathLst>
                    <a:path extrusionOk="0" h="1" w="31">
                      <a:moveTo>
                        <a:pt x="0" y="0"/>
                      </a:moveTo>
                      <a:lnTo>
                        <a:pt x="0" y="0"/>
                      </a:lnTo>
                      <a:cubicBezTo>
                        <a:pt x="11" y="0"/>
                        <a:pt x="21" y="0"/>
                        <a:pt x="31" y="1"/>
                      </a:cubicBezTo>
                      <a:cubicBezTo>
                        <a:pt x="28" y="0"/>
                        <a:pt x="26" y="0"/>
                        <a:pt x="27" y="0"/>
                      </a:cubicBezTo>
                      <a:lnTo>
                        <a:pt x="0" y="0"/>
                      </a:ln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1193" name="Google Shape;1193;p79"/>
                <p:cNvSpPr/>
                <p:nvPr/>
              </p:nvSpPr>
              <p:spPr>
                <a:xfrm>
                  <a:off x="4092575" y="1552634"/>
                  <a:ext cx="20637" cy="2462"/>
                </a:xfrm>
                <a:custGeom>
                  <a:rect b="b" l="l" r="r" t="t"/>
                  <a:pathLst>
                    <a:path extrusionOk="0" h="2" w="23">
                      <a:moveTo>
                        <a:pt x="23" y="0"/>
                      </a:moveTo>
                      <a:lnTo>
                        <a:pt x="23" y="0"/>
                      </a:lnTo>
                      <a:lnTo>
                        <a:pt x="19" y="0"/>
                      </a:lnTo>
                      <a:cubicBezTo>
                        <a:pt x="0" y="2"/>
                        <a:pt x="8" y="1"/>
                        <a:pt x="23" y="0"/>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1194" name="Google Shape;1194;p79"/>
                <p:cNvSpPr/>
                <p:nvPr/>
              </p:nvSpPr>
              <p:spPr>
                <a:xfrm>
                  <a:off x="8528050" y="1567405"/>
                  <a:ext cx="3175" cy="1231"/>
                </a:xfrm>
                <a:custGeom>
                  <a:rect b="b" l="l" r="r" t="t"/>
                  <a:pathLst>
                    <a:path extrusionOk="0" h="1" w="3">
                      <a:moveTo>
                        <a:pt x="1" y="1"/>
                      </a:moveTo>
                      <a:lnTo>
                        <a:pt x="1" y="1"/>
                      </a:lnTo>
                      <a:lnTo>
                        <a:pt x="3" y="0"/>
                      </a:lnTo>
                      <a:lnTo>
                        <a:pt x="0" y="0"/>
                      </a:lnTo>
                      <a:lnTo>
                        <a:pt x="1" y="1"/>
                      </a:ln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1195" name="Google Shape;1195;p79"/>
                <p:cNvSpPr/>
                <p:nvPr/>
              </p:nvSpPr>
              <p:spPr>
                <a:xfrm>
                  <a:off x="8461375" y="1556326"/>
                  <a:ext cx="66675" cy="14771"/>
                </a:xfrm>
                <a:custGeom>
                  <a:rect b="b" l="l" r="r" t="t"/>
                  <a:pathLst>
                    <a:path extrusionOk="0" h="17" w="69">
                      <a:moveTo>
                        <a:pt x="0" y="17"/>
                      </a:moveTo>
                      <a:lnTo>
                        <a:pt x="0" y="17"/>
                      </a:lnTo>
                      <a:cubicBezTo>
                        <a:pt x="30" y="11"/>
                        <a:pt x="47" y="12"/>
                        <a:pt x="69" y="13"/>
                      </a:cubicBezTo>
                      <a:lnTo>
                        <a:pt x="46" y="0"/>
                      </a:lnTo>
                      <a:lnTo>
                        <a:pt x="0" y="17"/>
                      </a:ln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1196" name="Google Shape;1196;p79"/>
                <p:cNvSpPr/>
                <p:nvPr/>
              </p:nvSpPr>
              <p:spPr>
                <a:xfrm>
                  <a:off x="1562100" y="1514475"/>
                  <a:ext cx="9563100" cy="64008"/>
                </a:xfrm>
                <a:custGeom>
                  <a:rect b="b" l="l" r="r" t="t"/>
                  <a:pathLst>
                    <a:path extrusionOk="0" h="75" w="10030">
                      <a:moveTo>
                        <a:pt x="2469" y="12"/>
                      </a:moveTo>
                      <a:lnTo>
                        <a:pt x="2469" y="12"/>
                      </a:lnTo>
                      <a:lnTo>
                        <a:pt x="2482" y="13"/>
                      </a:lnTo>
                      <a:cubicBezTo>
                        <a:pt x="2453" y="15"/>
                        <a:pt x="2461" y="13"/>
                        <a:pt x="2469" y="12"/>
                      </a:cubicBezTo>
                      <a:close/>
                      <a:moveTo>
                        <a:pt x="9555" y="25"/>
                      </a:moveTo>
                      <a:lnTo>
                        <a:pt x="9555" y="25"/>
                      </a:lnTo>
                      <a:cubicBezTo>
                        <a:pt x="9562" y="24"/>
                        <a:pt x="9561" y="23"/>
                        <a:pt x="9559" y="23"/>
                      </a:cubicBezTo>
                      <a:cubicBezTo>
                        <a:pt x="9554" y="24"/>
                        <a:pt x="9539" y="24"/>
                        <a:pt x="9522" y="24"/>
                      </a:cubicBezTo>
                      <a:cubicBezTo>
                        <a:pt x="9527" y="25"/>
                        <a:pt x="9536" y="26"/>
                        <a:pt x="9555" y="25"/>
                      </a:cubicBezTo>
                      <a:close/>
                      <a:moveTo>
                        <a:pt x="9489" y="23"/>
                      </a:moveTo>
                      <a:lnTo>
                        <a:pt x="9489" y="23"/>
                      </a:lnTo>
                      <a:lnTo>
                        <a:pt x="9488" y="23"/>
                      </a:lnTo>
                      <a:cubicBezTo>
                        <a:pt x="9456" y="21"/>
                        <a:pt x="9467" y="22"/>
                        <a:pt x="9489" y="23"/>
                      </a:cubicBezTo>
                      <a:close/>
                      <a:moveTo>
                        <a:pt x="6376" y="50"/>
                      </a:moveTo>
                      <a:lnTo>
                        <a:pt x="6376" y="50"/>
                      </a:lnTo>
                      <a:cubicBezTo>
                        <a:pt x="6365" y="52"/>
                        <a:pt x="6349" y="51"/>
                        <a:pt x="6330" y="49"/>
                      </a:cubicBezTo>
                      <a:cubicBezTo>
                        <a:pt x="6344" y="49"/>
                        <a:pt x="6359" y="49"/>
                        <a:pt x="6376" y="50"/>
                      </a:cubicBezTo>
                      <a:close/>
                      <a:moveTo>
                        <a:pt x="5258" y="60"/>
                      </a:moveTo>
                      <a:lnTo>
                        <a:pt x="5258" y="60"/>
                      </a:lnTo>
                      <a:cubicBezTo>
                        <a:pt x="5244" y="61"/>
                        <a:pt x="5216" y="64"/>
                        <a:pt x="5205" y="61"/>
                      </a:cubicBezTo>
                      <a:cubicBezTo>
                        <a:pt x="5222" y="55"/>
                        <a:pt x="5234" y="58"/>
                        <a:pt x="5258" y="60"/>
                      </a:cubicBezTo>
                      <a:close/>
                      <a:moveTo>
                        <a:pt x="4523" y="61"/>
                      </a:moveTo>
                      <a:lnTo>
                        <a:pt x="4523" y="61"/>
                      </a:lnTo>
                      <a:lnTo>
                        <a:pt x="4572" y="65"/>
                      </a:lnTo>
                      <a:cubicBezTo>
                        <a:pt x="4513" y="71"/>
                        <a:pt x="4470" y="69"/>
                        <a:pt x="4516" y="75"/>
                      </a:cubicBezTo>
                      <a:cubicBezTo>
                        <a:pt x="4523" y="61"/>
                        <a:pt x="4707" y="74"/>
                        <a:pt x="4714" y="60"/>
                      </a:cubicBezTo>
                      <a:lnTo>
                        <a:pt x="4747" y="63"/>
                      </a:lnTo>
                      <a:cubicBezTo>
                        <a:pt x="4737" y="63"/>
                        <a:pt x="4736" y="64"/>
                        <a:pt x="4727" y="64"/>
                      </a:cubicBezTo>
                      <a:cubicBezTo>
                        <a:pt x="4790" y="70"/>
                        <a:pt x="4774" y="54"/>
                        <a:pt x="4855" y="56"/>
                      </a:cubicBezTo>
                      <a:cubicBezTo>
                        <a:pt x="4883" y="57"/>
                        <a:pt x="4903" y="59"/>
                        <a:pt x="4884" y="61"/>
                      </a:cubicBezTo>
                      <a:lnTo>
                        <a:pt x="4947" y="57"/>
                      </a:lnTo>
                      <a:cubicBezTo>
                        <a:pt x="4965" y="58"/>
                        <a:pt x="4961" y="60"/>
                        <a:pt x="4942" y="60"/>
                      </a:cubicBezTo>
                      <a:lnTo>
                        <a:pt x="5039" y="59"/>
                      </a:lnTo>
                      <a:lnTo>
                        <a:pt x="5038" y="59"/>
                      </a:lnTo>
                      <a:cubicBezTo>
                        <a:pt x="5052" y="57"/>
                        <a:pt x="5083" y="54"/>
                        <a:pt x="5098" y="52"/>
                      </a:cubicBezTo>
                      <a:cubicBezTo>
                        <a:pt x="5122" y="54"/>
                        <a:pt x="5086" y="54"/>
                        <a:pt x="5092" y="56"/>
                      </a:cubicBezTo>
                      <a:lnTo>
                        <a:pt x="5145" y="52"/>
                      </a:lnTo>
                      <a:cubicBezTo>
                        <a:pt x="5167" y="56"/>
                        <a:pt x="5123" y="59"/>
                        <a:pt x="5086" y="59"/>
                      </a:cubicBezTo>
                      <a:cubicBezTo>
                        <a:pt x="5136" y="73"/>
                        <a:pt x="5130" y="55"/>
                        <a:pt x="5238" y="64"/>
                      </a:cubicBezTo>
                      <a:lnTo>
                        <a:pt x="5187" y="65"/>
                      </a:lnTo>
                      <a:cubicBezTo>
                        <a:pt x="5220" y="73"/>
                        <a:pt x="5259" y="70"/>
                        <a:pt x="5316" y="75"/>
                      </a:cubicBezTo>
                      <a:cubicBezTo>
                        <a:pt x="5302" y="73"/>
                        <a:pt x="5202" y="63"/>
                        <a:pt x="5260" y="60"/>
                      </a:cubicBezTo>
                      <a:cubicBezTo>
                        <a:pt x="5276" y="61"/>
                        <a:pt x="5298" y="61"/>
                        <a:pt x="5329" y="59"/>
                      </a:cubicBezTo>
                      <a:cubicBezTo>
                        <a:pt x="5329" y="63"/>
                        <a:pt x="5359" y="62"/>
                        <a:pt x="5398" y="62"/>
                      </a:cubicBezTo>
                      <a:lnTo>
                        <a:pt x="5395" y="69"/>
                      </a:lnTo>
                      <a:cubicBezTo>
                        <a:pt x="5436" y="67"/>
                        <a:pt x="5433" y="64"/>
                        <a:pt x="5457" y="61"/>
                      </a:cubicBezTo>
                      <a:cubicBezTo>
                        <a:pt x="5503" y="61"/>
                        <a:pt x="5513" y="66"/>
                        <a:pt x="5523" y="71"/>
                      </a:cubicBezTo>
                      <a:cubicBezTo>
                        <a:pt x="5597" y="72"/>
                        <a:pt x="5473" y="63"/>
                        <a:pt x="5560" y="62"/>
                      </a:cubicBezTo>
                      <a:cubicBezTo>
                        <a:pt x="5621" y="64"/>
                        <a:pt x="5664" y="62"/>
                        <a:pt x="5737" y="58"/>
                      </a:cubicBezTo>
                      <a:cubicBezTo>
                        <a:pt x="5780" y="60"/>
                        <a:pt x="5730" y="62"/>
                        <a:pt x="5745" y="64"/>
                      </a:cubicBezTo>
                      <a:lnTo>
                        <a:pt x="5783" y="59"/>
                      </a:lnTo>
                      <a:cubicBezTo>
                        <a:pt x="5792" y="59"/>
                        <a:pt x="5789" y="60"/>
                        <a:pt x="5788" y="61"/>
                      </a:cubicBezTo>
                      <a:cubicBezTo>
                        <a:pt x="5820" y="59"/>
                        <a:pt x="5790" y="55"/>
                        <a:pt x="5841" y="53"/>
                      </a:cubicBezTo>
                      <a:cubicBezTo>
                        <a:pt x="5854" y="46"/>
                        <a:pt x="5944" y="64"/>
                        <a:pt x="6006" y="56"/>
                      </a:cubicBezTo>
                      <a:cubicBezTo>
                        <a:pt x="6021" y="58"/>
                        <a:pt x="5999" y="60"/>
                        <a:pt x="6003" y="62"/>
                      </a:cubicBezTo>
                      <a:cubicBezTo>
                        <a:pt x="6089" y="57"/>
                        <a:pt x="6077" y="59"/>
                        <a:pt x="6147" y="52"/>
                      </a:cubicBezTo>
                      <a:lnTo>
                        <a:pt x="6206" y="56"/>
                      </a:lnTo>
                      <a:cubicBezTo>
                        <a:pt x="6163" y="51"/>
                        <a:pt x="6219" y="45"/>
                        <a:pt x="6268" y="41"/>
                      </a:cubicBezTo>
                      <a:cubicBezTo>
                        <a:pt x="6252" y="38"/>
                        <a:pt x="6239" y="36"/>
                        <a:pt x="6230" y="35"/>
                      </a:cubicBezTo>
                      <a:lnTo>
                        <a:pt x="6308" y="32"/>
                      </a:lnTo>
                      <a:cubicBezTo>
                        <a:pt x="6318" y="33"/>
                        <a:pt x="6310" y="35"/>
                        <a:pt x="6297" y="38"/>
                      </a:cubicBezTo>
                      <a:lnTo>
                        <a:pt x="6311" y="36"/>
                      </a:lnTo>
                      <a:cubicBezTo>
                        <a:pt x="6339" y="39"/>
                        <a:pt x="6325" y="43"/>
                        <a:pt x="6305" y="46"/>
                      </a:cubicBezTo>
                      <a:lnTo>
                        <a:pt x="6277" y="42"/>
                      </a:lnTo>
                      <a:cubicBezTo>
                        <a:pt x="6257" y="46"/>
                        <a:pt x="6239" y="50"/>
                        <a:pt x="6243" y="54"/>
                      </a:cubicBezTo>
                      <a:cubicBezTo>
                        <a:pt x="6248" y="53"/>
                        <a:pt x="6258" y="53"/>
                        <a:pt x="6269" y="52"/>
                      </a:cubicBezTo>
                      <a:cubicBezTo>
                        <a:pt x="6264" y="53"/>
                        <a:pt x="6261" y="54"/>
                        <a:pt x="6263" y="55"/>
                      </a:cubicBezTo>
                      <a:cubicBezTo>
                        <a:pt x="6266" y="56"/>
                        <a:pt x="6274" y="54"/>
                        <a:pt x="6287" y="53"/>
                      </a:cubicBezTo>
                      <a:lnTo>
                        <a:pt x="6304" y="60"/>
                      </a:lnTo>
                      <a:lnTo>
                        <a:pt x="6309" y="57"/>
                      </a:lnTo>
                      <a:lnTo>
                        <a:pt x="6411" y="62"/>
                      </a:lnTo>
                      <a:cubicBezTo>
                        <a:pt x="6485" y="55"/>
                        <a:pt x="6548" y="44"/>
                        <a:pt x="6665" y="41"/>
                      </a:cubicBezTo>
                      <a:cubicBezTo>
                        <a:pt x="6636" y="47"/>
                        <a:pt x="6659" y="50"/>
                        <a:pt x="6657" y="56"/>
                      </a:cubicBezTo>
                      <a:cubicBezTo>
                        <a:pt x="6625" y="50"/>
                        <a:pt x="6567" y="59"/>
                        <a:pt x="6507" y="58"/>
                      </a:cubicBezTo>
                      <a:cubicBezTo>
                        <a:pt x="6538" y="58"/>
                        <a:pt x="6531" y="61"/>
                        <a:pt x="6523" y="62"/>
                      </a:cubicBezTo>
                      <a:lnTo>
                        <a:pt x="6631" y="57"/>
                      </a:lnTo>
                      <a:cubicBezTo>
                        <a:pt x="6628" y="62"/>
                        <a:pt x="6654" y="60"/>
                        <a:pt x="6682" y="63"/>
                      </a:cubicBezTo>
                      <a:cubicBezTo>
                        <a:pt x="6660" y="52"/>
                        <a:pt x="6762" y="56"/>
                        <a:pt x="6806" y="53"/>
                      </a:cubicBezTo>
                      <a:cubicBezTo>
                        <a:pt x="6808" y="56"/>
                        <a:pt x="6798" y="60"/>
                        <a:pt x="6744" y="59"/>
                      </a:cubicBezTo>
                      <a:cubicBezTo>
                        <a:pt x="6803" y="67"/>
                        <a:pt x="6821" y="47"/>
                        <a:pt x="6879" y="54"/>
                      </a:cubicBezTo>
                      <a:cubicBezTo>
                        <a:pt x="6865" y="54"/>
                        <a:pt x="6858" y="53"/>
                        <a:pt x="6853" y="55"/>
                      </a:cubicBezTo>
                      <a:cubicBezTo>
                        <a:pt x="6884" y="52"/>
                        <a:pt x="6958" y="55"/>
                        <a:pt x="6941" y="58"/>
                      </a:cubicBezTo>
                      <a:lnTo>
                        <a:pt x="6928" y="58"/>
                      </a:lnTo>
                      <a:cubicBezTo>
                        <a:pt x="7014" y="59"/>
                        <a:pt x="7191" y="58"/>
                        <a:pt x="7204" y="50"/>
                      </a:cubicBezTo>
                      <a:cubicBezTo>
                        <a:pt x="7205" y="51"/>
                        <a:pt x="7193" y="60"/>
                        <a:pt x="7188" y="62"/>
                      </a:cubicBezTo>
                      <a:lnTo>
                        <a:pt x="7342" y="33"/>
                      </a:lnTo>
                      <a:cubicBezTo>
                        <a:pt x="7329" y="41"/>
                        <a:pt x="7381" y="58"/>
                        <a:pt x="7309" y="62"/>
                      </a:cubicBezTo>
                      <a:cubicBezTo>
                        <a:pt x="7330" y="63"/>
                        <a:pt x="7355" y="65"/>
                        <a:pt x="7399" y="62"/>
                      </a:cubicBezTo>
                      <a:cubicBezTo>
                        <a:pt x="7385" y="61"/>
                        <a:pt x="7364" y="51"/>
                        <a:pt x="7383" y="51"/>
                      </a:cubicBezTo>
                      <a:cubicBezTo>
                        <a:pt x="7436" y="59"/>
                        <a:pt x="7420" y="55"/>
                        <a:pt x="7485" y="62"/>
                      </a:cubicBezTo>
                      <a:cubicBezTo>
                        <a:pt x="7463" y="61"/>
                        <a:pt x="7487" y="49"/>
                        <a:pt x="7520" y="50"/>
                      </a:cubicBezTo>
                      <a:cubicBezTo>
                        <a:pt x="7515" y="51"/>
                        <a:pt x="7523" y="61"/>
                        <a:pt x="7511" y="62"/>
                      </a:cubicBezTo>
                      <a:lnTo>
                        <a:pt x="7594" y="51"/>
                      </a:lnTo>
                      <a:cubicBezTo>
                        <a:pt x="7573" y="53"/>
                        <a:pt x="7590" y="61"/>
                        <a:pt x="7609" y="64"/>
                      </a:cubicBezTo>
                      <a:cubicBezTo>
                        <a:pt x="7600" y="62"/>
                        <a:pt x="7680" y="64"/>
                        <a:pt x="7702" y="63"/>
                      </a:cubicBezTo>
                      <a:lnTo>
                        <a:pt x="7667" y="61"/>
                      </a:lnTo>
                      <a:cubicBezTo>
                        <a:pt x="7761" y="63"/>
                        <a:pt x="7760" y="45"/>
                        <a:pt x="7853" y="46"/>
                      </a:cubicBezTo>
                      <a:cubicBezTo>
                        <a:pt x="7842" y="48"/>
                        <a:pt x="7825" y="60"/>
                        <a:pt x="7872" y="62"/>
                      </a:cubicBezTo>
                      <a:cubicBezTo>
                        <a:pt x="7894" y="56"/>
                        <a:pt x="7968" y="34"/>
                        <a:pt x="8050" y="29"/>
                      </a:cubicBezTo>
                      <a:lnTo>
                        <a:pt x="8066" y="33"/>
                      </a:lnTo>
                      <a:lnTo>
                        <a:pt x="8129" y="29"/>
                      </a:lnTo>
                      <a:cubicBezTo>
                        <a:pt x="8090" y="38"/>
                        <a:pt x="7980" y="56"/>
                        <a:pt x="7919" y="63"/>
                      </a:cubicBezTo>
                      <a:cubicBezTo>
                        <a:pt x="7954" y="66"/>
                        <a:pt x="7929" y="67"/>
                        <a:pt x="7982" y="67"/>
                      </a:cubicBezTo>
                      <a:cubicBezTo>
                        <a:pt x="8000" y="70"/>
                        <a:pt x="7953" y="72"/>
                        <a:pt x="7938" y="72"/>
                      </a:cubicBezTo>
                      <a:lnTo>
                        <a:pt x="8060" y="74"/>
                      </a:lnTo>
                      <a:cubicBezTo>
                        <a:pt x="8054" y="67"/>
                        <a:pt x="8153" y="67"/>
                        <a:pt x="8149" y="62"/>
                      </a:cubicBezTo>
                      <a:lnTo>
                        <a:pt x="8016" y="68"/>
                      </a:lnTo>
                      <a:cubicBezTo>
                        <a:pt x="8011" y="62"/>
                        <a:pt x="8093" y="49"/>
                        <a:pt x="8179" y="51"/>
                      </a:cubicBezTo>
                      <a:cubicBezTo>
                        <a:pt x="8201" y="53"/>
                        <a:pt x="8163" y="63"/>
                        <a:pt x="8165" y="65"/>
                      </a:cubicBezTo>
                      <a:cubicBezTo>
                        <a:pt x="8176" y="63"/>
                        <a:pt x="8247" y="61"/>
                        <a:pt x="8255" y="62"/>
                      </a:cubicBezTo>
                      <a:lnTo>
                        <a:pt x="8218" y="66"/>
                      </a:lnTo>
                      <a:cubicBezTo>
                        <a:pt x="8266" y="69"/>
                        <a:pt x="8297" y="57"/>
                        <a:pt x="8355" y="64"/>
                      </a:cubicBezTo>
                      <a:cubicBezTo>
                        <a:pt x="8375" y="64"/>
                        <a:pt x="8414" y="73"/>
                        <a:pt x="8418" y="69"/>
                      </a:cubicBezTo>
                      <a:cubicBezTo>
                        <a:pt x="8385" y="61"/>
                        <a:pt x="8379" y="37"/>
                        <a:pt x="8401" y="31"/>
                      </a:cubicBezTo>
                      <a:cubicBezTo>
                        <a:pt x="8408" y="31"/>
                        <a:pt x="8505" y="38"/>
                        <a:pt x="8528" y="42"/>
                      </a:cubicBezTo>
                      <a:cubicBezTo>
                        <a:pt x="8561" y="48"/>
                        <a:pt x="8479" y="57"/>
                        <a:pt x="8507" y="62"/>
                      </a:cubicBezTo>
                      <a:cubicBezTo>
                        <a:pt x="8508" y="60"/>
                        <a:pt x="8526" y="58"/>
                        <a:pt x="8534" y="57"/>
                      </a:cubicBezTo>
                      <a:cubicBezTo>
                        <a:pt x="8555" y="59"/>
                        <a:pt x="8525" y="63"/>
                        <a:pt x="8571" y="62"/>
                      </a:cubicBezTo>
                      <a:cubicBezTo>
                        <a:pt x="8578" y="55"/>
                        <a:pt x="8664" y="63"/>
                        <a:pt x="8592" y="56"/>
                      </a:cubicBezTo>
                      <a:cubicBezTo>
                        <a:pt x="8637" y="55"/>
                        <a:pt x="8640" y="58"/>
                        <a:pt x="8692" y="58"/>
                      </a:cubicBezTo>
                      <a:cubicBezTo>
                        <a:pt x="8675" y="53"/>
                        <a:pt x="8739" y="43"/>
                        <a:pt x="8784" y="41"/>
                      </a:cubicBezTo>
                      <a:cubicBezTo>
                        <a:pt x="8781" y="42"/>
                        <a:pt x="8791" y="45"/>
                        <a:pt x="8796" y="46"/>
                      </a:cubicBezTo>
                      <a:cubicBezTo>
                        <a:pt x="8888" y="47"/>
                        <a:pt x="8937" y="50"/>
                        <a:pt x="9022" y="50"/>
                      </a:cubicBezTo>
                      <a:cubicBezTo>
                        <a:pt x="9030" y="52"/>
                        <a:pt x="9071" y="54"/>
                        <a:pt x="9054" y="57"/>
                      </a:cubicBezTo>
                      <a:cubicBezTo>
                        <a:pt x="9066" y="56"/>
                        <a:pt x="9077" y="53"/>
                        <a:pt x="9103" y="53"/>
                      </a:cubicBezTo>
                      <a:cubicBezTo>
                        <a:pt x="9154" y="59"/>
                        <a:pt x="9045" y="54"/>
                        <a:pt x="9084" y="61"/>
                      </a:cubicBezTo>
                      <a:cubicBezTo>
                        <a:pt x="9087" y="57"/>
                        <a:pt x="9152" y="56"/>
                        <a:pt x="9189" y="53"/>
                      </a:cubicBezTo>
                      <a:cubicBezTo>
                        <a:pt x="9178" y="47"/>
                        <a:pt x="9103" y="52"/>
                        <a:pt x="9065" y="54"/>
                      </a:cubicBezTo>
                      <a:cubicBezTo>
                        <a:pt x="9065" y="46"/>
                        <a:pt x="9130" y="37"/>
                        <a:pt x="9219" y="33"/>
                      </a:cubicBezTo>
                      <a:cubicBezTo>
                        <a:pt x="9290" y="31"/>
                        <a:pt x="9250" y="39"/>
                        <a:pt x="9262" y="38"/>
                      </a:cubicBezTo>
                      <a:cubicBezTo>
                        <a:pt x="9395" y="39"/>
                        <a:pt x="9376" y="23"/>
                        <a:pt x="9486" y="29"/>
                      </a:cubicBezTo>
                      <a:cubicBezTo>
                        <a:pt x="9530" y="35"/>
                        <a:pt x="9488" y="40"/>
                        <a:pt x="9498" y="44"/>
                      </a:cubicBezTo>
                      <a:cubicBezTo>
                        <a:pt x="9440" y="46"/>
                        <a:pt x="9409" y="40"/>
                        <a:pt x="9370" y="40"/>
                      </a:cubicBezTo>
                      <a:lnTo>
                        <a:pt x="9418" y="43"/>
                      </a:lnTo>
                      <a:cubicBezTo>
                        <a:pt x="9400" y="45"/>
                        <a:pt x="9361" y="46"/>
                        <a:pt x="9340" y="45"/>
                      </a:cubicBezTo>
                      <a:cubicBezTo>
                        <a:pt x="9377" y="50"/>
                        <a:pt x="9565" y="46"/>
                        <a:pt x="9668" y="51"/>
                      </a:cubicBezTo>
                      <a:cubicBezTo>
                        <a:pt x="9686" y="49"/>
                        <a:pt x="9718" y="47"/>
                        <a:pt x="9703" y="45"/>
                      </a:cubicBezTo>
                      <a:lnTo>
                        <a:pt x="9670" y="45"/>
                      </a:lnTo>
                      <a:cubicBezTo>
                        <a:pt x="9640" y="41"/>
                        <a:pt x="9732" y="39"/>
                        <a:pt x="9690" y="37"/>
                      </a:cubicBezTo>
                      <a:cubicBezTo>
                        <a:pt x="9734" y="34"/>
                        <a:pt x="9783" y="29"/>
                        <a:pt x="9844" y="32"/>
                      </a:cubicBezTo>
                      <a:lnTo>
                        <a:pt x="9856" y="38"/>
                      </a:lnTo>
                      <a:cubicBezTo>
                        <a:pt x="9854" y="36"/>
                        <a:pt x="9816" y="35"/>
                        <a:pt x="9798" y="36"/>
                      </a:cubicBezTo>
                      <a:cubicBezTo>
                        <a:pt x="9824" y="34"/>
                        <a:pt x="9892" y="45"/>
                        <a:pt x="9920" y="37"/>
                      </a:cubicBezTo>
                      <a:lnTo>
                        <a:pt x="9877" y="32"/>
                      </a:lnTo>
                      <a:cubicBezTo>
                        <a:pt x="9921" y="29"/>
                        <a:pt x="9975" y="23"/>
                        <a:pt x="10030" y="25"/>
                      </a:cubicBezTo>
                      <a:cubicBezTo>
                        <a:pt x="10005" y="19"/>
                        <a:pt x="10017" y="26"/>
                        <a:pt x="9979" y="18"/>
                      </a:cubicBezTo>
                      <a:cubicBezTo>
                        <a:pt x="10012" y="27"/>
                        <a:pt x="9839" y="18"/>
                        <a:pt x="9893" y="27"/>
                      </a:cubicBezTo>
                      <a:cubicBezTo>
                        <a:pt x="9854" y="19"/>
                        <a:pt x="9825" y="24"/>
                        <a:pt x="9773" y="16"/>
                      </a:cubicBezTo>
                      <a:cubicBezTo>
                        <a:pt x="9774" y="18"/>
                        <a:pt x="9791" y="20"/>
                        <a:pt x="9746" y="19"/>
                      </a:cubicBezTo>
                      <a:cubicBezTo>
                        <a:pt x="9743" y="20"/>
                        <a:pt x="9739" y="21"/>
                        <a:pt x="9735" y="21"/>
                      </a:cubicBezTo>
                      <a:lnTo>
                        <a:pt x="9732" y="21"/>
                      </a:lnTo>
                      <a:lnTo>
                        <a:pt x="9735" y="21"/>
                      </a:lnTo>
                      <a:cubicBezTo>
                        <a:pt x="9733" y="21"/>
                        <a:pt x="9733" y="22"/>
                        <a:pt x="9736" y="21"/>
                      </a:cubicBezTo>
                      <a:cubicBezTo>
                        <a:pt x="9747" y="22"/>
                        <a:pt x="9756" y="23"/>
                        <a:pt x="9759" y="24"/>
                      </a:cubicBezTo>
                      <a:cubicBezTo>
                        <a:pt x="9736" y="29"/>
                        <a:pt x="9664" y="29"/>
                        <a:pt x="9639" y="31"/>
                      </a:cubicBezTo>
                      <a:cubicBezTo>
                        <a:pt x="9612" y="30"/>
                        <a:pt x="9651" y="29"/>
                        <a:pt x="9636" y="27"/>
                      </a:cubicBezTo>
                      <a:lnTo>
                        <a:pt x="9599" y="30"/>
                      </a:lnTo>
                      <a:cubicBezTo>
                        <a:pt x="9596" y="26"/>
                        <a:pt x="9527" y="23"/>
                        <a:pt x="9591" y="20"/>
                      </a:cubicBezTo>
                      <a:lnTo>
                        <a:pt x="9534" y="20"/>
                      </a:lnTo>
                      <a:cubicBezTo>
                        <a:pt x="9500" y="17"/>
                        <a:pt x="9453" y="16"/>
                        <a:pt x="9425" y="18"/>
                      </a:cubicBezTo>
                      <a:cubicBezTo>
                        <a:pt x="9398" y="17"/>
                        <a:pt x="9356" y="23"/>
                        <a:pt x="9380" y="19"/>
                      </a:cubicBezTo>
                      <a:lnTo>
                        <a:pt x="9290" y="22"/>
                      </a:lnTo>
                      <a:lnTo>
                        <a:pt x="9289" y="21"/>
                      </a:lnTo>
                      <a:cubicBezTo>
                        <a:pt x="9200" y="20"/>
                        <a:pt x="9106" y="28"/>
                        <a:pt x="9004" y="20"/>
                      </a:cubicBezTo>
                      <a:cubicBezTo>
                        <a:pt x="8974" y="21"/>
                        <a:pt x="8944" y="22"/>
                        <a:pt x="8893" y="21"/>
                      </a:cubicBezTo>
                      <a:lnTo>
                        <a:pt x="8884" y="17"/>
                      </a:lnTo>
                      <a:cubicBezTo>
                        <a:pt x="8845" y="18"/>
                        <a:pt x="8768" y="13"/>
                        <a:pt x="8752" y="17"/>
                      </a:cubicBezTo>
                      <a:cubicBezTo>
                        <a:pt x="8710" y="7"/>
                        <a:pt x="8565" y="14"/>
                        <a:pt x="8498" y="12"/>
                      </a:cubicBezTo>
                      <a:lnTo>
                        <a:pt x="8495" y="17"/>
                      </a:lnTo>
                      <a:cubicBezTo>
                        <a:pt x="8449" y="17"/>
                        <a:pt x="8404" y="18"/>
                        <a:pt x="8346" y="20"/>
                      </a:cubicBezTo>
                      <a:lnTo>
                        <a:pt x="8350" y="25"/>
                      </a:lnTo>
                      <a:cubicBezTo>
                        <a:pt x="8300" y="28"/>
                        <a:pt x="8222" y="21"/>
                        <a:pt x="8143" y="22"/>
                      </a:cubicBezTo>
                      <a:cubicBezTo>
                        <a:pt x="8149" y="20"/>
                        <a:pt x="8169" y="20"/>
                        <a:pt x="8183" y="21"/>
                      </a:cubicBezTo>
                      <a:cubicBezTo>
                        <a:pt x="8089" y="11"/>
                        <a:pt x="7984" y="28"/>
                        <a:pt x="7899" y="21"/>
                      </a:cubicBezTo>
                      <a:cubicBezTo>
                        <a:pt x="7878" y="22"/>
                        <a:pt x="7862" y="22"/>
                        <a:pt x="7848" y="21"/>
                      </a:cubicBezTo>
                      <a:cubicBezTo>
                        <a:pt x="7850" y="21"/>
                        <a:pt x="7851" y="21"/>
                        <a:pt x="7853" y="20"/>
                      </a:cubicBezTo>
                      <a:lnTo>
                        <a:pt x="7844" y="20"/>
                      </a:lnTo>
                      <a:lnTo>
                        <a:pt x="7815" y="18"/>
                      </a:lnTo>
                      <a:cubicBezTo>
                        <a:pt x="7823" y="19"/>
                        <a:pt x="7832" y="20"/>
                        <a:pt x="7839" y="20"/>
                      </a:cubicBezTo>
                      <a:cubicBezTo>
                        <a:pt x="7823" y="20"/>
                        <a:pt x="7798" y="21"/>
                        <a:pt x="7774" y="22"/>
                      </a:cubicBezTo>
                      <a:lnTo>
                        <a:pt x="7763" y="17"/>
                      </a:lnTo>
                      <a:lnTo>
                        <a:pt x="7758" y="17"/>
                      </a:lnTo>
                      <a:cubicBezTo>
                        <a:pt x="7734" y="15"/>
                        <a:pt x="7739" y="19"/>
                        <a:pt x="7751" y="23"/>
                      </a:cubicBezTo>
                      <a:cubicBezTo>
                        <a:pt x="7739" y="24"/>
                        <a:pt x="7728" y="25"/>
                        <a:pt x="7719" y="26"/>
                      </a:cubicBezTo>
                      <a:cubicBezTo>
                        <a:pt x="7700" y="18"/>
                        <a:pt x="7655" y="29"/>
                        <a:pt x="7629" y="20"/>
                      </a:cubicBezTo>
                      <a:cubicBezTo>
                        <a:pt x="7612" y="24"/>
                        <a:pt x="7506" y="23"/>
                        <a:pt x="7493" y="32"/>
                      </a:cubicBezTo>
                      <a:cubicBezTo>
                        <a:pt x="7492" y="30"/>
                        <a:pt x="7485" y="30"/>
                        <a:pt x="7498" y="30"/>
                      </a:cubicBezTo>
                      <a:cubicBezTo>
                        <a:pt x="7471" y="29"/>
                        <a:pt x="7444" y="28"/>
                        <a:pt x="7420" y="30"/>
                      </a:cubicBezTo>
                      <a:lnTo>
                        <a:pt x="7408" y="24"/>
                      </a:lnTo>
                      <a:lnTo>
                        <a:pt x="7349" y="32"/>
                      </a:lnTo>
                      <a:cubicBezTo>
                        <a:pt x="7313" y="28"/>
                        <a:pt x="7298" y="26"/>
                        <a:pt x="7334" y="21"/>
                      </a:cubicBezTo>
                      <a:cubicBezTo>
                        <a:pt x="7247" y="28"/>
                        <a:pt x="7263" y="24"/>
                        <a:pt x="7190" y="31"/>
                      </a:cubicBezTo>
                      <a:lnTo>
                        <a:pt x="7194" y="27"/>
                      </a:lnTo>
                      <a:cubicBezTo>
                        <a:pt x="7167" y="27"/>
                        <a:pt x="7125" y="32"/>
                        <a:pt x="7109" y="29"/>
                      </a:cubicBezTo>
                      <a:cubicBezTo>
                        <a:pt x="7051" y="21"/>
                        <a:pt x="6819" y="27"/>
                        <a:pt x="6668" y="20"/>
                      </a:cubicBezTo>
                      <a:cubicBezTo>
                        <a:pt x="6697" y="32"/>
                        <a:pt x="6598" y="14"/>
                        <a:pt x="6592" y="24"/>
                      </a:cubicBezTo>
                      <a:cubicBezTo>
                        <a:pt x="6583" y="21"/>
                        <a:pt x="6562" y="19"/>
                        <a:pt x="6586" y="17"/>
                      </a:cubicBezTo>
                      <a:cubicBezTo>
                        <a:pt x="6509" y="19"/>
                        <a:pt x="6471" y="12"/>
                        <a:pt x="6418" y="20"/>
                      </a:cubicBezTo>
                      <a:cubicBezTo>
                        <a:pt x="6409" y="17"/>
                        <a:pt x="6434" y="16"/>
                        <a:pt x="6426" y="14"/>
                      </a:cubicBezTo>
                      <a:cubicBezTo>
                        <a:pt x="6420" y="14"/>
                        <a:pt x="6402" y="16"/>
                        <a:pt x="6394" y="15"/>
                      </a:cubicBezTo>
                      <a:cubicBezTo>
                        <a:pt x="6386" y="13"/>
                        <a:pt x="6405" y="12"/>
                        <a:pt x="6417" y="11"/>
                      </a:cubicBezTo>
                      <a:cubicBezTo>
                        <a:pt x="6339" y="11"/>
                        <a:pt x="6331" y="20"/>
                        <a:pt x="6325" y="28"/>
                      </a:cubicBezTo>
                      <a:cubicBezTo>
                        <a:pt x="6285" y="24"/>
                        <a:pt x="6265" y="25"/>
                        <a:pt x="6236" y="30"/>
                      </a:cubicBezTo>
                      <a:cubicBezTo>
                        <a:pt x="6223" y="27"/>
                        <a:pt x="6199" y="24"/>
                        <a:pt x="6248" y="24"/>
                      </a:cubicBezTo>
                      <a:cubicBezTo>
                        <a:pt x="6221" y="23"/>
                        <a:pt x="6080" y="19"/>
                        <a:pt x="6078" y="26"/>
                      </a:cubicBezTo>
                      <a:cubicBezTo>
                        <a:pt x="6069" y="24"/>
                        <a:pt x="6039" y="25"/>
                        <a:pt x="6032" y="26"/>
                      </a:cubicBezTo>
                      <a:cubicBezTo>
                        <a:pt x="5970" y="25"/>
                        <a:pt x="5965" y="25"/>
                        <a:pt x="5904" y="25"/>
                      </a:cubicBezTo>
                      <a:lnTo>
                        <a:pt x="5921" y="26"/>
                      </a:lnTo>
                      <a:cubicBezTo>
                        <a:pt x="5897" y="34"/>
                        <a:pt x="5871" y="28"/>
                        <a:pt x="5822" y="29"/>
                      </a:cubicBezTo>
                      <a:lnTo>
                        <a:pt x="5823" y="28"/>
                      </a:lnTo>
                      <a:cubicBezTo>
                        <a:pt x="5711" y="22"/>
                        <a:pt x="5775" y="31"/>
                        <a:pt x="5665" y="24"/>
                      </a:cubicBezTo>
                      <a:lnTo>
                        <a:pt x="5671" y="29"/>
                      </a:lnTo>
                      <a:cubicBezTo>
                        <a:pt x="5660" y="39"/>
                        <a:pt x="5573" y="22"/>
                        <a:pt x="5509" y="26"/>
                      </a:cubicBezTo>
                      <a:lnTo>
                        <a:pt x="5532" y="29"/>
                      </a:lnTo>
                      <a:cubicBezTo>
                        <a:pt x="5497" y="33"/>
                        <a:pt x="5434" y="15"/>
                        <a:pt x="5399" y="13"/>
                      </a:cubicBezTo>
                      <a:cubicBezTo>
                        <a:pt x="5391" y="12"/>
                        <a:pt x="5411" y="12"/>
                        <a:pt x="5422" y="11"/>
                      </a:cubicBezTo>
                      <a:cubicBezTo>
                        <a:pt x="5330" y="6"/>
                        <a:pt x="5410" y="17"/>
                        <a:pt x="5341" y="19"/>
                      </a:cubicBezTo>
                      <a:cubicBezTo>
                        <a:pt x="5328" y="15"/>
                        <a:pt x="5357" y="10"/>
                        <a:pt x="5311" y="9"/>
                      </a:cubicBezTo>
                      <a:cubicBezTo>
                        <a:pt x="5288" y="7"/>
                        <a:pt x="5177" y="20"/>
                        <a:pt x="5114" y="13"/>
                      </a:cubicBezTo>
                      <a:cubicBezTo>
                        <a:pt x="5128" y="16"/>
                        <a:pt x="5142" y="19"/>
                        <a:pt x="5110" y="21"/>
                      </a:cubicBezTo>
                      <a:cubicBezTo>
                        <a:pt x="5061" y="21"/>
                        <a:pt x="4978" y="10"/>
                        <a:pt x="4934" y="19"/>
                      </a:cubicBezTo>
                      <a:cubicBezTo>
                        <a:pt x="4928" y="18"/>
                        <a:pt x="4925" y="17"/>
                        <a:pt x="4925" y="16"/>
                      </a:cubicBezTo>
                      <a:cubicBezTo>
                        <a:pt x="4888" y="19"/>
                        <a:pt x="4804" y="20"/>
                        <a:pt x="4781" y="24"/>
                      </a:cubicBezTo>
                      <a:cubicBezTo>
                        <a:pt x="4747" y="8"/>
                        <a:pt x="4549" y="32"/>
                        <a:pt x="4550" y="16"/>
                      </a:cubicBezTo>
                      <a:lnTo>
                        <a:pt x="4435" y="17"/>
                      </a:lnTo>
                      <a:lnTo>
                        <a:pt x="4438" y="15"/>
                      </a:lnTo>
                      <a:cubicBezTo>
                        <a:pt x="4365" y="14"/>
                        <a:pt x="4339" y="18"/>
                        <a:pt x="4313" y="22"/>
                      </a:cubicBezTo>
                      <a:cubicBezTo>
                        <a:pt x="4296" y="20"/>
                        <a:pt x="4309" y="19"/>
                        <a:pt x="4310" y="18"/>
                      </a:cubicBezTo>
                      <a:cubicBezTo>
                        <a:pt x="4203" y="15"/>
                        <a:pt x="4192" y="15"/>
                        <a:pt x="4102" y="23"/>
                      </a:cubicBezTo>
                      <a:lnTo>
                        <a:pt x="4093" y="18"/>
                      </a:lnTo>
                      <a:cubicBezTo>
                        <a:pt x="4068" y="21"/>
                        <a:pt x="3938" y="10"/>
                        <a:pt x="3833" y="15"/>
                      </a:cubicBezTo>
                      <a:cubicBezTo>
                        <a:pt x="3834" y="15"/>
                        <a:pt x="3836" y="14"/>
                        <a:pt x="3844" y="13"/>
                      </a:cubicBezTo>
                      <a:cubicBezTo>
                        <a:pt x="3726" y="19"/>
                        <a:pt x="3561" y="0"/>
                        <a:pt x="3518" y="17"/>
                      </a:cubicBezTo>
                      <a:lnTo>
                        <a:pt x="3439" y="21"/>
                      </a:lnTo>
                      <a:cubicBezTo>
                        <a:pt x="3540" y="23"/>
                        <a:pt x="3424" y="29"/>
                        <a:pt x="3466" y="32"/>
                      </a:cubicBezTo>
                      <a:cubicBezTo>
                        <a:pt x="3426" y="33"/>
                        <a:pt x="3363" y="27"/>
                        <a:pt x="3412" y="26"/>
                      </a:cubicBezTo>
                      <a:lnTo>
                        <a:pt x="3420" y="27"/>
                      </a:lnTo>
                      <a:cubicBezTo>
                        <a:pt x="3438" y="17"/>
                        <a:pt x="3294" y="23"/>
                        <a:pt x="3297" y="16"/>
                      </a:cubicBezTo>
                      <a:cubicBezTo>
                        <a:pt x="3098" y="17"/>
                        <a:pt x="2904" y="11"/>
                        <a:pt x="2718" y="10"/>
                      </a:cubicBezTo>
                      <a:lnTo>
                        <a:pt x="2740" y="18"/>
                      </a:lnTo>
                      <a:lnTo>
                        <a:pt x="2675" y="17"/>
                      </a:lnTo>
                      <a:cubicBezTo>
                        <a:pt x="2658" y="15"/>
                        <a:pt x="2652" y="11"/>
                        <a:pt x="2698" y="12"/>
                      </a:cubicBezTo>
                      <a:cubicBezTo>
                        <a:pt x="2674" y="8"/>
                        <a:pt x="2620" y="15"/>
                        <a:pt x="2619" y="17"/>
                      </a:cubicBezTo>
                      <a:cubicBezTo>
                        <a:pt x="2528" y="14"/>
                        <a:pt x="2655" y="9"/>
                        <a:pt x="2627" y="9"/>
                      </a:cubicBezTo>
                      <a:lnTo>
                        <a:pt x="2589" y="9"/>
                      </a:lnTo>
                      <a:lnTo>
                        <a:pt x="2597" y="9"/>
                      </a:lnTo>
                      <a:cubicBezTo>
                        <a:pt x="2567" y="12"/>
                        <a:pt x="2564" y="15"/>
                        <a:pt x="2508" y="15"/>
                      </a:cubicBezTo>
                      <a:cubicBezTo>
                        <a:pt x="2473" y="13"/>
                        <a:pt x="2490" y="10"/>
                        <a:pt x="2476" y="10"/>
                      </a:cubicBezTo>
                      <a:cubicBezTo>
                        <a:pt x="2477" y="10"/>
                        <a:pt x="2472" y="9"/>
                        <a:pt x="2455" y="10"/>
                      </a:cubicBezTo>
                      <a:lnTo>
                        <a:pt x="2373" y="9"/>
                      </a:lnTo>
                      <a:lnTo>
                        <a:pt x="2406" y="15"/>
                      </a:lnTo>
                      <a:cubicBezTo>
                        <a:pt x="2370" y="18"/>
                        <a:pt x="2329" y="15"/>
                        <a:pt x="2367" y="21"/>
                      </a:cubicBezTo>
                      <a:cubicBezTo>
                        <a:pt x="2311" y="11"/>
                        <a:pt x="2062" y="17"/>
                        <a:pt x="2028" y="14"/>
                      </a:cubicBezTo>
                      <a:cubicBezTo>
                        <a:pt x="1977" y="18"/>
                        <a:pt x="1927" y="18"/>
                        <a:pt x="1864" y="17"/>
                      </a:cubicBezTo>
                      <a:cubicBezTo>
                        <a:pt x="1880" y="19"/>
                        <a:pt x="1889" y="25"/>
                        <a:pt x="1836" y="24"/>
                      </a:cubicBezTo>
                      <a:cubicBezTo>
                        <a:pt x="1855" y="11"/>
                        <a:pt x="1737" y="18"/>
                        <a:pt x="1694" y="9"/>
                      </a:cubicBezTo>
                      <a:cubicBezTo>
                        <a:pt x="1733" y="15"/>
                        <a:pt x="1542" y="10"/>
                        <a:pt x="1603" y="19"/>
                      </a:cubicBezTo>
                      <a:cubicBezTo>
                        <a:pt x="1558" y="18"/>
                        <a:pt x="1600" y="14"/>
                        <a:pt x="1566" y="11"/>
                      </a:cubicBezTo>
                      <a:cubicBezTo>
                        <a:pt x="1460" y="16"/>
                        <a:pt x="1331" y="8"/>
                        <a:pt x="1200" y="9"/>
                      </a:cubicBezTo>
                      <a:cubicBezTo>
                        <a:pt x="1198" y="11"/>
                        <a:pt x="1220" y="13"/>
                        <a:pt x="1192" y="16"/>
                      </a:cubicBezTo>
                      <a:lnTo>
                        <a:pt x="1122" y="8"/>
                      </a:lnTo>
                      <a:cubicBezTo>
                        <a:pt x="1096" y="9"/>
                        <a:pt x="1098" y="17"/>
                        <a:pt x="1051" y="11"/>
                      </a:cubicBezTo>
                      <a:cubicBezTo>
                        <a:pt x="1058" y="13"/>
                        <a:pt x="1068" y="15"/>
                        <a:pt x="1050" y="15"/>
                      </a:cubicBezTo>
                      <a:cubicBezTo>
                        <a:pt x="792" y="7"/>
                        <a:pt x="524" y="22"/>
                        <a:pt x="262" y="7"/>
                      </a:cubicBezTo>
                      <a:cubicBezTo>
                        <a:pt x="297" y="9"/>
                        <a:pt x="274" y="10"/>
                        <a:pt x="247" y="10"/>
                      </a:cubicBezTo>
                      <a:cubicBezTo>
                        <a:pt x="264" y="11"/>
                        <a:pt x="246" y="14"/>
                        <a:pt x="250" y="17"/>
                      </a:cubicBezTo>
                      <a:lnTo>
                        <a:pt x="140" y="10"/>
                      </a:lnTo>
                      <a:cubicBezTo>
                        <a:pt x="120" y="17"/>
                        <a:pt x="23" y="10"/>
                        <a:pt x="11" y="17"/>
                      </a:cubicBezTo>
                      <a:lnTo>
                        <a:pt x="46" y="15"/>
                      </a:lnTo>
                      <a:cubicBezTo>
                        <a:pt x="0" y="23"/>
                        <a:pt x="111" y="32"/>
                        <a:pt x="104" y="42"/>
                      </a:cubicBezTo>
                      <a:cubicBezTo>
                        <a:pt x="156" y="33"/>
                        <a:pt x="240" y="55"/>
                        <a:pt x="325" y="43"/>
                      </a:cubicBezTo>
                      <a:cubicBezTo>
                        <a:pt x="344" y="45"/>
                        <a:pt x="309" y="46"/>
                        <a:pt x="319" y="48"/>
                      </a:cubicBezTo>
                      <a:cubicBezTo>
                        <a:pt x="340" y="44"/>
                        <a:pt x="366" y="43"/>
                        <a:pt x="414" y="45"/>
                      </a:cubicBezTo>
                      <a:lnTo>
                        <a:pt x="409" y="46"/>
                      </a:lnTo>
                      <a:cubicBezTo>
                        <a:pt x="544" y="45"/>
                        <a:pt x="602" y="49"/>
                        <a:pt x="754" y="52"/>
                      </a:cubicBezTo>
                      <a:lnTo>
                        <a:pt x="742" y="47"/>
                      </a:lnTo>
                      <a:cubicBezTo>
                        <a:pt x="775" y="48"/>
                        <a:pt x="782" y="49"/>
                        <a:pt x="797" y="50"/>
                      </a:cubicBezTo>
                      <a:cubicBezTo>
                        <a:pt x="835" y="43"/>
                        <a:pt x="706" y="50"/>
                        <a:pt x="740" y="42"/>
                      </a:cubicBezTo>
                      <a:cubicBezTo>
                        <a:pt x="783" y="52"/>
                        <a:pt x="970" y="42"/>
                        <a:pt x="999" y="53"/>
                      </a:cubicBezTo>
                      <a:cubicBezTo>
                        <a:pt x="1049" y="54"/>
                        <a:pt x="984" y="48"/>
                        <a:pt x="1034" y="48"/>
                      </a:cubicBezTo>
                      <a:lnTo>
                        <a:pt x="1048" y="51"/>
                      </a:lnTo>
                      <a:lnTo>
                        <a:pt x="1060" y="47"/>
                      </a:lnTo>
                      <a:cubicBezTo>
                        <a:pt x="1093" y="48"/>
                        <a:pt x="1110" y="52"/>
                        <a:pt x="1111" y="54"/>
                      </a:cubicBezTo>
                      <a:cubicBezTo>
                        <a:pt x="1103" y="54"/>
                        <a:pt x="1088" y="55"/>
                        <a:pt x="1080" y="55"/>
                      </a:cubicBezTo>
                      <a:cubicBezTo>
                        <a:pt x="1122" y="59"/>
                        <a:pt x="1200" y="54"/>
                        <a:pt x="1215" y="55"/>
                      </a:cubicBezTo>
                      <a:lnTo>
                        <a:pt x="1166" y="53"/>
                      </a:lnTo>
                      <a:cubicBezTo>
                        <a:pt x="1303" y="50"/>
                        <a:pt x="1470" y="55"/>
                        <a:pt x="1603" y="49"/>
                      </a:cubicBezTo>
                      <a:lnTo>
                        <a:pt x="1593" y="46"/>
                      </a:lnTo>
                      <a:cubicBezTo>
                        <a:pt x="1694" y="42"/>
                        <a:pt x="1674" y="49"/>
                        <a:pt x="1784" y="47"/>
                      </a:cubicBezTo>
                      <a:lnTo>
                        <a:pt x="1780" y="48"/>
                      </a:lnTo>
                      <a:cubicBezTo>
                        <a:pt x="1803" y="45"/>
                        <a:pt x="1832" y="44"/>
                        <a:pt x="1863" y="45"/>
                      </a:cubicBezTo>
                      <a:cubicBezTo>
                        <a:pt x="1835" y="47"/>
                        <a:pt x="1915" y="50"/>
                        <a:pt x="1879" y="53"/>
                      </a:cubicBezTo>
                      <a:cubicBezTo>
                        <a:pt x="1988" y="48"/>
                        <a:pt x="1933" y="49"/>
                        <a:pt x="2005" y="41"/>
                      </a:cubicBezTo>
                      <a:lnTo>
                        <a:pt x="2022" y="45"/>
                      </a:lnTo>
                      <a:cubicBezTo>
                        <a:pt x="2046" y="41"/>
                        <a:pt x="2048" y="40"/>
                        <a:pt x="2104" y="39"/>
                      </a:cubicBezTo>
                      <a:cubicBezTo>
                        <a:pt x="2058" y="42"/>
                        <a:pt x="2139" y="44"/>
                        <a:pt x="2088" y="49"/>
                      </a:cubicBezTo>
                      <a:cubicBezTo>
                        <a:pt x="2205" y="57"/>
                        <a:pt x="2261" y="41"/>
                        <a:pt x="2314" y="53"/>
                      </a:cubicBezTo>
                      <a:cubicBezTo>
                        <a:pt x="2368" y="42"/>
                        <a:pt x="2214" y="47"/>
                        <a:pt x="2244" y="45"/>
                      </a:cubicBezTo>
                      <a:cubicBezTo>
                        <a:pt x="2219" y="41"/>
                        <a:pt x="2288" y="37"/>
                        <a:pt x="2324" y="38"/>
                      </a:cubicBezTo>
                      <a:cubicBezTo>
                        <a:pt x="2361" y="38"/>
                        <a:pt x="2387" y="51"/>
                        <a:pt x="2481" y="51"/>
                      </a:cubicBezTo>
                      <a:cubicBezTo>
                        <a:pt x="2471" y="51"/>
                        <a:pt x="2471" y="52"/>
                        <a:pt x="2461" y="52"/>
                      </a:cubicBezTo>
                      <a:cubicBezTo>
                        <a:pt x="2496" y="55"/>
                        <a:pt x="2530" y="48"/>
                        <a:pt x="2573" y="53"/>
                      </a:cubicBezTo>
                      <a:cubicBezTo>
                        <a:pt x="2597" y="47"/>
                        <a:pt x="2628" y="53"/>
                        <a:pt x="2635" y="45"/>
                      </a:cubicBezTo>
                      <a:lnTo>
                        <a:pt x="2550" y="47"/>
                      </a:lnTo>
                      <a:cubicBezTo>
                        <a:pt x="2598" y="45"/>
                        <a:pt x="2644" y="36"/>
                        <a:pt x="2724" y="40"/>
                      </a:cubicBezTo>
                      <a:cubicBezTo>
                        <a:pt x="2718" y="42"/>
                        <a:pt x="2694" y="44"/>
                        <a:pt x="2677" y="45"/>
                      </a:cubicBezTo>
                      <a:cubicBezTo>
                        <a:pt x="2701" y="48"/>
                        <a:pt x="2722" y="44"/>
                        <a:pt x="2747" y="46"/>
                      </a:cubicBezTo>
                      <a:cubicBezTo>
                        <a:pt x="2740" y="54"/>
                        <a:pt x="2643" y="48"/>
                        <a:pt x="2591" y="54"/>
                      </a:cubicBezTo>
                      <a:cubicBezTo>
                        <a:pt x="2616" y="57"/>
                        <a:pt x="2689" y="48"/>
                        <a:pt x="2663" y="57"/>
                      </a:cubicBezTo>
                      <a:cubicBezTo>
                        <a:pt x="2700" y="46"/>
                        <a:pt x="2755" y="58"/>
                        <a:pt x="2818" y="50"/>
                      </a:cubicBezTo>
                      <a:lnTo>
                        <a:pt x="2814" y="55"/>
                      </a:lnTo>
                      <a:cubicBezTo>
                        <a:pt x="2824" y="54"/>
                        <a:pt x="2845" y="52"/>
                        <a:pt x="2863" y="52"/>
                      </a:cubicBezTo>
                      <a:lnTo>
                        <a:pt x="2830" y="58"/>
                      </a:lnTo>
                      <a:cubicBezTo>
                        <a:pt x="2881" y="53"/>
                        <a:pt x="2928" y="63"/>
                        <a:pt x="2977" y="60"/>
                      </a:cubicBezTo>
                      <a:cubicBezTo>
                        <a:pt x="2875" y="60"/>
                        <a:pt x="2954" y="54"/>
                        <a:pt x="2911" y="51"/>
                      </a:cubicBezTo>
                      <a:cubicBezTo>
                        <a:pt x="3038" y="45"/>
                        <a:pt x="2984" y="64"/>
                        <a:pt x="3126" y="62"/>
                      </a:cubicBezTo>
                      <a:cubicBezTo>
                        <a:pt x="3107" y="62"/>
                        <a:pt x="3054" y="58"/>
                        <a:pt x="3084" y="56"/>
                      </a:cubicBezTo>
                      <a:cubicBezTo>
                        <a:pt x="3111" y="57"/>
                        <a:pt x="3146" y="59"/>
                        <a:pt x="3163" y="62"/>
                      </a:cubicBezTo>
                      <a:cubicBezTo>
                        <a:pt x="3257" y="61"/>
                        <a:pt x="3149" y="57"/>
                        <a:pt x="3189" y="54"/>
                      </a:cubicBezTo>
                      <a:cubicBezTo>
                        <a:pt x="3221" y="60"/>
                        <a:pt x="3235" y="52"/>
                        <a:pt x="3276" y="50"/>
                      </a:cubicBezTo>
                      <a:lnTo>
                        <a:pt x="3276" y="55"/>
                      </a:lnTo>
                      <a:cubicBezTo>
                        <a:pt x="3384" y="58"/>
                        <a:pt x="3305" y="45"/>
                        <a:pt x="3401" y="49"/>
                      </a:cubicBezTo>
                      <a:lnTo>
                        <a:pt x="3361" y="55"/>
                      </a:lnTo>
                      <a:lnTo>
                        <a:pt x="3411" y="54"/>
                      </a:lnTo>
                      <a:lnTo>
                        <a:pt x="3400" y="59"/>
                      </a:lnTo>
                      <a:cubicBezTo>
                        <a:pt x="3455" y="55"/>
                        <a:pt x="3472" y="56"/>
                        <a:pt x="3526" y="58"/>
                      </a:cubicBezTo>
                      <a:cubicBezTo>
                        <a:pt x="3513" y="54"/>
                        <a:pt x="3533" y="49"/>
                        <a:pt x="3580" y="49"/>
                      </a:cubicBezTo>
                      <a:cubicBezTo>
                        <a:pt x="3613" y="52"/>
                        <a:pt x="3562" y="54"/>
                        <a:pt x="3630" y="53"/>
                      </a:cubicBezTo>
                      <a:cubicBezTo>
                        <a:pt x="3614" y="56"/>
                        <a:pt x="3598" y="60"/>
                        <a:pt x="3568" y="55"/>
                      </a:cubicBezTo>
                      <a:cubicBezTo>
                        <a:pt x="3565" y="57"/>
                        <a:pt x="3553" y="58"/>
                        <a:pt x="3550" y="60"/>
                      </a:cubicBezTo>
                      <a:cubicBezTo>
                        <a:pt x="3585" y="63"/>
                        <a:pt x="3638" y="61"/>
                        <a:pt x="3662" y="61"/>
                      </a:cubicBezTo>
                      <a:cubicBezTo>
                        <a:pt x="3653" y="61"/>
                        <a:pt x="3642" y="60"/>
                        <a:pt x="3636" y="60"/>
                      </a:cubicBezTo>
                      <a:lnTo>
                        <a:pt x="3734" y="53"/>
                      </a:lnTo>
                      <a:cubicBezTo>
                        <a:pt x="3749" y="55"/>
                        <a:pt x="3737" y="56"/>
                        <a:pt x="3725" y="58"/>
                      </a:cubicBezTo>
                      <a:cubicBezTo>
                        <a:pt x="3744" y="57"/>
                        <a:pt x="3758" y="55"/>
                        <a:pt x="3787" y="55"/>
                      </a:cubicBezTo>
                      <a:cubicBezTo>
                        <a:pt x="3780" y="59"/>
                        <a:pt x="3781" y="63"/>
                        <a:pt x="3740" y="65"/>
                      </a:cubicBezTo>
                      <a:lnTo>
                        <a:pt x="3833" y="60"/>
                      </a:lnTo>
                      <a:cubicBezTo>
                        <a:pt x="3839" y="62"/>
                        <a:pt x="3881" y="65"/>
                        <a:pt x="3869" y="67"/>
                      </a:cubicBezTo>
                      <a:cubicBezTo>
                        <a:pt x="3920" y="69"/>
                        <a:pt x="3995" y="59"/>
                        <a:pt x="4064" y="62"/>
                      </a:cubicBezTo>
                      <a:cubicBezTo>
                        <a:pt x="4067" y="62"/>
                        <a:pt x="4074" y="61"/>
                        <a:pt x="4089" y="60"/>
                      </a:cubicBezTo>
                      <a:cubicBezTo>
                        <a:pt x="4153" y="62"/>
                        <a:pt x="4210" y="67"/>
                        <a:pt x="4286" y="61"/>
                      </a:cubicBezTo>
                      <a:lnTo>
                        <a:pt x="4329" y="68"/>
                      </a:lnTo>
                      <a:cubicBezTo>
                        <a:pt x="4389" y="67"/>
                        <a:pt x="4271" y="59"/>
                        <a:pt x="4370" y="57"/>
                      </a:cubicBezTo>
                      <a:cubicBezTo>
                        <a:pt x="4440" y="55"/>
                        <a:pt x="4396" y="63"/>
                        <a:pt x="4421" y="65"/>
                      </a:cubicBezTo>
                      <a:cubicBezTo>
                        <a:pt x="4456" y="62"/>
                        <a:pt x="4517" y="54"/>
                        <a:pt x="4581" y="60"/>
                      </a:cubicBezTo>
                      <a:cubicBezTo>
                        <a:pt x="4560" y="62"/>
                        <a:pt x="4543" y="60"/>
                        <a:pt x="4523" y="61"/>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1197" name="Google Shape;1197;p79"/>
                <p:cNvSpPr/>
                <p:nvPr/>
              </p:nvSpPr>
              <p:spPr>
                <a:xfrm>
                  <a:off x="7508875" y="1560020"/>
                  <a:ext cx="11112" cy="3693"/>
                </a:xfrm>
                <a:custGeom>
                  <a:rect b="b" l="l" r="r" t="t"/>
                  <a:pathLst>
                    <a:path extrusionOk="0" h="3" w="12">
                      <a:moveTo>
                        <a:pt x="12" y="3"/>
                      </a:moveTo>
                      <a:lnTo>
                        <a:pt x="12" y="3"/>
                      </a:lnTo>
                      <a:cubicBezTo>
                        <a:pt x="8" y="2"/>
                        <a:pt x="7" y="1"/>
                        <a:pt x="6" y="0"/>
                      </a:cubicBezTo>
                      <a:cubicBezTo>
                        <a:pt x="1" y="1"/>
                        <a:pt x="0" y="2"/>
                        <a:pt x="12" y="3"/>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1198" name="Google Shape;1198;p79"/>
                <p:cNvSpPr/>
                <p:nvPr/>
              </p:nvSpPr>
              <p:spPr>
                <a:xfrm>
                  <a:off x="5434013" y="1567405"/>
                  <a:ext cx="4762" cy="1231"/>
                </a:xfrm>
                <a:custGeom>
                  <a:rect b="b" l="l" r="r" t="t"/>
                  <a:pathLst>
                    <a:path extrusionOk="0" h="1" w="5">
                      <a:moveTo>
                        <a:pt x="5" y="1"/>
                      </a:moveTo>
                      <a:lnTo>
                        <a:pt x="5" y="1"/>
                      </a:lnTo>
                      <a:lnTo>
                        <a:pt x="3" y="0"/>
                      </a:lnTo>
                      <a:cubicBezTo>
                        <a:pt x="1" y="1"/>
                        <a:pt x="1" y="1"/>
                        <a:pt x="0" y="1"/>
                      </a:cubicBezTo>
                      <a:lnTo>
                        <a:pt x="5" y="1"/>
                      </a:ln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1199" name="Google Shape;1199;p79"/>
                <p:cNvSpPr/>
                <p:nvPr/>
              </p:nvSpPr>
              <p:spPr>
                <a:xfrm>
                  <a:off x="9672638" y="1567405"/>
                  <a:ext cx="25400" cy="2462"/>
                </a:xfrm>
                <a:custGeom>
                  <a:rect b="b" l="l" r="r" t="t"/>
                  <a:pathLst>
                    <a:path extrusionOk="0" h="3" w="27">
                      <a:moveTo>
                        <a:pt x="27" y="3"/>
                      </a:moveTo>
                      <a:lnTo>
                        <a:pt x="27" y="3"/>
                      </a:lnTo>
                      <a:cubicBezTo>
                        <a:pt x="13" y="2"/>
                        <a:pt x="6" y="1"/>
                        <a:pt x="1" y="0"/>
                      </a:cubicBezTo>
                      <a:cubicBezTo>
                        <a:pt x="0" y="1"/>
                        <a:pt x="6" y="2"/>
                        <a:pt x="27" y="3"/>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1200" name="Google Shape;1200;p79"/>
                <p:cNvSpPr/>
                <p:nvPr/>
              </p:nvSpPr>
              <p:spPr>
                <a:xfrm>
                  <a:off x="10966450" y="1529246"/>
                  <a:ext cx="39687" cy="2462"/>
                </a:xfrm>
                <a:custGeom>
                  <a:rect b="b" l="l" r="r" t="t"/>
                  <a:pathLst>
                    <a:path extrusionOk="0" h="3" w="42">
                      <a:moveTo>
                        <a:pt x="42" y="0"/>
                      </a:moveTo>
                      <a:lnTo>
                        <a:pt x="42" y="0"/>
                      </a:lnTo>
                      <a:lnTo>
                        <a:pt x="0" y="1"/>
                      </a:lnTo>
                      <a:cubicBezTo>
                        <a:pt x="20" y="1"/>
                        <a:pt x="27" y="2"/>
                        <a:pt x="38" y="3"/>
                      </a:cubicBezTo>
                      <a:cubicBezTo>
                        <a:pt x="37" y="2"/>
                        <a:pt x="29" y="0"/>
                        <a:pt x="42" y="0"/>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1201" name="Google Shape;1201;p79"/>
                <p:cNvSpPr/>
                <p:nvPr/>
              </p:nvSpPr>
              <p:spPr>
                <a:xfrm>
                  <a:off x="11329988" y="1552634"/>
                  <a:ext cx="44450" cy="2462"/>
                </a:xfrm>
                <a:custGeom>
                  <a:rect b="b" l="l" r="r" t="t"/>
                  <a:pathLst>
                    <a:path extrusionOk="0" h="3" w="46">
                      <a:moveTo>
                        <a:pt x="27" y="3"/>
                      </a:moveTo>
                      <a:lnTo>
                        <a:pt x="27" y="3"/>
                      </a:lnTo>
                      <a:cubicBezTo>
                        <a:pt x="33" y="2"/>
                        <a:pt x="40" y="3"/>
                        <a:pt x="46" y="2"/>
                      </a:cubicBezTo>
                      <a:lnTo>
                        <a:pt x="44" y="0"/>
                      </a:lnTo>
                      <a:cubicBezTo>
                        <a:pt x="18" y="0"/>
                        <a:pt x="0" y="2"/>
                        <a:pt x="27" y="3"/>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1202" name="Google Shape;1202;p79"/>
                <p:cNvSpPr/>
                <p:nvPr/>
              </p:nvSpPr>
              <p:spPr>
                <a:xfrm>
                  <a:off x="11042650" y="1540325"/>
                  <a:ext cx="60325" cy="6155"/>
                </a:xfrm>
                <a:custGeom>
                  <a:rect b="b" l="l" r="r" t="t"/>
                  <a:pathLst>
                    <a:path extrusionOk="0" h="7" w="63">
                      <a:moveTo>
                        <a:pt x="0" y="3"/>
                      </a:moveTo>
                      <a:lnTo>
                        <a:pt x="0" y="3"/>
                      </a:lnTo>
                      <a:cubicBezTo>
                        <a:pt x="3" y="7"/>
                        <a:pt x="30" y="6"/>
                        <a:pt x="60" y="5"/>
                      </a:cubicBezTo>
                      <a:lnTo>
                        <a:pt x="54" y="5"/>
                      </a:lnTo>
                      <a:cubicBezTo>
                        <a:pt x="63" y="0"/>
                        <a:pt x="31" y="1"/>
                        <a:pt x="0" y="3"/>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1203" name="Google Shape;1203;p79"/>
                <p:cNvSpPr/>
                <p:nvPr/>
              </p:nvSpPr>
              <p:spPr>
                <a:xfrm>
                  <a:off x="11106150" y="1542787"/>
                  <a:ext cx="28575" cy="1231"/>
                </a:xfrm>
                <a:custGeom>
                  <a:rect b="b" l="l" r="r" t="t"/>
                  <a:pathLst>
                    <a:path extrusionOk="0" h="2" w="31">
                      <a:moveTo>
                        <a:pt x="0" y="2"/>
                      </a:moveTo>
                      <a:lnTo>
                        <a:pt x="0" y="2"/>
                      </a:lnTo>
                      <a:cubicBezTo>
                        <a:pt x="10" y="2"/>
                        <a:pt x="19" y="2"/>
                        <a:pt x="28" y="2"/>
                      </a:cubicBezTo>
                      <a:cubicBezTo>
                        <a:pt x="31" y="0"/>
                        <a:pt x="17" y="2"/>
                        <a:pt x="0" y="2"/>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1204" name="Google Shape;1204;p79"/>
                <p:cNvSpPr/>
                <p:nvPr/>
              </p:nvSpPr>
              <p:spPr>
                <a:xfrm>
                  <a:off x="10679113" y="1525554"/>
                  <a:ext cx="103187" cy="9847"/>
                </a:xfrm>
                <a:custGeom>
                  <a:rect b="b" l="l" r="r" t="t"/>
                  <a:pathLst>
                    <a:path extrusionOk="0" h="12" w="109">
                      <a:moveTo>
                        <a:pt x="77" y="9"/>
                      </a:moveTo>
                      <a:lnTo>
                        <a:pt x="77" y="9"/>
                      </a:lnTo>
                      <a:cubicBezTo>
                        <a:pt x="91" y="10"/>
                        <a:pt x="86" y="4"/>
                        <a:pt x="94" y="6"/>
                      </a:cubicBezTo>
                      <a:cubicBezTo>
                        <a:pt x="109" y="0"/>
                        <a:pt x="0" y="12"/>
                        <a:pt x="77" y="9"/>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1205" name="Google Shape;1205;p79"/>
                <p:cNvSpPr/>
                <p:nvPr/>
              </p:nvSpPr>
              <p:spPr>
                <a:xfrm>
                  <a:off x="11039475" y="1550172"/>
                  <a:ext cx="26987" cy="4924"/>
                </a:xfrm>
                <a:custGeom>
                  <a:rect b="b" l="l" r="r" t="t"/>
                  <a:pathLst>
                    <a:path extrusionOk="0" h="5" w="27">
                      <a:moveTo>
                        <a:pt x="27" y="5"/>
                      </a:moveTo>
                      <a:lnTo>
                        <a:pt x="27" y="5"/>
                      </a:lnTo>
                      <a:lnTo>
                        <a:pt x="16" y="0"/>
                      </a:lnTo>
                      <a:lnTo>
                        <a:pt x="0" y="4"/>
                      </a:lnTo>
                      <a:lnTo>
                        <a:pt x="27" y="5"/>
                      </a:ln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1206" name="Google Shape;1206;p79"/>
                <p:cNvSpPr/>
                <p:nvPr/>
              </p:nvSpPr>
              <p:spPr>
                <a:xfrm>
                  <a:off x="10841038" y="1548941"/>
                  <a:ext cx="58737" cy="2462"/>
                </a:xfrm>
                <a:custGeom>
                  <a:rect b="b" l="l" r="r" t="t"/>
                  <a:pathLst>
                    <a:path extrusionOk="0" h="3" w="61">
                      <a:moveTo>
                        <a:pt x="1" y="2"/>
                      </a:moveTo>
                      <a:lnTo>
                        <a:pt x="1" y="2"/>
                      </a:lnTo>
                      <a:lnTo>
                        <a:pt x="49" y="3"/>
                      </a:lnTo>
                      <a:cubicBezTo>
                        <a:pt x="48" y="2"/>
                        <a:pt x="54" y="2"/>
                        <a:pt x="61" y="2"/>
                      </a:cubicBezTo>
                      <a:cubicBezTo>
                        <a:pt x="32" y="1"/>
                        <a:pt x="0" y="0"/>
                        <a:pt x="1" y="2"/>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1207" name="Google Shape;1207;p79"/>
                <p:cNvSpPr/>
                <p:nvPr/>
              </p:nvSpPr>
              <p:spPr>
                <a:xfrm>
                  <a:off x="10899775" y="1550172"/>
                  <a:ext cx="36512" cy="1231"/>
                </a:xfrm>
                <a:custGeom>
                  <a:rect b="b" l="l" r="r" t="t"/>
                  <a:pathLst>
                    <a:path extrusionOk="0" h="1" w="38">
                      <a:moveTo>
                        <a:pt x="0" y="1"/>
                      </a:moveTo>
                      <a:lnTo>
                        <a:pt x="0" y="1"/>
                      </a:lnTo>
                      <a:cubicBezTo>
                        <a:pt x="15" y="1"/>
                        <a:pt x="30" y="1"/>
                        <a:pt x="38" y="0"/>
                      </a:cubicBezTo>
                      <a:cubicBezTo>
                        <a:pt x="30" y="0"/>
                        <a:pt x="12" y="0"/>
                        <a:pt x="0" y="1"/>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1208" name="Google Shape;1208;p79"/>
                <p:cNvSpPr/>
                <p:nvPr/>
              </p:nvSpPr>
              <p:spPr>
                <a:xfrm>
                  <a:off x="10958513" y="1555096"/>
                  <a:ext cx="46037" cy="0"/>
                </a:xfrm>
                <a:custGeom>
                  <a:rect b="b" l="l" r="r" t="t"/>
                  <a:pathLst>
                    <a:path extrusionOk="0" h="1" w="47">
                      <a:moveTo>
                        <a:pt x="47" y="0"/>
                      </a:moveTo>
                      <a:lnTo>
                        <a:pt x="47" y="0"/>
                      </a:lnTo>
                      <a:lnTo>
                        <a:pt x="33" y="0"/>
                      </a:lnTo>
                      <a:lnTo>
                        <a:pt x="0" y="0"/>
                      </a:lnTo>
                      <a:lnTo>
                        <a:pt x="47" y="0"/>
                      </a:ln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1209" name="Google Shape;1209;p79"/>
                <p:cNvSpPr/>
                <p:nvPr/>
              </p:nvSpPr>
              <p:spPr>
                <a:xfrm>
                  <a:off x="10304463" y="1548941"/>
                  <a:ext cx="61912" cy="3693"/>
                </a:xfrm>
                <a:custGeom>
                  <a:rect b="b" l="l" r="r" t="t"/>
                  <a:pathLst>
                    <a:path extrusionOk="0" h="4" w="65">
                      <a:moveTo>
                        <a:pt x="57" y="0"/>
                      </a:moveTo>
                      <a:lnTo>
                        <a:pt x="57" y="0"/>
                      </a:lnTo>
                      <a:lnTo>
                        <a:pt x="5" y="1"/>
                      </a:lnTo>
                      <a:cubicBezTo>
                        <a:pt x="0" y="3"/>
                        <a:pt x="14" y="4"/>
                        <a:pt x="33" y="4"/>
                      </a:cubicBezTo>
                      <a:cubicBezTo>
                        <a:pt x="45" y="2"/>
                        <a:pt x="65" y="2"/>
                        <a:pt x="57" y="0"/>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1210" name="Google Shape;1210;p79"/>
                <p:cNvSpPr/>
                <p:nvPr/>
              </p:nvSpPr>
              <p:spPr>
                <a:xfrm>
                  <a:off x="10483850" y="1557558"/>
                  <a:ext cx="23812" cy="6155"/>
                </a:xfrm>
                <a:custGeom>
                  <a:rect b="b" l="l" r="r" t="t"/>
                  <a:pathLst>
                    <a:path extrusionOk="0" h="7" w="25">
                      <a:moveTo>
                        <a:pt x="25" y="4"/>
                      </a:moveTo>
                      <a:lnTo>
                        <a:pt x="25" y="4"/>
                      </a:lnTo>
                      <a:cubicBezTo>
                        <a:pt x="11" y="3"/>
                        <a:pt x="10" y="2"/>
                        <a:pt x="2" y="0"/>
                      </a:cubicBezTo>
                      <a:lnTo>
                        <a:pt x="0" y="7"/>
                      </a:lnTo>
                      <a:lnTo>
                        <a:pt x="25" y="4"/>
                      </a:ln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1211" name="Google Shape;1211;p79"/>
                <p:cNvSpPr/>
                <p:nvPr/>
              </p:nvSpPr>
              <p:spPr>
                <a:xfrm>
                  <a:off x="10291763" y="1563712"/>
                  <a:ext cx="117475" cy="2462"/>
                </a:xfrm>
                <a:custGeom>
                  <a:rect b="b" l="l" r="r" t="t"/>
                  <a:pathLst>
                    <a:path extrusionOk="0" h="4" w="123">
                      <a:moveTo>
                        <a:pt x="75" y="0"/>
                      </a:moveTo>
                      <a:lnTo>
                        <a:pt x="75" y="0"/>
                      </a:lnTo>
                      <a:cubicBezTo>
                        <a:pt x="70" y="1"/>
                        <a:pt x="0" y="4"/>
                        <a:pt x="66" y="4"/>
                      </a:cubicBezTo>
                      <a:cubicBezTo>
                        <a:pt x="71" y="2"/>
                        <a:pt x="123" y="1"/>
                        <a:pt x="75" y="0"/>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1212" name="Google Shape;1212;p79"/>
                <p:cNvSpPr/>
                <p:nvPr/>
              </p:nvSpPr>
              <p:spPr>
                <a:xfrm>
                  <a:off x="9621838" y="1546479"/>
                  <a:ext cx="11112" cy="8617"/>
                </a:xfrm>
                <a:custGeom>
                  <a:rect b="b" l="l" r="r" t="t"/>
                  <a:pathLst>
                    <a:path extrusionOk="0" h="10" w="13">
                      <a:moveTo>
                        <a:pt x="0" y="10"/>
                      </a:moveTo>
                      <a:lnTo>
                        <a:pt x="0" y="10"/>
                      </a:lnTo>
                      <a:lnTo>
                        <a:pt x="13" y="10"/>
                      </a:lnTo>
                      <a:lnTo>
                        <a:pt x="12" y="0"/>
                      </a:lnTo>
                      <a:lnTo>
                        <a:pt x="0" y="10"/>
                      </a:ln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1213" name="Google Shape;1213;p79"/>
                <p:cNvSpPr/>
                <p:nvPr/>
              </p:nvSpPr>
              <p:spPr>
                <a:xfrm>
                  <a:off x="8951913" y="1568636"/>
                  <a:ext cx="96837" cy="8617"/>
                </a:xfrm>
                <a:custGeom>
                  <a:rect b="b" l="l" r="r" t="t"/>
                  <a:pathLst>
                    <a:path extrusionOk="0" h="10" w="101">
                      <a:moveTo>
                        <a:pt x="16" y="8"/>
                      </a:moveTo>
                      <a:lnTo>
                        <a:pt x="16" y="8"/>
                      </a:lnTo>
                      <a:cubicBezTo>
                        <a:pt x="78" y="10"/>
                        <a:pt x="31" y="1"/>
                        <a:pt x="86" y="4"/>
                      </a:cubicBezTo>
                      <a:cubicBezTo>
                        <a:pt x="101" y="2"/>
                        <a:pt x="41" y="2"/>
                        <a:pt x="56" y="0"/>
                      </a:cubicBezTo>
                      <a:cubicBezTo>
                        <a:pt x="19" y="2"/>
                        <a:pt x="0" y="1"/>
                        <a:pt x="16" y="8"/>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1214" name="Google Shape;1214;p79"/>
                <p:cNvSpPr/>
                <p:nvPr/>
              </p:nvSpPr>
              <p:spPr>
                <a:xfrm>
                  <a:off x="9005888" y="1566174"/>
                  <a:ext cx="17462" cy="2462"/>
                </a:xfrm>
                <a:custGeom>
                  <a:rect b="b" l="l" r="r" t="t"/>
                  <a:pathLst>
                    <a:path extrusionOk="0" h="2" w="19">
                      <a:moveTo>
                        <a:pt x="0" y="2"/>
                      </a:moveTo>
                      <a:lnTo>
                        <a:pt x="0" y="2"/>
                      </a:lnTo>
                      <a:lnTo>
                        <a:pt x="19" y="0"/>
                      </a:lnTo>
                      <a:cubicBezTo>
                        <a:pt x="8" y="1"/>
                        <a:pt x="3" y="1"/>
                        <a:pt x="0" y="2"/>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1215" name="Google Shape;1215;p79"/>
                <p:cNvSpPr/>
                <p:nvPr/>
              </p:nvSpPr>
              <p:spPr>
                <a:xfrm>
                  <a:off x="1587500" y="1516937"/>
                  <a:ext cx="38100" cy="3693"/>
                </a:xfrm>
                <a:custGeom>
                  <a:rect b="b" l="l" r="r" t="t"/>
                  <a:pathLst>
                    <a:path extrusionOk="0" h="4" w="39">
                      <a:moveTo>
                        <a:pt x="39" y="2"/>
                      </a:moveTo>
                      <a:lnTo>
                        <a:pt x="39" y="2"/>
                      </a:lnTo>
                      <a:lnTo>
                        <a:pt x="0" y="0"/>
                      </a:lnTo>
                      <a:lnTo>
                        <a:pt x="25" y="4"/>
                      </a:lnTo>
                      <a:lnTo>
                        <a:pt x="39" y="2"/>
                      </a:ln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1216" name="Google Shape;1216;p79"/>
                <p:cNvSpPr/>
                <p:nvPr/>
              </p:nvSpPr>
              <p:spPr>
                <a:xfrm>
                  <a:off x="1522413" y="1519399"/>
                  <a:ext cx="30162" cy="4924"/>
                </a:xfrm>
                <a:custGeom>
                  <a:rect b="b" l="l" r="r" t="t"/>
                  <a:pathLst>
                    <a:path extrusionOk="0" h="6" w="32">
                      <a:moveTo>
                        <a:pt x="32" y="6"/>
                      </a:moveTo>
                      <a:lnTo>
                        <a:pt x="32" y="6"/>
                      </a:lnTo>
                      <a:lnTo>
                        <a:pt x="23" y="0"/>
                      </a:lnTo>
                      <a:lnTo>
                        <a:pt x="0" y="5"/>
                      </a:lnTo>
                      <a:cubicBezTo>
                        <a:pt x="8" y="5"/>
                        <a:pt x="26" y="5"/>
                        <a:pt x="32" y="6"/>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1217" name="Google Shape;1217;p79"/>
                <p:cNvSpPr/>
                <p:nvPr/>
              </p:nvSpPr>
              <p:spPr>
                <a:xfrm>
                  <a:off x="6650038" y="1573559"/>
                  <a:ext cx="33337" cy="3693"/>
                </a:xfrm>
                <a:custGeom>
                  <a:rect b="b" l="l" r="r" t="t"/>
                  <a:pathLst>
                    <a:path extrusionOk="0" h="4" w="34">
                      <a:moveTo>
                        <a:pt x="31" y="4"/>
                      </a:moveTo>
                      <a:lnTo>
                        <a:pt x="31" y="4"/>
                      </a:lnTo>
                      <a:lnTo>
                        <a:pt x="34" y="2"/>
                      </a:lnTo>
                      <a:cubicBezTo>
                        <a:pt x="28" y="1"/>
                        <a:pt x="18" y="1"/>
                        <a:pt x="0" y="0"/>
                      </a:cubicBezTo>
                      <a:lnTo>
                        <a:pt x="31" y="4"/>
                      </a:ln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1218" name="Google Shape;1218;p79"/>
                <p:cNvSpPr/>
                <p:nvPr/>
              </p:nvSpPr>
              <p:spPr>
                <a:xfrm>
                  <a:off x="6162675" y="1566174"/>
                  <a:ext cx="15875" cy="4924"/>
                </a:xfrm>
                <a:custGeom>
                  <a:rect b="b" l="l" r="r" t="t"/>
                  <a:pathLst>
                    <a:path extrusionOk="0" h="6" w="17">
                      <a:moveTo>
                        <a:pt x="8" y="6"/>
                      </a:moveTo>
                      <a:lnTo>
                        <a:pt x="8" y="6"/>
                      </a:lnTo>
                      <a:lnTo>
                        <a:pt x="17" y="6"/>
                      </a:lnTo>
                      <a:lnTo>
                        <a:pt x="0" y="0"/>
                      </a:lnTo>
                      <a:lnTo>
                        <a:pt x="8" y="6"/>
                      </a:ln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1219" name="Google Shape;1219;p79"/>
                <p:cNvSpPr/>
                <p:nvPr/>
              </p:nvSpPr>
              <p:spPr>
                <a:xfrm>
                  <a:off x="5738813" y="1571097"/>
                  <a:ext cx="60325" cy="6155"/>
                </a:xfrm>
                <a:custGeom>
                  <a:rect b="b" l="l" r="r" t="t"/>
                  <a:pathLst>
                    <a:path extrusionOk="0" h="8" w="63">
                      <a:moveTo>
                        <a:pt x="5" y="7"/>
                      </a:moveTo>
                      <a:lnTo>
                        <a:pt x="5" y="7"/>
                      </a:lnTo>
                      <a:cubicBezTo>
                        <a:pt x="23" y="8"/>
                        <a:pt x="45" y="6"/>
                        <a:pt x="63" y="7"/>
                      </a:cubicBezTo>
                      <a:cubicBezTo>
                        <a:pt x="23" y="8"/>
                        <a:pt x="0" y="0"/>
                        <a:pt x="5" y="7"/>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grpSp>
        </p:grpSp>
      </p:grpSp>
      <p:sp>
        <p:nvSpPr>
          <p:cNvPr id="1220" name="Google Shape;1220;p79"/>
          <p:cNvSpPr txBox="1"/>
          <p:nvPr>
            <p:ph idx="11" type="ftr"/>
          </p:nvPr>
        </p:nvSpPr>
        <p:spPr>
          <a:xfrm>
            <a:off x="1522413" y="6400801"/>
            <a:ext cx="6324599" cy="276226"/>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221" name="Google Shape;1221;p79"/>
          <p:cNvSpPr txBox="1"/>
          <p:nvPr>
            <p:ph idx="10" type="dt"/>
          </p:nvPr>
        </p:nvSpPr>
        <p:spPr>
          <a:xfrm>
            <a:off x="8075612" y="6400801"/>
            <a:ext cx="1243859" cy="276226"/>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222" name="Google Shape;1222;p79"/>
          <p:cNvSpPr txBox="1"/>
          <p:nvPr>
            <p:ph idx="12" type="sldNum"/>
          </p:nvPr>
        </p:nvSpPr>
        <p:spPr>
          <a:xfrm>
            <a:off x="9523412" y="6400801"/>
            <a:ext cx="1143002" cy="276226"/>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pt-BR"/>
              <a:t>‹#›</a:t>
            </a:fld>
            <a:endParaRPr/>
          </a:p>
        </p:txBody>
      </p:sp>
    </p:spTree>
  </p:cSld>
  <p:clrMapOvr>
    <a:masterClrMapping/>
  </p:clrMapOvr>
  <mc:AlternateContent>
    <mc:Choice Requires="p14">
      <p:transition spd="slow" p14:dur="700">
        <p:fade/>
      </p:transition>
    </mc:Choice>
    <mc:Fallback>
      <p:transition spd="slow">
        <p:fade/>
      </p:transition>
    </mc:Fallback>
  </mc:AlternateContent>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0.xml"/><Relationship Id="rId10" Type="http://schemas.openxmlformats.org/officeDocument/2006/relationships/slideLayout" Target="../slideLayouts/slideLayout9.xml"/><Relationship Id="rId13" Type="http://schemas.openxmlformats.org/officeDocument/2006/relationships/theme" Target="../theme/theme1.xml"/><Relationship Id="rId12" Type="http://schemas.openxmlformats.org/officeDocument/2006/relationships/slideLayout" Target="../slideLayouts/slideLayout11.xml"/><Relationship Id="rId1" Type="http://schemas.openxmlformats.org/officeDocument/2006/relationships/image" Target="../media/image1.png"/><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9" Type="http://schemas.openxmlformats.org/officeDocument/2006/relationships/slideLayout" Target="../slideLayouts/slideLayout8.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1">
            <a:alphaModFix/>
          </a:blip>
          <a:stretch>
            <a:fillRect/>
          </a:stretch>
        </a:blipFill>
      </p:bgPr>
    </p:bg>
    <p:spTree>
      <p:nvGrpSpPr>
        <p:cNvPr id="9" name="Shape 9"/>
        <p:cNvGrpSpPr/>
        <p:nvPr/>
      </p:nvGrpSpPr>
      <p:grpSpPr>
        <a:xfrm>
          <a:off x="0" y="0"/>
          <a:ext cx="0" cy="0"/>
          <a:chOff x="0" y="0"/>
          <a:chExt cx="0" cy="0"/>
        </a:xfrm>
      </p:grpSpPr>
      <p:sp>
        <p:nvSpPr>
          <p:cNvPr id="10" name="Google Shape;10;p70"/>
          <p:cNvSpPr txBox="1"/>
          <p:nvPr>
            <p:ph type="title"/>
          </p:nvPr>
        </p:nvSpPr>
        <p:spPr>
          <a:xfrm>
            <a:off x="1522414" y="274638"/>
            <a:ext cx="9143998" cy="1020762"/>
          </a:xfrm>
          <a:prstGeom prst="rect">
            <a:avLst/>
          </a:prstGeom>
          <a:noFill/>
          <a:ln>
            <a:noFill/>
          </a:ln>
        </p:spPr>
        <p:txBody>
          <a:bodyPr anchorCtr="0" anchor="b" bIns="45700" lIns="91425" spcFirstLastPara="1" rIns="91425" wrap="square" tIns="45700">
            <a:normAutofit/>
          </a:bodyPr>
          <a:lstStyle>
            <a:lvl1pPr lvl="0" marR="0" rtl="0" algn="l">
              <a:lnSpc>
                <a:spcPct val="90000"/>
              </a:lnSpc>
              <a:spcBef>
                <a:spcPts val="0"/>
              </a:spcBef>
              <a:spcAft>
                <a:spcPts val="0"/>
              </a:spcAft>
              <a:buClr>
                <a:schemeClr val="lt1"/>
              </a:buClr>
              <a:buSzPts val="3200"/>
              <a:buFont typeface="Consolas"/>
              <a:buNone/>
              <a:defRPr b="0" i="0" sz="3200" u="none" cap="none" strike="noStrike">
                <a:solidFill>
                  <a:schemeClr val="lt1"/>
                </a:solidFill>
                <a:latin typeface="Consolas"/>
                <a:ea typeface="Consolas"/>
                <a:cs typeface="Consolas"/>
                <a:sym typeface="Consolas"/>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1" name="Google Shape;11;p70"/>
          <p:cNvSpPr txBox="1"/>
          <p:nvPr>
            <p:ph idx="1" type="body"/>
          </p:nvPr>
        </p:nvSpPr>
        <p:spPr>
          <a:xfrm>
            <a:off x="1522414" y="1905000"/>
            <a:ext cx="9144000" cy="4267200"/>
          </a:xfrm>
          <a:prstGeom prst="rect">
            <a:avLst/>
          </a:prstGeom>
          <a:noFill/>
          <a:ln>
            <a:noFill/>
          </a:ln>
        </p:spPr>
        <p:txBody>
          <a:bodyPr anchorCtr="0" anchor="t" bIns="45700" lIns="91425" spcFirstLastPara="1" rIns="91425" wrap="square" tIns="45700">
            <a:normAutofit/>
          </a:bodyPr>
          <a:lstStyle>
            <a:lvl1pPr indent="-381000" lvl="0" marL="457200" marR="0" rtl="0" algn="l">
              <a:lnSpc>
                <a:spcPct val="90000"/>
              </a:lnSpc>
              <a:spcBef>
                <a:spcPts val="1800"/>
              </a:spcBef>
              <a:spcAft>
                <a:spcPts val="0"/>
              </a:spcAft>
              <a:buClr>
                <a:schemeClr val="lt1"/>
              </a:buClr>
              <a:buSzPts val="2400"/>
              <a:buFont typeface="Arial"/>
              <a:buChar char="▪"/>
              <a:defRPr b="0" i="0" sz="2400" u="none" cap="none" strike="noStrike">
                <a:solidFill>
                  <a:schemeClr val="lt1"/>
                </a:solidFill>
                <a:latin typeface="Corbel"/>
                <a:ea typeface="Corbel"/>
                <a:cs typeface="Corbel"/>
                <a:sym typeface="Corbel"/>
              </a:defRPr>
            </a:lvl1pPr>
            <a:lvl2pPr indent="-355600" lvl="1" marL="914400" marR="0" rtl="0" algn="l">
              <a:lnSpc>
                <a:spcPct val="90000"/>
              </a:lnSpc>
              <a:spcBef>
                <a:spcPts val="600"/>
              </a:spcBef>
              <a:spcAft>
                <a:spcPts val="0"/>
              </a:spcAft>
              <a:buClr>
                <a:schemeClr val="lt1"/>
              </a:buClr>
              <a:buSzPts val="2000"/>
              <a:buFont typeface="Consolas"/>
              <a:buChar char="–"/>
              <a:defRPr b="0" i="0" sz="2000" u="none" cap="none" strike="noStrike">
                <a:solidFill>
                  <a:schemeClr val="lt1"/>
                </a:solidFill>
                <a:latin typeface="Corbel"/>
                <a:ea typeface="Corbel"/>
                <a:cs typeface="Corbel"/>
                <a:sym typeface="Corbel"/>
              </a:defRPr>
            </a:lvl2pPr>
            <a:lvl3pPr indent="-342900" lvl="2" marL="1371600" marR="0" rtl="0" algn="l">
              <a:lnSpc>
                <a:spcPct val="90000"/>
              </a:lnSpc>
              <a:spcBef>
                <a:spcPts val="600"/>
              </a:spcBef>
              <a:spcAft>
                <a:spcPts val="0"/>
              </a:spcAft>
              <a:buClr>
                <a:schemeClr val="lt1"/>
              </a:buClr>
              <a:buSzPts val="1800"/>
              <a:buFont typeface="Arial"/>
              <a:buChar char="▪"/>
              <a:defRPr b="0" i="0" sz="1800" u="none" cap="none" strike="noStrike">
                <a:solidFill>
                  <a:schemeClr val="lt1"/>
                </a:solidFill>
                <a:latin typeface="Corbel"/>
                <a:ea typeface="Corbel"/>
                <a:cs typeface="Corbel"/>
                <a:sym typeface="Corbel"/>
              </a:defRPr>
            </a:lvl3pPr>
            <a:lvl4pPr indent="-330200" lvl="3" marL="1828800" marR="0" rtl="0" algn="l">
              <a:lnSpc>
                <a:spcPct val="90000"/>
              </a:lnSpc>
              <a:spcBef>
                <a:spcPts val="600"/>
              </a:spcBef>
              <a:spcAft>
                <a:spcPts val="0"/>
              </a:spcAft>
              <a:buClr>
                <a:schemeClr val="lt1"/>
              </a:buClr>
              <a:buSzPts val="1600"/>
              <a:buFont typeface="Consolas"/>
              <a:buChar char="–"/>
              <a:defRPr b="0" i="0" sz="1600" u="none" cap="none" strike="noStrike">
                <a:solidFill>
                  <a:schemeClr val="lt1"/>
                </a:solidFill>
                <a:latin typeface="Corbel"/>
                <a:ea typeface="Corbel"/>
                <a:cs typeface="Corbel"/>
                <a:sym typeface="Corbel"/>
              </a:defRPr>
            </a:lvl4pPr>
            <a:lvl5pPr indent="-330200" lvl="4" marL="2286000" marR="0" rtl="0" algn="l">
              <a:lnSpc>
                <a:spcPct val="90000"/>
              </a:lnSpc>
              <a:spcBef>
                <a:spcPts val="600"/>
              </a:spcBef>
              <a:spcAft>
                <a:spcPts val="0"/>
              </a:spcAft>
              <a:buClr>
                <a:schemeClr val="lt1"/>
              </a:buClr>
              <a:buSzPts val="1600"/>
              <a:buFont typeface="Arial"/>
              <a:buChar char="▪"/>
              <a:defRPr b="0" i="0" sz="1600" u="none" cap="none" strike="noStrike">
                <a:solidFill>
                  <a:schemeClr val="lt1"/>
                </a:solidFill>
                <a:latin typeface="Corbel"/>
                <a:ea typeface="Corbel"/>
                <a:cs typeface="Corbel"/>
                <a:sym typeface="Corbel"/>
              </a:defRPr>
            </a:lvl5pPr>
            <a:lvl6pPr indent="-330200" lvl="5" marL="2743200" marR="0" rtl="0" algn="l">
              <a:lnSpc>
                <a:spcPct val="90000"/>
              </a:lnSpc>
              <a:spcBef>
                <a:spcPts val="600"/>
              </a:spcBef>
              <a:spcAft>
                <a:spcPts val="0"/>
              </a:spcAft>
              <a:buClr>
                <a:schemeClr val="lt1"/>
              </a:buClr>
              <a:buSzPts val="1600"/>
              <a:buFont typeface="Consolas"/>
              <a:buChar char="–"/>
              <a:defRPr b="0" i="0" sz="1600" u="none" cap="none" strike="noStrike">
                <a:solidFill>
                  <a:schemeClr val="lt1"/>
                </a:solidFill>
                <a:latin typeface="Corbel"/>
                <a:ea typeface="Corbel"/>
                <a:cs typeface="Corbel"/>
                <a:sym typeface="Corbel"/>
              </a:defRPr>
            </a:lvl6pPr>
            <a:lvl7pPr indent="-330200" lvl="6" marL="3200400" marR="0" rtl="0" algn="l">
              <a:lnSpc>
                <a:spcPct val="90000"/>
              </a:lnSpc>
              <a:spcBef>
                <a:spcPts val="600"/>
              </a:spcBef>
              <a:spcAft>
                <a:spcPts val="0"/>
              </a:spcAft>
              <a:buClr>
                <a:schemeClr val="lt1"/>
              </a:buClr>
              <a:buSzPts val="1600"/>
              <a:buFont typeface="Arial"/>
              <a:buChar char="▪"/>
              <a:defRPr b="0" i="0" sz="1600" u="none" cap="none" strike="noStrike">
                <a:solidFill>
                  <a:schemeClr val="lt1"/>
                </a:solidFill>
                <a:latin typeface="Corbel"/>
                <a:ea typeface="Corbel"/>
                <a:cs typeface="Corbel"/>
                <a:sym typeface="Corbel"/>
              </a:defRPr>
            </a:lvl7pPr>
            <a:lvl8pPr indent="-330200" lvl="7" marL="3657600" marR="0" rtl="0" algn="l">
              <a:lnSpc>
                <a:spcPct val="90000"/>
              </a:lnSpc>
              <a:spcBef>
                <a:spcPts val="600"/>
              </a:spcBef>
              <a:spcAft>
                <a:spcPts val="0"/>
              </a:spcAft>
              <a:buClr>
                <a:schemeClr val="lt1"/>
              </a:buClr>
              <a:buSzPts val="1600"/>
              <a:buFont typeface="Consolas"/>
              <a:buChar char="–"/>
              <a:defRPr b="0" i="0" sz="1600" u="none" cap="none" strike="noStrike">
                <a:solidFill>
                  <a:schemeClr val="lt1"/>
                </a:solidFill>
                <a:latin typeface="Corbel"/>
                <a:ea typeface="Corbel"/>
                <a:cs typeface="Corbel"/>
                <a:sym typeface="Corbel"/>
              </a:defRPr>
            </a:lvl8pPr>
            <a:lvl9pPr indent="-330200" lvl="8" marL="4114800" marR="0" rtl="0" algn="l">
              <a:lnSpc>
                <a:spcPct val="90000"/>
              </a:lnSpc>
              <a:spcBef>
                <a:spcPts val="600"/>
              </a:spcBef>
              <a:spcAft>
                <a:spcPts val="0"/>
              </a:spcAft>
              <a:buClr>
                <a:schemeClr val="lt1"/>
              </a:buClr>
              <a:buSzPts val="1600"/>
              <a:buFont typeface="Arial"/>
              <a:buChar char="▪"/>
              <a:defRPr b="0" i="0" sz="1600" u="none" cap="none" strike="noStrike">
                <a:solidFill>
                  <a:schemeClr val="lt1"/>
                </a:solidFill>
                <a:latin typeface="Corbel"/>
                <a:ea typeface="Corbel"/>
                <a:cs typeface="Corbel"/>
                <a:sym typeface="Corbel"/>
              </a:defRPr>
            </a:lvl9pPr>
          </a:lstStyle>
          <a:p/>
        </p:txBody>
      </p:sp>
      <p:sp>
        <p:nvSpPr>
          <p:cNvPr id="12" name="Google Shape;12;p70"/>
          <p:cNvSpPr txBox="1"/>
          <p:nvPr>
            <p:ph idx="11" type="ftr"/>
          </p:nvPr>
        </p:nvSpPr>
        <p:spPr>
          <a:xfrm>
            <a:off x="1522413" y="6400801"/>
            <a:ext cx="6324599" cy="276226"/>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lt1"/>
                </a:solidFill>
                <a:latin typeface="Corbel"/>
                <a:ea typeface="Corbel"/>
                <a:cs typeface="Corbel"/>
                <a:sym typeface="Corbel"/>
              </a:defRPr>
            </a:lvl1pPr>
            <a:lvl2pPr lvl="1" marR="0" rtl="0" algn="l">
              <a:spcBef>
                <a:spcPts val="0"/>
              </a:spcBef>
              <a:spcAft>
                <a:spcPts val="0"/>
              </a:spcAft>
              <a:buSzPts val="1400"/>
              <a:buNone/>
              <a:defRPr b="0" i="0" sz="1800" u="none" cap="none" strike="noStrike">
                <a:solidFill>
                  <a:schemeClr val="lt1"/>
                </a:solidFill>
                <a:latin typeface="Corbel"/>
                <a:ea typeface="Corbel"/>
                <a:cs typeface="Corbel"/>
                <a:sym typeface="Corbel"/>
              </a:defRPr>
            </a:lvl2pPr>
            <a:lvl3pPr lvl="2" marR="0" rtl="0" algn="l">
              <a:spcBef>
                <a:spcPts val="0"/>
              </a:spcBef>
              <a:spcAft>
                <a:spcPts val="0"/>
              </a:spcAft>
              <a:buSzPts val="1400"/>
              <a:buNone/>
              <a:defRPr b="0" i="0" sz="1800" u="none" cap="none" strike="noStrike">
                <a:solidFill>
                  <a:schemeClr val="lt1"/>
                </a:solidFill>
                <a:latin typeface="Corbel"/>
                <a:ea typeface="Corbel"/>
                <a:cs typeface="Corbel"/>
                <a:sym typeface="Corbel"/>
              </a:defRPr>
            </a:lvl3pPr>
            <a:lvl4pPr lvl="3" marR="0" rtl="0" algn="l">
              <a:spcBef>
                <a:spcPts val="0"/>
              </a:spcBef>
              <a:spcAft>
                <a:spcPts val="0"/>
              </a:spcAft>
              <a:buSzPts val="1400"/>
              <a:buNone/>
              <a:defRPr b="0" i="0" sz="1800" u="none" cap="none" strike="noStrike">
                <a:solidFill>
                  <a:schemeClr val="lt1"/>
                </a:solidFill>
                <a:latin typeface="Corbel"/>
                <a:ea typeface="Corbel"/>
                <a:cs typeface="Corbel"/>
                <a:sym typeface="Corbel"/>
              </a:defRPr>
            </a:lvl4pPr>
            <a:lvl5pPr lvl="4" marR="0" rtl="0" algn="l">
              <a:spcBef>
                <a:spcPts val="0"/>
              </a:spcBef>
              <a:spcAft>
                <a:spcPts val="0"/>
              </a:spcAft>
              <a:buSzPts val="1400"/>
              <a:buNone/>
              <a:defRPr b="0" i="0" sz="1800" u="none" cap="none" strike="noStrike">
                <a:solidFill>
                  <a:schemeClr val="lt1"/>
                </a:solidFill>
                <a:latin typeface="Corbel"/>
                <a:ea typeface="Corbel"/>
                <a:cs typeface="Corbel"/>
                <a:sym typeface="Corbel"/>
              </a:defRPr>
            </a:lvl5pPr>
            <a:lvl6pPr lvl="5" marR="0" rtl="0" algn="l">
              <a:spcBef>
                <a:spcPts val="0"/>
              </a:spcBef>
              <a:spcAft>
                <a:spcPts val="0"/>
              </a:spcAft>
              <a:buSzPts val="1400"/>
              <a:buNone/>
              <a:defRPr b="0" i="0" sz="1800" u="none" cap="none" strike="noStrike">
                <a:solidFill>
                  <a:schemeClr val="lt1"/>
                </a:solidFill>
                <a:latin typeface="Corbel"/>
                <a:ea typeface="Corbel"/>
                <a:cs typeface="Corbel"/>
                <a:sym typeface="Corbel"/>
              </a:defRPr>
            </a:lvl6pPr>
            <a:lvl7pPr lvl="6" marR="0" rtl="0" algn="l">
              <a:spcBef>
                <a:spcPts val="0"/>
              </a:spcBef>
              <a:spcAft>
                <a:spcPts val="0"/>
              </a:spcAft>
              <a:buSzPts val="1400"/>
              <a:buNone/>
              <a:defRPr b="0" i="0" sz="1800" u="none" cap="none" strike="noStrike">
                <a:solidFill>
                  <a:schemeClr val="lt1"/>
                </a:solidFill>
                <a:latin typeface="Corbel"/>
                <a:ea typeface="Corbel"/>
                <a:cs typeface="Corbel"/>
                <a:sym typeface="Corbel"/>
              </a:defRPr>
            </a:lvl7pPr>
            <a:lvl8pPr lvl="7" marR="0" rtl="0" algn="l">
              <a:spcBef>
                <a:spcPts val="0"/>
              </a:spcBef>
              <a:spcAft>
                <a:spcPts val="0"/>
              </a:spcAft>
              <a:buSzPts val="1400"/>
              <a:buNone/>
              <a:defRPr b="0" i="0" sz="1800" u="none" cap="none" strike="noStrike">
                <a:solidFill>
                  <a:schemeClr val="lt1"/>
                </a:solidFill>
                <a:latin typeface="Corbel"/>
                <a:ea typeface="Corbel"/>
                <a:cs typeface="Corbel"/>
                <a:sym typeface="Corbel"/>
              </a:defRPr>
            </a:lvl8pPr>
            <a:lvl9pPr lvl="8" marR="0" rtl="0" algn="l">
              <a:spcBef>
                <a:spcPts val="0"/>
              </a:spcBef>
              <a:spcAft>
                <a:spcPts val="0"/>
              </a:spcAft>
              <a:buSzPts val="1400"/>
              <a:buNone/>
              <a:defRPr b="0" i="0" sz="1800" u="none" cap="none" strike="noStrike">
                <a:solidFill>
                  <a:schemeClr val="lt1"/>
                </a:solidFill>
                <a:latin typeface="Corbel"/>
                <a:ea typeface="Corbel"/>
                <a:cs typeface="Corbel"/>
                <a:sym typeface="Corbel"/>
              </a:defRPr>
            </a:lvl9pPr>
          </a:lstStyle>
          <a:p/>
        </p:txBody>
      </p:sp>
      <p:sp>
        <p:nvSpPr>
          <p:cNvPr id="13" name="Google Shape;13;p70"/>
          <p:cNvSpPr txBox="1"/>
          <p:nvPr>
            <p:ph idx="10" type="dt"/>
          </p:nvPr>
        </p:nvSpPr>
        <p:spPr>
          <a:xfrm>
            <a:off x="8075612" y="6400801"/>
            <a:ext cx="1243859" cy="276226"/>
          </a:xfrm>
          <a:prstGeom prst="rect">
            <a:avLst/>
          </a:prstGeom>
          <a:noFill/>
          <a:ln>
            <a:noFill/>
          </a:ln>
        </p:spPr>
        <p:txBody>
          <a:bodyPr anchorCtr="0" anchor="ctr"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lt1"/>
                </a:solidFill>
                <a:latin typeface="Corbel"/>
                <a:ea typeface="Corbel"/>
                <a:cs typeface="Corbel"/>
                <a:sym typeface="Corbel"/>
              </a:defRPr>
            </a:lvl1pPr>
            <a:lvl2pPr lvl="1" marR="0" rtl="0" algn="l">
              <a:spcBef>
                <a:spcPts val="0"/>
              </a:spcBef>
              <a:spcAft>
                <a:spcPts val="0"/>
              </a:spcAft>
              <a:buSzPts val="1400"/>
              <a:buNone/>
              <a:defRPr b="0" i="0" sz="1800" u="none" cap="none" strike="noStrike">
                <a:solidFill>
                  <a:schemeClr val="lt1"/>
                </a:solidFill>
                <a:latin typeface="Corbel"/>
                <a:ea typeface="Corbel"/>
                <a:cs typeface="Corbel"/>
                <a:sym typeface="Corbel"/>
              </a:defRPr>
            </a:lvl2pPr>
            <a:lvl3pPr lvl="2" marR="0" rtl="0" algn="l">
              <a:spcBef>
                <a:spcPts val="0"/>
              </a:spcBef>
              <a:spcAft>
                <a:spcPts val="0"/>
              </a:spcAft>
              <a:buSzPts val="1400"/>
              <a:buNone/>
              <a:defRPr b="0" i="0" sz="1800" u="none" cap="none" strike="noStrike">
                <a:solidFill>
                  <a:schemeClr val="lt1"/>
                </a:solidFill>
                <a:latin typeface="Corbel"/>
                <a:ea typeface="Corbel"/>
                <a:cs typeface="Corbel"/>
                <a:sym typeface="Corbel"/>
              </a:defRPr>
            </a:lvl3pPr>
            <a:lvl4pPr lvl="3" marR="0" rtl="0" algn="l">
              <a:spcBef>
                <a:spcPts val="0"/>
              </a:spcBef>
              <a:spcAft>
                <a:spcPts val="0"/>
              </a:spcAft>
              <a:buSzPts val="1400"/>
              <a:buNone/>
              <a:defRPr b="0" i="0" sz="1800" u="none" cap="none" strike="noStrike">
                <a:solidFill>
                  <a:schemeClr val="lt1"/>
                </a:solidFill>
                <a:latin typeface="Corbel"/>
                <a:ea typeface="Corbel"/>
                <a:cs typeface="Corbel"/>
                <a:sym typeface="Corbel"/>
              </a:defRPr>
            </a:lvl4pPr>
            <a:lvl5pPr lvl="4" marR="0" rtl="0" algn="l">
              <a:spcBef>
                <a:spcPts val="0"/>
              </a:spcBef>
              <a:spcAft>
                <a:spcPts val="0"/>
              </a:spcAft>
              <a:buSzPts val="1400"/>
              <a:buNone/>
              <a:defRPr b="0" i="0" sz="1800" u="none" cap="none" strike="noStrike">
                <a:solidFill>
                  <a:schemeClr val="lt1"/>
                </a:solidFill>
                <a:latin typeface="Corbel"/>
                <a:ea typeface="Corbel"/>
                <a:cs typeface="Corbel"/>
                <a:sym typeface="Corbel"/>
              </a:defRPr>
            </a:lvl5pPr>
            <a:lvl6pPr lvl="5" marR="0" rtl="0" algn="l">
              <a:spcBef>
                <a:spcPts val="0"/>
              </a:spcBef>
              <a:spcAft>
                <a:spcPts val="0"/>
              </a:spcAft>
              <a:buSzPts val="1400"/>
              <a:buNone/>
              <a:defRPr b="0" i="0" sz="1800" u="none" cap="none" strike="noStrike">
                <a:solidFill>
                  <a:schemeClr val="lt1"/>
                </a:solidFill>
                <a:latin typeface="Corbel"/>
                <a:ea typeface="Corbel"/>
                <a:cs typeface="Corbel"/>
                <a:sym typeface="Corbel"/>
              </a:defRPr>
            </a:lvl6pPr>
            <a:lvl7pPr lvl="6" marR="0" rtl="0" algn="l">
              <a:spcBef>
                <a:spcPts val="0"/>
              </a:spcBef>
              <a:spcAft>
                <a:spcPts val="0"/>
              </a:spcAft>
              <a:buSzPts val="1400"/>
              <a:buNone/>
              <a:defRPr b="0" i="0" sz="1800" u="none" cap="none" strike="noStrike">
                <a:solidFill>
                  <a:schemeClr val="lt1"/>
                </a:solidFill>
                <a:latin typeface="Corbel"/>
                <a:ea typeface="Corbel"/>
                <a:cs typeface="Corbel"/>
                <a:sym typeface="Corbel"/>
              </a:defRPr>
            </a:lvl7pPr>
            <a:lvl8pPr lvl="7" marR="0" rtl="0" algn="l">
              <a:spcBef>
                <a:spcPts val="0"/>
              </a:spcBef>
              <a:spcAft>
                <a:spcPts val="0"/>
              </a:spcAft>
              <a:buSzPts val="1400"/>
              <a:buNone/>
              <a:defRPr b="0" i="0" sz="1800" u="none" cap="none" strike="noStrike">
                <a:solidFill>
                  <a:schemeClr val="lt1"/>
                </a:solidFill>
                <a:latin typeface="Corbel"/>
                <a:ea typeface="Corbel"/>
                <a:cs typeface="Corbel"/>
                <a:sym typeface="Corbel"/>
              </a:defRPr>
            </a:lvl8pPr>
            <a:lvl9pPr lvl="8" marR="0" rtl="0" algn="l">
              <a:spcBef>
                <a:spcPts val="0"/>
              </a:spcBef>
              <a:spcAft>
                <a:spcPts val="0"/>
              </a:spcAft>
              <a:buSzPts val="1400"/>
              <a:buNone/>
              <a:defRPr b="0" i="0" sz="1800" u="none" cap="none" strike="noStrike">
                <a:solidFill>
                  <a:schemeClr val="lt1"/>
                </a:solidFill>
                <a:latin typeface="Corbel"/>
                <a:ea typeface="Corbel"/>
                <a:cs typeface="Corbel"/>
                <a:sym typeface="Corbel"/>
              </a:defRPr>
            </a:lvl9pPr>
          </a:lstStyle>
          <a:p/>
        </p:txBody>
      </p:sp>
      <p:sp>
        <p:nvSpPr>
          <p:cNvPr id="14" name="Google Shape;14;p70"/>
          <p:cNvSpPr txBox="1"/>
          <p:nvPr>
            <p:ph idx="12" type="sldNum"/>
          </p:nvPr>
        </p:nvSpPr>
        <p:spPr>
          <a:xfrm>
            <a:off x="9523412" y="6400801"/>
            <a:ext cx="1143002" cy="276226"/>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chemeClr val="lt1"/>
                </a:solidFill>
                <a:latin typeface="Corbel"/>
                <a:ea typeface="Corbel"/>
                <a:cs typeface="Corbel"/>
                <a:sym typeface="Corbel"/>
              </a:defRPr>
            </a:lvl1pPr>
            <a:lvl2pPr indent="0" lvl="1" marL="0" marR="0" rtl="0" algn="r">
              <a:spcBef>
                <a:spcPts val="0"/>
              </a:spcBef>
              <a:buNone/>
              <a:defRPr b="0" i="0" sz="1200" u="none" cap="none" strike="noStrike">
                <a:solidFill>
                  <a:schemeClr val="lt1"/>
                </a:solidFill>
                <a:latin typeface="Corbel"/>
                <a:ea typeface="Corbel"/>
                <a:cs typeface="Corbel"/>
                <a:sym typeface="Corbel"/>
              </a:defRPr>
            </a:lvl2pPr>
            <a:lvl3pPr indent="0" lvl="2" marL="0" marR="0" rtl="0" algn="r">
              <a:spcBef>
                <a:spcPts val="0"/>
              </a:spcBef>
              <a:buNone/>
              <a:defRPr b="0" i="0" sz="1200" u="none" cap="none" strike="noStrike">
                <a:solidFill>
                  <a:schemeClr val="lt1"/>
                </a:solidFill>
                <a:latin typeface="Corbel"/>
                <a:ea typeface="Corbel"/>
                <a:cs typeface="Corbel"/>
                <a:sym typeface="Corbel"/>
              </a:defRPr>
            </a:lvl3pPr>
            <a:lvl4pPr indent="0" lvl="3" marL="0" marR="0" rtl="0" algn="r">
              <a:spcBef>
                <a:spcPts val="0"/>
              </a:spcBef>
              <a:buNone/>
              <a:defRPr b="0" i="0" sz="1200" u="none" cap="none" strike="noStrike">
                <a:solidFill>
                  <a:schemeClr val="lt1"/>
                </a:solidFill>
                <a:latin typeface="Corbel"/>
                <a:ea typeface="Corbel"/>
                <a:cs typeface="Corbel"/>
                <a:sym typeface="Corbel"/>
              </a:defRPr>
            </a:lvl4pPr>
            <a:lvl5pPr indent="0" lvl="4" marL="0" marR="0" rtl="0" algn="r">
              <a:spcBef>
                <a:spcPts val="0"/>
              </a:spcBef>
              <a:buNone/>
              <a:defRPr b="0" i="0" sz="1200" u="none" cap="none" strike="noStrike">
                <a:solidFill>
                  <a:schemeClr val="lt1"/>
                </a:solidFill>
                <a:latin typeface="Corbel"/>
                <a:ea typeface="Corbel"/>
                <a:cs typeface="Corbel"/>
                <a:sym typeface="Corbel"/>
              </a:defRPr>
            </a:lvl5pPr>
            <a:lvl6pPr indent="0" lvl="5" marL="0" marR="0" rtl="0" algn="r">
              <a:spcBef>
                <a:spcPts val="0"/>
              </a:spcBef>
              <a:buNone/>
              <a:defRPr b="0" i="0" sz="1200" u="none" cap="none" strike="noStrike">
                <a:solidFill>
                  <a:schemeClr val="lt1"/>
                </a:solidFill>
                <a:latin typeface="Corbel"/>
                <a:ea typeface="Corbel"/>
                <a:cs typeface="Corbel"/>
                <a:sym typeface="Corbel"/>
              </a:defRPr>
            </a:lvl6pPr>
            <a:lvl7pPr indent="0" lvl="6" marL="0" marR="0" rtl="0" algn="r">
              <a:spcBef>
                <a:spcPts val="0"/>
              </a:spcBef>
              <a:buNone/>
              <a:defRPr b="0" i="0" sz="1200" u="none" cap="none" strike="noStrike">
                <a:solidFill>
                  <a:schemeClr val="lt1"/>
                </a:solidFill>
                <a:latin typeface="Corbel"/>
                <a:ea typeface="Corbel"/>
                <a:cs typeface="Corbel"/>
                <a:sym typeface="Corbel"/>
              </a:defRPr>
            </a:lvl7pPr>
            <a:lvl8pPr indent="0" lvl="7" marL="0" marR="0" rtl="0" algn="r">
              <a:spcBef>
                <a:spcPts val="0"/>
              </a:spcBef>
              <a:buNone/>
              <a:defRPr b="0" i="0" sz="1200" u="none" cap="none" strike="noStrike">
                <a:solidFill>
                  <a:schemeClr val="lt1"/>
                </a:solidFill>
                <a:latin typeface="Corbel"/>
                <a:ea typeface="Corbel"/>
                <a:cs typeface="Corbel"/>
                <a:sym typeface="Corbel"/>
              </a:defRPr>
            </a:lvl8pPr>
            <a:lvl9pPr indent="0" lvl="8" marL="0" marR="0" rtl="0" algn="r">
              <a:spcBef>
                <a:spcPts val="0"/>
              </a:spcBef>
              <a:buNone/>
              <a:defRPr b="0" i="0" sz="1200" u="none" cap="none" strike="noStrike">
                <a:solidFill>
                  <a:schemeClr val="lt1"/>
                </a:solidFill>
                <a:latin typeface="Corbel"/>
                <a:ea typeface="Corbel"/>
                <a:cs typeface="Corbel"/>
                <a:sym typeface="Corbel"/>
              </a:defRPr>
            </a:lvl9pPr>
          </a:lstStyle>
          <a:p>
            <a:pPr indent="0" lvl="0" marL="0" rtl="0" algn="r">
              <a:spcBef>
                <a:spcPts val="0"/>
              </a:spcBef>
              <a:spcAft>
                <a:spcPts val="0"/>
              </a:spcAft>
              <a:buNone/>
            </a:pPr>
            <a:fld id="{00000000-1234-1234-1234-123412341234}" type="slidenum">
              <a:rPr lang="pt-BR"/>
              <a:t>‹#›</a:t>
            </a:fld>
            <a:endParaRPr/>
          </a:p>
        </p:txBody>
      </p:sp>
    </p:spTree>
  </p:cSld>
  <p:clrMap accent1="accent1" accent2="accent2" accent3="accent3" accent4="accent4" accent5="accent5" accent6="accent6" bg1="lt1" bg2="dk2" tx1="dk1" tx2="lt2" folHlink="folHlink" hlink="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mc:AlternateContent>
    <mc:Choice Requires="p14">
      <p:transition spd="slow" p14:dur="700">
        <p:fade/>
      </p:transition>
    </mc:Choice>
    <mc:Fallback>
      <p:transition spd="slow">
        <p:fade/>
      </p:transition>
    </mc:Fallback>
  </mc:AlternateConten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orient="horz" pos="2160">
          <p15:clr>
            <a:srgbClr val="F26B43"/>
          </p15:clr>
        </p15:guide>
        <p15:guide id="2" pos="3839">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32.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18.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12.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14.jpg"/><Relationship Id="rId4" Type="http://schemas.openxmlformats.org/officeDocument/2006/relationships/image" Target="../media/image53.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13.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9.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22.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4.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19.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27.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27.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8.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8.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8.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28.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image" Target="../media/image11.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 Id="rId3" Type="http://schemas.openxmlformats.org/officeDocument/2006/relationships/image" Target="../media/image11.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 Id="rId3" Type="http://schemas.openxmlformats.org/officeDocument/2006/relationships/image" Target="../media/image21.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4.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 Id="rId3" Type="http://schemas.openxmlformats.org/officeDocument/2006/relationships/image" Target="../media/image33.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2.xml"/><Relationship Id="rId3" Type="http://schemas.openxmlformats.org/officeDocument/2006/relationships/image" Target="../media/image31.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3.xml"/><Relationship Id="rId3" Type="http://schemas.openxmlformats.org/officeDocument/2006/relationships/image" Target="../media/image54.jp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4.xml"/><Relationship Id="rId3" Type="http://schemas.openxmlformats.org/officeDocument/2006/relationships/image" Target="../media/image54.jp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5.xml"/><Relationship Id="rId3" Type="http://schemas.openxmlformats.org/officeDocument/2006/relationships/image" Target="../media/image26.jp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6.xml"/><Relationship Id="rId3" Type="http://schemas.openxmlformats.org/officeDocument/2006/relationships/image" Target="../media/image26.jp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7.xml"/><Relationship Id="rId3" Type="http://schemas.openxmlformats.org/officeDocument/2006/relationships/image" Target="../media/image43.png"/><Relationship Id="rId4" Type="http://schemas.openxmlformats.org/officeDocument/2006/relationships/image" Target="../media/image48.jp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8.xml"/><Relationship Id="rId3" Type="http://schemas.openxmlformats.org/officeDocument/2006/relationships/image" Target="../media/image29.jp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9.xml"/><Relationship Id="rId3" Type="http://schemas.openxmlformats.org/officeDocument/2006/relationships/image" Target="../media/image25.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2.jp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0.xml"/><Relationship Id="rId3" Type="http://schemas.openxmlformats.org/officeDocument/2006/relationships/image" Target="../media/image45.jp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1.xml"/><Relationship Id="rId3" Type="http://schemas.openxmlformats.org/officeDocument/2006/relationships/image" Target="../media/image20.jp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2.xml"/><Relationship Id="rId3" Type="http://schemas.openxmlformats.org/officeDocument/2006/relationships/image" Target="../media/image24.jp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3.xml"/><Relationship Id="rId3" Type="http://schemas.openxmlformats.org/officeDocument/2006/relationships/image" Target="../media/image38.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4.xml"/><Relationship Id="rId3" Type="http://schemas.openxmlformats.org/officeDocument/2006/relationships/hyperlink" Target="https://www.amazon.com.br/s/ref=dp_byline_sr_book_2?ie=UTF8&amp;field-author=Antonia+Ceva&amp;text=Antonia+Ceva&amp;sort=relevancerank&amp;search-alias=stripbooks" TargetMode="External"/><Relationship Id="rId4" Type="http://schemas.openxmlformats.org/officeDocument/2006/relationships/hyperlink" Target="https://www.amazon.com.br/s/ref=dp_byline_sr_book_1?ie=UTF8&amp;field-author=Shuma+Schumaher&amp;text=Shuma+Schumaher&amp;sort=relevancerank&amp;search-alias=stripbooks" TargetMode="External"/><Relationship Id="rId5" Type="http://schemas.openxmlformats.org/officeDocument/2006/relationships/hyperlink" Target="https://www.amazon.com.br/s/ref=dp_byline_sr_book_1?ie=UTF8&amp;field-author=Shuma+Schumaher&amp;text=Shuma+Schumaher&amp;sort=relevancerank&amp;search-alias=stripbooks" TargetMode="External"/><Relationship Id="rId6" Type="http://schemas.openxmlformats.org/officeDocument/2006/relationships/hyperlink" Target="https://www.huffpostbrasil.com/entry/mulheres-voto-feminino-brasil_br_5c703bcde4b06cf6bb256eb1" TargetMode="Externa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5.xml"/><Relationship Id="rId3" Type="http://schemas.openxmlformats.org/officeDocument/2006/relationships/image" Target="../media/image34.png"/><Relationship Id="rId4" Type="http://schemas.openxmlformats.org/officeDocument/2006/relationships/image" Target="../media/image63.jp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6.xml"/><Relationship Id="rId3" Type="http://schemas.openxmlformats.org/officeDocument/2006/relationships/image" Target="../media/image30.jp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7.xml"/><Relationship Id="rId3" Type="http://schemas.openxmlformats.org/officeDocument/2006/relationships/image" Target="../media/image37.jpg"/><Relationship Id="rId4" Type="http://schemas.openxmlformats.org/officeDocument/2006/relationships/image" Target="../media/image39.jp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8.xml"/><Relationship Id="rId3" Type="http://schemas.openxmlformats.org/officeDocument/2006/relationships/image" Target="../media/image35.jp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9.xml"/><Relationship Id="rId3" Type="http://schemas.openxmlformats.org/officeDocument/2006/relationships/image" Target="../media/image42.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7.jp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0.xml"/><Relationship Id="rId3" Type="http://schemas.openxmlformats.org/officeDocument/2006/relationships/image" Target="../media/image39.jpg"/><Relationship Id="rId4" Type="http://schemas.openxmlformats.org/officeDocument/2006/relationships/image" Target="../media/image65.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2.xml"/><Relationship Id="rId3" Type="http://schemas.openxmlformats.org/officeDocument/2006/relationships/image" Target="../media/image40.jp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3.xml"/><Relationship Id="rId3" Type="http://schemas.openxmlformats.org/officeDocument/2006/relationships/image" Target="../media/image56.png"/><Relationship Id="rId4" Type="http://schemas.openxmlformats.org/officeDocument/2006/relationships/image" Target="../media/image44.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4.xml"/><Relationship Id="rId3" Type="http://schemas.openxmlformats.org/officeDocument/2006/relationships/image" Target="../media/image41.jp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5.xml"/><Relationship Id="rId3" Type="http://schemas.openxmlformats.org/officeDocument/2006/relationships/image" Target="../media/image71.jpg"/><Relationship Id="rId4" Type="http://schemas.openxmlformats.org/officeDocument/2006/relationships/image" Target="../media/image64.jpg"/><Relationship Id="rId5" Type="http://schemas.openxmlformats.org/officeDocument/2006/relationships/image" Target="../media/image50.jp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6.xml"/><Relationship Id="rId3" Type="http://schemas.openxmlformats.org/officeDocument/2006/relationships/image" Target="../media/image51.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7.xml"/><Relationship Id="rId3" Type="http://schemas.openxmlformats.org/officeDocument/2006/relationships/image" Target="../media/image55.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8.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9.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3.jpg"/><Relationship Id="rId4" Type="http://schemas.openxmlformats.org/officeDocument/2006/relationships/image" Target="../media/image10.jp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0.xml"/><Relationship Id="rId3" Type="http://schemas.openxmlformats.org/officeDocument/2006/relationships/image" Target="../media/image59.png"/><Relationship Id="rId4" Type="http://schemas.openxmlformats.org/officeDocument/2006/relationships/image" Target="../media/image52.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1.xml"/><Relationship Id="rId3" Type="http://schemas.openxmlformats.org/officeDocument/2006/relationships/image" Target="../media/image69.png"/><Relationship Id="rId4" Type="http://schemas.openxmlformats.org/officeDocument/2006/relationships/image" Target="../media/image49.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2.xml"/><Relationship Id="rId3" Type="http://schemas.openxmlformats.org/officeDocument/2006/relationships/image" Target="../media/image66.jpg"/><Relationship Id="rId4" Type="http://schemas.openxmlformats.org/officeDocument/2006/relationships/image" Target="../media/image61.jp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3.xml"/><Relationship Id="rId3" Type="http://schemas.openxmlformats.org/officeDocument/2006/relationships/image" Target="../media/image57.jpg"/><Relationship Id="rId4" Type="http://schemas.openxmlformats.org/officeDocument/2006/relationships/image" Target="../media/image72.jp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4.xml"/><Relationship Id="rId3" Type="http://schemas.openxmlformats.org/officeDocument/2006/relationships/image" Target="../media/image60.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5.xml"/><Relationship Id="rId3" Type="http://schemas.openxmlformats.org/officeDocument/2006/relationships/image" Target="../media/image68.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6.xml"/><Relationship Id="rId3" Type="http://schemas.openxmlformats.org/officeDocument/2006/relationships/image" Target="../media/image58.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7.xml"/><Relationship Id="rId3" Type="http://schemas.openxmlformats.org/officeDocument/2006/relationships/image" Target="../media/image62.jp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8.xml"/><Relationship Id="rId3" Type="http://schemas.openxmlformats.org/officeDocument/2006/relationships/image" Target="../media/image70.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9.xml"/><Relationship Id="rId3" Type="http://schemas.openxmlformats.org/officeDocument/2006/relationships/image" Target="../media/image67.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16.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36.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89" name="Shape 1389"/>
        <p:cNvGrpSpPr/>
        <p:nvPr/>
      </p:nvGrpSpPr>
      <p:grpSpPr>
        <a:xfrm>
          <a:off x="0" y="0"/>
          <a:ext cx="0" cy="0"/>
          <a:chOff x="0" y="0"/>
          <a:chExt cx="0" cy="0"/>
        </a:xfrm>
      </p:grpSpPr>
      <p:sp>
        <p:nvSpPr>
          <p:cNvPr id="1390" name="Google Shape;1390;p1"/>
          <p:cNvSpPr txBox="1"/>
          <p:nvPr>
            <p:ph type="ctrTitle"/>
          </p:nvPr>
        </p:nvSpPr>
        <p:spPr>
          <a:xfrm>
            <a:off x="1522413" y="1905000"/>
            <a:ext cx="9144000" cy="2667000"/>
          </a:xfrm>
          <a:prstGeom prst="rect">
            <a:avLst/>
          </a:prstGeom>
          <a:noFill/>
          <a:ln>
            <a:noFill/>
          </a:ln>
        </p:spPr>
        <p:txBody>
          <a:bodyPr anchorCtr="0" anchor="b" bIns="45700" lIns="91425" spcFirstLastPara="1" rIns="91425" wrap="square" tIns="45700">
            <a:noAutofit/>
          </a:bodyPr>
          <a:lstStyle/>
          <a:p>
            <a:pPr indent="0" lvl="0" marL="0" rtl="0" algn="l">
              <a:lnSpc>
                <a:spcPct val="90000"/>
              </a:lnSpc>
              <a:spcBef>
                <a:spcPts val="0"/>
              </a:spcBef>
              <a:spcAft>
                <a:spcPts val="0"/>
              </a:spcAft>
              <a:buClr>
                <a:schemeClr val="lt1"/>
              </a:buClr>
              <a:buSzPts val="5400"/>
              <a:buFont typeface="Arial"/>
              <a:buNone/>
            </a:pPr>
            <a:r>
              <a:rPr lang="pt-BR">
                <a:latin typeface="Arial"/>
                <a:ea typeface="Arial"/>
                <a:cs typeface="Arial"/>
                <a:sym typeface="Arial"/>
              </a:rPr>
              <a:t>1930 e o início da “Era Vargas”</a:t>
            </a:r>
            <a:endParaRPr/>
          </a:p>
        </p:txBody>
      </p:sp>
      <p:sp>
        <p:nvSpPr>
          <p:cNvPr id="1391" name="Google Shape;1391;p1"/>
          <p:cNvSpPr txBox="1"/>
          <p:nvPr>
            <p:ph idx="1" type="subTitle"/>
          </p:nvPr>
        </p:nvSpPr>
        <p:spPr>
          <a:xfrm>
            <a:off x="1522413" y="5105400"/>
            <a:ext cx="9143999" cy="1066800"/>
          </a:xfrm>
          <a:prstGeom prst="rect">
            <a:avLst/>
          </a:prstGeom>
          <a:noFill/>
          <a:ln>
            <a:noFill/>
          </a:ln>
        </p:spPr>
        <p:txBody>
          <a:bodyPr anchorCtr="0" anchor="t" bIns="45700" lIns="91425" spcFirstLastPara="1" rIns="91425" wrap="square" tIns="45700">
            <a:normAutofit lnSpcReduction="10000"/>
          </a:bodyPr>
          <a:lstStyle/>
          <a:p>
            <a:pPr indent="0" lvl="0" marL="0" rtl="0" algn="l">
              <a:lnSpc>
                <a:spcPct val="90000"/>
              </a:lnSpc>
              <a:spcBef>
                <a:spcPts val="0"/>
              </a:spcBef>
              <a:spcAft>
                <a:spcPts val="0"/>
              </a:spcAft>
              <a:buClr>
                <a:schemeClr val="lt1"/>
              </a:buClr>
              <a:buSzPts val="2400"/>
              <a:buNone/>
            </a:pPr>
            <a:r>
              <a:t/>
            </a:r>
            <a:endParaRPr/>
          </a:p>
          <a:p>
            <a:pPr indent="0" lvl="0" marL="0" rtl="0" algn="l">
              <a:lnSpc>
                <a:spcPct val="90000"/>
              </a:lnSpc>
              <a:spcBef>
                <a:spcPts val="0"/>
              </a:spcBef>
              <a:spcAft>
                <a:spcPts val="0"/>
              </a:spcAft>
              <a:buClr>
                <a:schemeClr val="lt1"/>
              </a:buClr>
              <a:buSzPts val="2400"/>
              <a:buNone/>
            </a:pPr>
            <a:r>
              <a:t/>
            </a:r>
            <a:endParaRPr/>
          </a:p>
          <a:p>
            <a:pPr indent="0" lvl="0" marL="0" rtl="0" algn="l">
              <a:lnSpc>
                <a:spcPct val="90000"/>
              </a:lnSpc>
              <a:spcBef>
                <a:spcPts val="0"/>
              </a:spcBef>
              <a:spcAft>
                <a:spcPts val="0"/>
              </a:spcAft>
              <a:buClr>
                <a:schemeClr val="lt1"/>
              </a:buClr>
              <a:buSzPts val="2400"/>
              <a:buNone/>
            </a:pPr>
            <a:r>
              <a:rPr lang="pt-BR"/>
              <a:t>Prof. Pavani</a:t>
            </a:r>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59" name="Shape 1459"/>
        <p:cNvGrpSpPr/>
        <p:nvPr/>
      </p:nvGrpSpPr>
      <p:grpSpPr>
        <a:xfrm>
          <a:off x="0" y="0"/>
          <a:ext cx="0" cy="0"/>
          <a:chOff x="0" y="0"/>
          <a:chExt cx="0" cy="0"/>
        </a:xfrm>
      </p:grpSpPr>
      <p:sp>
        <p:nvSpPr>
          <p:cNvPr id="1460" name="Google Shape;1460;p10"/>
          <p:cNvSpPr txBox="1"/>
          <p:nvPr>
            <p:ph type="title"/>
          </p:nvPr>
        </p:nvSpPr>
        <p:spPr>
          <a:xfrm>
            <a:off x="1413892" y="464771"/>
            <a:ext cx="10657185" cy="1020762"/>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lt1"/>
              </a:buClr>
              <a:buSzPts val="4200"/>
              <a:buFont typeface="Arial"/>
              <a:buNone/>
            </a:pPr>
            <a:r>
              <a:rPr b="1" lang="pt-BR" sz="4200">
                <a:latin typeface="Arial"/>
                <a:ea typeface="Arial"/>
                <a:cs typeface="Arial"/>
                <a:sym typeface="Arial"/>
              </a:rPr>
              <a:t>Governo provisório</a:t>
            </a:r>
            <a:endParaRPr/>
          </a:p>
        </p:txBody>
      </p:sp>
      <p:sp>
        <p:nvSpPr>
          <p:cNvPr id="1461" name="Google Shape;1461;p10"/>
          <p:cNvSpPr txBox="1"/>
          <p:nvPr/>
        </p:nvSpPr>
        <p:spPr>
          <a:xfrm>
            <a:off x="1557908" y="1918858"/>
            <a:ext cx="9759449" cy="3831818"/>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b="0" i="0" lang="pt-BR" sz="2700" u="none" cap="none" strike="noStrike">
                <a:solidFill>
                  <a:schemeClr val="lt1"/>
                </a:solidFill>
                <a:latin typeface="Arial"/>
                <a:ea typeface="Arial"/>
                <a:cs typeface="Arial"/>
                <a:sym typeface="Arial"/>
              </a:rPr>
              <a:t>Na formação do Governo Provisório, antes de qualquer coisa, era necessário desconstruir as bases do poder das oligarquias. Para isso, Vargas revogou a Constituição de 1891 e fechou os três poderes.</a:t>
            </a:r>
            <a:endParaRPr/>
          </a:p>
          <a:p>
            <a:pPr indent="0" lvl="0" marL="0" marR="0" rtl="0" algn="just">
              <a:spcBef>
                <a:spcPts val="0"/>
              </a:spcBef>
              <a:spcAft>
                <a:spcPts val="0"/>
              </a:spcAft>
              <a:buNone/>
            </a:pPr>
            <a:r>
              <a:rPr b="0" i="0" lang="pt-BR" sz="2700" u="none" cap="none" strike="noStrike">
                <a:solidFill>
                  <a:schemeClr val="lt1"/>
                </a:solidFill>
                <a:latin typeface="Arial"/>
                <a:ea typeface="Arial"/>
                <a:cs typeface="Arial"/>
                <a:sym typeface="Arial"/>
              </a:rPr>
              <a:t> </a:t>
            </a:r>
            <a:endParaRPr/>
          </a:p>
          <a:p>
            <a:pPr indent="0" lvl="0" marL="0" marR="0" rtl="0" algn="just">
              <a:spcBef>
                <a:spcPts val="0"/>
              </a:spcBef>
              <a:spcAft>
                <a:spcPts val="0"/>
              </a:spcAft>
              <a:buNone/>
            </a:pPr>
            <a:r>
              <a:rPr b="0" i="0" lang="pt-BR" sz="2700" u="none" cap="none" strike="noStrike">
                <a:solidFill>
                  <a:schemeClr val="lt1"/>
                </a:solidFill>
                <a:latin typeface="Arial"/>
                <a:ea typeface="Arial"/>
                <a:cs typeface="Arial"/>
                <a:sym typeface="Arial"/>
              </a:rPr>
              <a:t>A dissolução do Congresso Nacional, das Assembleias Legislativas Estaduais e Municipais, ou seja, do Poder Legislativo em todos os níveis, demonstrou a característica centralizadora deste governo desde os primeiros anos, a qual se ampliou com a deposição de todos os presidentes de estados (atuais governadores), exceto em Minas Gerais.</a:t>
            </a:r>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66" name="Shape 1466"/>
        <p:cNvGrpSpPr/>
        <p:nvPr/>
      </p:nvGrpSpPr>
      <p:grpSpPr>
        <a:xfrm>
          <a:off x="0" y="0"/>
          <a:ext cx="0" cy="0"/>
          <a:chOff x="0" y="0"/>
          <a:chExt cx="0" cy="0"/>
        </a:xfrm>
      </p:grpSpPr>
      <p:sp>
        <p:nvSpPr>
          <p:cNvPr id="1467" name="Google Shape;1467;p11"/>
          <p:cNvSpPr txBox="1"/>
          <p:nvPr>
            <p:ph type="title"/>
          </p:nvPr>
        </p:nvSpPr>
        <p:spPr>
          <a:xfrm>
            <a:off x="765819" y="254323"/>
            <a:ext cx="10657185" cy="1020762"/>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lt1"/>
              </a:buClr>
              <a:buSzPts val="4200"/>
              <a:buFont typeface="Arial"/>
              <a:buNone/>
            </a:pPr>
            <a:r>
              <a:rPr b="1" lang="pt-BR" sz="4200">
                <a:latin typeface="Arial"/>
                <a:ea typeface="Arial"/>
                <a:cs typeface="Arial"/>
                <a:sym typeface="Arial"/>
              </a:rPr>
              <a:t>Governo provisório</a:t>
            </a:r>
            <a:endParaRPr/>
          </a:p>
        </p:txBody>
      </p:sp>
      <p:sp>
        <p:nvSpPr>
          <p:cNvPr id="1468" name="Google Shape;1468;p11"/>
          <p:cNvSpPr txBox="1"/>
          <p:nvPr/>
        </p:nvSpPr>
        <p:spPr>
          <a:xfrm>
            <a:off x="6094412" y="764704"/>
            <a:ext cx="5976665" cy="5078313"/>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b="0" i="0" lang="pt-BR" sz="2700" u="none" cap="none" strike="noStrike">
                <a:solidFill>
                  <a:schemeClr val="lt1"/>
                </a:solidFill>
                <a:latin typeface="Arial"/>
                <a:ea typeface="Arial"/>
                <a:cs typeface="Arial"/>
                <a:sym typeface="Arial"/>
              </a:rPr>
              <a:t>Entre as medidas de construção política de seu Governo Provisório, Getúlio nomeou tenentes para os cargos de presidente de Estado, forma nítida de retribuição ao apoio recebido no período da Revolução de 1930.</a:t>
            </a:r>
            <a:endParaRPr/>
          </a:p>
          <a:p>
            <a:pPr indent="0" lvl="0" marL="0" marR="0" rtl="0" algn="just">
              <a:spcBef>
                <a:spcPts val="0"/>
              </a:spcBef>
              <a:spcAft>
                <a:spcPts val="0"/>
              </a:spcAft>
              <a:buNone/>
            </a:pPr>
            <a:r>
              <a:rPr b="0" i="0" lang="pt-BR" sz="2700" u="none" cap="none" strike="noStrike">
                <a:solidFill>
                  <a:schemeClr val="lt1"/>
                </a:solidFill>
                <a:latin typeface="Arial"/>
                <a:ea typeface="Arial"/>
                <a:cs typeface="Arial"/>
                <a:sym typeface="Arial"/>
              </a:rPr>
              <a:t>Logo em seguida, uma das primeiras medidas de caráter populista foi tomada, a criação de novos ministérios, da Educação e Saúde Pública, e do Trabalho, Indústria e Comércio.</a:t>
            </a:r>
            <a:endParaRPr/>
          </a:p>
          <a:p>
            <a:pPr indent="0" lvl="0" marL="0" marR="0" rtl="0" algn="just">
              <a:spcBef>
                <a:spcPts val="0"/>
              </a:spcBef>
              <a:spcAft>
                <a:spcPts val="0"/>
              </a:spcAft>
              <a:buNone/>
            </a:pPr>
            <a:r>
              <a:rPr b="0" i="0" lang="pt-BR" sz="2700" u="none" cap="none" strike="noStrike">
                <a:solidFill>
                  <a:schemeClr val="lt1"/>
                </a:solidFill>
                <a:latin typeface="Arial"/>
                <a:ea typeface="Arial"/>
                <a:cs typeface="Arial"/>
                <a:sym typeface="Arial"/>
              </a:rPr>
              <a:t>A ideia de “direitos sociais” e uma nova relação entre as massas e o Estado se inauguravam</a:t>
            </a:r>
            <a:endParaRPr/>
          </a:p>
        </p:txBody>
      </p:sp>
      <p:pic>
        <p:nvPicPr>
          <p:cNvPr descr="FBN | 3 de novembro de 1930: Getúlio Vargas torna-se chefe do governo  provisório no Brasil | blogdabn" id="1469" name="Google Shape;1469;p11"/>
          <p:cNvPicPr preferRelativeResize="0"/>
          <p:nvPr/>
        </p:nvPicPr>
        <p:blipFill rotWithShape="1">
          <a:blip r:embed="rId3">
            <a:alphaModFix/>
          </a:blip>
          <a:srcRect b="0" l="0" r="0" t="0"/>
          <a:stretch/>
        </p:blipFill>
        <p:spPr>
          <a:xfrm>
            <a:off x="333772" y="1916832"/>
            <a:ext cx="5400600" cy="4028673"/>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74" name="Shape 1474"/>
        <p:cNvGrpSpPr/>
        <p:nvPr/>
      </p:nvGrpSpPr>
      <p:grpSpPr>
        <a:xfrm>
          <a:off x="0" y="0"/>
          <a:ext cx="0" cy="0"/>
          <a:chOff x="0" y="0"/>
          <a:chExt cx="0" cy="0"/>
        </a:xfrm>
      </p:grpSpPr>
      <p:sp>
        <p:nvSpPr>
          <p:cNvPr id="1475" name="Google Shape;1475;p12"/>
          <p:cNvSpPr txBox="1"/>
          <p:nvPr>
            <p:ph type="title"/>
          </p:nvPr>
        </p:nvSpPr>
        <p:spPr>
          <a:xfrm>
            <a:off x="1413892" y="464771"/>
            <a:ext cx="10657185" cy="1020762"/>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lt1"/>
              </a:buClr>
              <a:buSzPts val="4200"/>
              <a:buFont typeface="Arial"/>
              <a:buNone/>
            </a:pPr>
            <a:r>
              <a:rPr b="1" lang="pt-BR" sz="4200">
                <a:latin typeface="Arial"/>
                <a:ea typeface="Arial"/>
                <a:cs typeface="Arial"/>
                <a:sym typeface="Arial"/>
              </a:rPr>
              <a:t>A Revolução Constitucionalista:  SP e Vargas</a:t>
            </a:r>
            <a:endParaRPr/>
          </a:p>
        </p:txBody>
      </p:sp>
      <p:sp>
        <p:nvSpPr>
          <p:cNvPr id="1476" name="Google Shape;1476;p12"/>
          <p:cNvSpPr txBox="1"/>
          <p:nvPr/>
        </p:nvSpPr>
        <p:spPr>
          <a:xfrm>
            <a:off x="4438228" y="1662916"/>
            <a:ext cx="7632849" cy="4708981"/>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b="0" i="0" lang="pt-BR" sz="2500" u="none" cap="none" strike="noStrike">
                <a:solidFill>
                  <a:schemeClr val="lt1"/>
                </a:solidFill>
                <a:latin typeface="Arial"/>
                <a:ea typeface="Arial"/>
                <a:cs typeface="Arial"/>
                <a:sym typeface="Arial"/>
              </a:rPr>
              <a:t>Em SP, com a finalidade de contestar os procedimentos do governo federal, surgia a Frente Única Paulista, que reivindicava a reconstitucionalização imediata do país, a substituição do então interventor por um paulista e civil, a saída imediata de Vargas do poder.</a:t>
            </a:r>
            <a:endParaRPr/>
          </a:p>
          <a:p>
            <a:pPr indent="0" lvl="0" marL="0" marR="0" rtl="0" algn="just">
              <a:spcBef>
                <a:spcPts val="0"/>
              </a:spcBef>
              <a:spcAft>
                <a:spcPts val="0"/>
              </a:spcAft>
              <a:buNone/>
            </a:pPr>
            <a:r>
              <a:rPr b="0" i="0" lang="pt-BR" sz="2500" u="none" cap="none" strike="noStrike">
                <a:solidFill>
                  <a:schemeClr val="lt1"/>
                </a:solidFill>
                <a:latin typeface="Arial"/>
                <a:ea typeface="Arial"/>
                <a:cs typeface="Arial"/>
                <a:sym typeface="Arial"/>
              </a:rPr>
              <a:t>O Movimento Constitucionalista de 1932, dirigido pelas elites e marcado pela participação popular, revelou conflitos políticos, entre os partidos políticos paulistas e o governo federal, sociais, demonstrados pela não adesão do proletário industrial ao movimento, e econômicos, evidenciados na busca de recursos para as batalhas, agravados pelos resquícios da crise do café de 1930.</a:t>
            </a:r>
            <a:endParaRPr/>
          </a:p>
        </p:txBody>
      </p:sp>
      <p:pic>
        <p:nvPicPr>
          <p:cNvPr id="1477" name="Google Shape;1477;p12"/>
          <p:cNvPicPr preferRelativeResize="0"/>
          <p:nvPr/>
        </p:nvPicPr>
        <p:blipFill rotWithShape="1">
          <a:blip r:embed="rId3">
            <a:alphaModFix/>
          </a:blip>
          <a:srcRect b="0" l="0" r="0" t="0"/>
          <a:stretch/>
        </p:blipFill>
        <p:spPr>
          <a:xfrm>
            <a:off x="765820" y="1662916"/>
            <a:ext cx="3454510" cy="5192582"/>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82" name="Shape 1482"/>
        <p:cNvGrpSpPr/>
        <p:nvPr/>
      </p:nvGrpSpPr>
      <p:grpSpPr>
        <a:xfrm>
          <a:off x="0" y="0"/>
          <a:ext cx="0" cy="0"/>
          <a:chOff x="0" y="0"/>
          <a:chExt cx="0" cy="0"/>
        </a:xfrm>
      </p:grpSpPr>
      <p:sp>
        <p:nvSpPr>
          <p:cNvPr id="1483" name="Google Shape;1483;p13"/>
          <p:cNvSpPr txBox="1"/>
          <p:nvPr>
            <p:ph type="title"/>
          </p:nvPr>
        </p:nvSpPr>
        <p:spPr>
          <a:xfrm>
            <a:off x="1413892" y="464771"/>
            <a:ext cx="10657185" cy="1020762"/>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lt1"/>
              </a:buClr>
              <a:buSzPts val="4200"/>
              <a:buFont typeface="Arial"/>
              <a:buNone/>
            </a:pPr>
            <a:r>
              <a:rPr b="1" lang="pt-BR" sz="4200">
                <a:latin typeface="Arial"/>
                <a:ea typeface="Arial"/>
                <a:cs typeface="Arial"/>
                <a:sym typeface="Arial"/>
              </a:rPr>
              <a:t>A Revolução Constitucionalista:  SP e Vargas</a:t>
            </a:r>
            <a:endParaRPr/>
          </a:p>
        </p:txBody>
      </p:sp>
      <p:sp>
        <p:nvSpPr>
          <p:cNvPr id="1484" name="Google Shape;1484;p13"/>
          <p:cNvSpPr txBox="1"/>
          <p:nvPr/>
        </p:nvSpPr>
        <p:spPr>
          <a:xfrm>
            <a:off x="4798268" y="1497230"/>
            <a:ext cx="6480721" cy="5078313"/>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b="0" i="0" lang="pt-BR" sz="2700" u="none" cap="none" strike="noStrike">
                <a:solidFill>
                  <a:schemeClr val="lt1"/>
                </a:solidFill>
                <a:latin typeface="Arial"/>
                <a:ea typeface="Arial"/>
                <a:cs typeface="Arial"/>
                <a:sym typeface="Arial"/>
              </a:rPr>
              <a:t>Após acordos fracassados entre as lideranças locais e as dos estados do Rio Grande do Sul, Mato Grosso e Minas Gerais, São Paulo passava a enfrentar confrontos militares constantes  entre os meses de agosto e setembro de 1932, com a rendição de São Paulo. </a:t>
            </a:r>
            <a:endParaRPr/>
          </a:p>
          <a:p>
            <a:pPr indent="0" lvl="0" marL="0" marR="0" rtl="0" algn="just">
              <a:spcBef>
                <a:spcPts val="0"/>
              </a:spcBef>
              <a:spcAft>
                <a:spcPts val="0"/>
              </a:spcAft>
              <a:buNone/>
            </a:pPr>
            <a:r>
              <a:rPr b="0" i="0" lang="pt-BR" sz="2700" u="none" cap="none" strike="noStrike">
                <a:solidFill>
                  <a:schemeClr val="lt1"/>
                </a:solidFill>
                <a:latin typeface="Arial"/>
                <a:ea typeface="Arial"/>
                <a:cs typeface="Arial"/>
                <a:sym typeface="Arial"/>
              </a:rPr>
              <a:t>Embora a derrota militar tenha ficado evidente, politicamente Vargas também cedeu, pois convocou uma assembleia constituinte em 1933, como medida de reconstitucionalização do Brasil. </a:t>
            </a:r>
            <a:endParaRPr/>
          </a:p>
        </p:txBody>
      </p:sp>
      <p:pic>
        <p:nvPicPr>
          <p:cNvPr descr="Exercícios sobre a Revolução Constitucionalista de 1932 - Brasil Escola" id="1485" name="Google Shape;1485;p13"/>
          <p:cNvPicPr preferRelativeResize="0"/>
          <p:nvPr/>
        </p:nvPicPr>
        <p:blipFill rotWithShape="1">
          <a:blip r:embed="rId3">
            <a:alphaModFix/>
          </a:blip>
          <a:srcRect b="0" l="0" r="0" t="0"/>
          <a:stretch/>
        </p:blipFill>
        <p:spPr>
          <a:xfrm>
            <a:off x="1269876" y="1658922"/>
            <a:ext cx="3023220" cy="5142438"/>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90" name="Shape 1490"/>
        <p:cNvGrpSpPr/>
        <p:nvPr/>
      </p:nvGrpSpPr>
      <p:grpSpPr>
        <a:xfrm>
          <a:off x="0" y="0"/>
          <a:ext cx="0" cy="0"/>
          <a:chOff x="0" y="0"/>
          <a:chExt cx="0" cy="0"/>
        </a:xfrm>
      </p:grpSpPr>
      <p:sp>
        <p:nvSpPr>
          <p:cNvPr id="1491" name="Google Shape;1491;p14"/>
          <p:cNvSpPr txBox="1"/>
          <p:nvPr>
            <p:ph type="title"/>
          </p:nvPr>
        </p:nvSpPr>
        <p:spPr>
          <a:xfrm>
            <a:off x="1413892" y="464771"/>
            <a:ext cx="10657185" cy="1020762"/>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lt1"/>
              </a:buClr>
              <a:buSzPts val="4200"/>
              <a:buFont typeface="Arial"/>
              <a:buNone/>
            </a:pPr>
            <a:r>
              <a:rPr b="1" lang="pt-BR" sz="4200">
                <a:latin typeface="Arial"/>
                <a:ea typeface="Arial"/>
                <a:cs typeface="Arial"/>
                <a:sym typeface="Arial"/>
              </a:rPr>
              <a:t>A Constituição de 1934</a:t>
            </a:r>
            <a:endParaRPr/>
          </a:p>
        </p:txBody>
      </p:sp>
      <p:sp>
        <p:nvSpPr>
          <p:cNvPr id="1492" name="Google Shape;1492;p14"/>
          <p:cNvSpPr txBox="1"/>
          <p:nvPr/>
        </p:nvSpPr>
        <p:spPr>
          <a:xfrm>
            <a:off x="4438228" y="1490063"/>
            <a:ext cx="7632849" cy="5093702"/>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b="0" i="0" lang="pt-BR" sz="2500" u="none" cap="none" strike="noStrike">
                <a:solidFill>
                  <a:schemeClr val="lt1"/>
                </a:solidFill>
                <a:latin typeface="Arial"/>
                <a:ea typeface="Arial"/>
                <a:cs typeface="Arial"/>
                <a:sym typeface="Arial"/>
              </a:rPr>
              <a:t>A Constituição de 1934 mantinha o Brasil como uma república federativa, presidencialista e representativa. Estabelecia-se, gradualmente e pela primeira vez, o voto feminino. </a:t>
            </a:r>
            <a:endParaRPr/>
          </a:p>
          <a:p>
            <a:pPr indent="0" lvl="0" marL="0" marR="0" rtl="0" algn="just">
              <a:spcBef>
                <a:spcPts val="0"/>
              </a:spcBef>
              <a:spcAft>
                <a:spcPts val="0"/>
              </a:spcAft>
              <a:buNone/>
            </a:pPr>
            <a:r>
              <a:rPr b="0" i="0" lang="pt-BR" sz="2500" u="none" cap="none" strike="noStrike">
                <a:solidFill>
                  <a:schemeClr val="lt1"/>
                </a:solidFill>
                <a:latin typeface="Arial"/>
                <a:ea typeface="Arial"/>
                <a:cs typeface="Arial"/>
                <a:sym typeface="Arial"/>
              </a:rPr>
              <a:t>Entre os elementos fundamentais dessa Constituição, estavam a criação do serviço militar obrigatório e elementos que fundamentalmente iriam determinar o futuro da Era Vargas: o nacionalismo econômico, com a nacionalização das quedas d’água e jazidas minerais; o trabalhismo, com a reunião das primeiras leis trabalhistas, estabelecendo o salário mínimo, jornada de trabalho de oito horas, férias, liberdade sindical, proibição do trabalho infantil, entre outras.</a:t>
            </a:r>
            <a:endParaRPr/>
          </a:p>
        </p:txBody>
      </p:sp>
      <p:pic>
        <p:nvPicPr>
          <p:cNvPr descr="História - 16 de julho de 1934 - Promulgada a Constituição de 1934 |  Biblioteca Nacional" id="1493" name="Google Shape;1493;p14"/>
          <p:cNvPicPr preferRelativeResize="0"/>
          <p:nvPr/>
        </p:nvPicPr>
        <p:blipFill rotWithShape="1">
          <a:blip r:embed="rId3">
            <a:alphaModFix/>
          </a:blip>
          <a:srcRect b="0" l="0" r="0" t="0"/>
          <a:stretch/>
        </p:blipFill>
        <p:spPr>
          <a:xfrm>
            <a:off x="224978" y="1485533"/>
            <a:ext cx="4213250" cy="2442257"/>
          </a:xfrm>
          <a:prstGeom prst="rect">
            <a:avLst/>
          </a:prstGeom>
          <a:noFill/>
          <a:ln>
            <a:noFill/>
          </a:ln>
        </p:spPr>
      </p:pic>
      <p:pic>
        <p:nvPicPr>
          <p:cNvPr descr="EBC | Há 80 anos, era promulgada a segunda Constituição da República" id="1494" name="Google Shape;1494;p14"/>
          <p:cNvPicPr preferRelativeResize="0"/>
          <p:nvPr/>
        </p:nvPicPr>
        <p:blipFill rotWithShape="1">
          <a:blip r:embed="rId4">
            <a:alphaModFix/>
          </a:blip>
          <a:srcRect b="0" l="0" r="0" t="0"/>
          <a:stretch/>
        </p:blipFill>
        <p:spPr>
          <a:xfrm>
            <a:off x="1197868" y="4030602"/>
            <a:ext cx="1933523" cy="2683730"/>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99" name="Shape 1499"/>
        <p:cNvGrpSpPr/>
        <p:nvPr/>
      </p:nvGrpSpPr>
      <p:grpSpPr>
        <a:xfrm>
          <a:off x="0" y="0"/>
          <a:ext cx="0" cy="0"/>
          <a:chOff x="0" y="0"/>
          <a:chExt cx="0" cy="0"/>
        </a:xfrm>
      </p:grpSpPr>
      <p:sp>
        <p:nvSpPr>
          <p:cNvPr id="1500" name="Google Shape;1500;p15"/>
          <p:cNvSpPr txBox="1"/>
          <p:nvPr>
            <p:ph type="title"/>
          </p:nvPr>
        </p:nvSpPr>
        <p:spPr>
          <a:xfrm>
            <a:off x="1413892" y="464771"/>
            <a:ext cx="10657185" cy="1020762"/>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lt1"/>
              </a:buClr>
              <a:buSzPts val="4200"/>
              <a:buFont typeface="Arial"/>
              <a:buNone/>
            </a:pPr>
            <a:r>
              <a:rPr b="1" lang="pt-BR" sz="4200">
                <a:latin typeface="Arial"/>
                <a:ea typeface="Arial"/>
                <a:cs typeface="Arial"/>
                <a:sym typeface="Arial"/>
              </a:rPr>
              <a:t>O governo constitucional (1934-1937)</a:t>
            </a:r>
            <a:endParaRPr/>
          </a:p>
        </p:txBody>
      </p:sp>
      <p:sp>
        <p:nvSpPr>
          <p:cNvPr id="1501" name="Google Shape;1501;p15"/>
          <p:cNvSpPr txBox="1"/>
          <p:nvPr/>
        </p:nvSpPr>
        <p:spPr>
          <a:xfrm>
            <a:off x="5573044" y="1772816"/>
            <a:ext cx="6354018" cy="5478423"/>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b="0" i="0" lang="pt-BR" sz="2500" u="none" cap="none" strike="noStrike">
                <a:solidFill>
                  <a:schemeClr val="lt1"/>
                </a:solidFill>
                <a:latin typeface="Arial"/>
                <a:ea typeface="Arial"/>
                <a:cs typeface="Arial"/>
                <a:sym typeface="Arial"/>
              </a:rPr>
              <a:t>Diante da crise de 1929, mesmo os regimes conhecidos como defensores dos princípios liberais-capitalistas, como os EUA, passaram a adotar maior intervenção estatal como solução para a economia e o desemprego.</a:t>
            </a:r>
            <a:endParaRPr/>
          </a:p>
          <a:p>
            <a:pPr indent="0" lvl="0" marL="0" marR="0" rtl="0" algn="just">
              <a:spcBef>
                <a:spcPts val="0"/>
              </a:spcBef>
              <a:spcAft>
                <a:spcPts val="0"/>
              </a:spcAft>
              <a:buNone/>
            </a:pPr>
            <a:r>
              <a:t/>
            </a:r>
            <a:endParaRPr b="0" i="0" sz="2500" u="none" cap="none" strike="noStrike">
              <a:solidFill>
                <a:schemeClr val="lt1"/>
              </a:solidFill>
              <a:latin typeface="Arial"/>
              <a:ea typeface="Arial"/>
              <a:cs typeface="Arial"/>
              <a:sym typeface="Arial"/>
            </a:endParaRPr>
          </a:p>
          <a:p>
            <a:pPr indent="0" lvl="0" marL="0" marR="0" rtl="0" algn="just">
              <a:spcBef>
                <a:spcPts val="0"/>
              </a:spcBef>
              <a:spcAft>
                <a:spcPts val="0"/>
              </a:spcAft>
              <a:buNone/>
            </a:pPr>
            <a:r>
              <a:rPr b="0" i="0" lang="pt-BR" sz="2500" u="none" cap="none" strike="noStrike">
                <a:solidFill>
                  <a:schemeClr val="lt1"/>
                </a:solidFill>
                <a:latin typeface="Arial"/>
                <a:ea typeface="Arial"/>
                <a:cs typeface="Arial"/>
                <a:sym typeface="Arial"/>
              </a:rPr>
              <a:t>O governo Vargas, assim como muitos outros da época, desenvolveu-se durante ascensão do fascismo e do fortalecimento do socialismo soviético. Estas forças políticas também se articulavam, ao seu modo, no Brasil.</a:t>
            </a:r>
            <a:endParaRPr/>
          </a:p>
          <a:p>
            <a:pPr indent="0" lvl="0" marL="0" marR="0" rtl="0" algn="just">
              <a:spcBef>
                <a:spcPts val="0"/>
              </a:spcBef>
              <a:spcAft>
                <a:spcPts val="0"/>
              </a:spcAft>
              <a:buNone/>
            </a:pPr>
            <a:r>
              <a:t/>
            </a:r>
            <a:endParaRPr b="0" i="0" sz="2500" u="none" cap="none" strike="noStrike">
              <a:solidFill>
                <a:schemeClr val="lt1"/>
              </a:solidFill>
              <a:latin typeface="Arial"/>
              <a:ea typeface="Arial"/>
              <a:cs typeface="Arial"/>
              <a:sym typeface="Arial"/>
            </a:endParaRPr>
          </a:p>
          <a:p>
            <a:pPr indent="0" lvl="0" marL="0" marR="0" rtl="0" algn="just">
              <a:spcBef>
                <a:spcPts val="0"/>
              </a:spcBef>
              <a:spcAft>
                <a:spcPts val="0"/>
              </a:spcAft>
              <a:buNone/>
            </a:pPr>
            <a:r>
              <a:t/>
            </a:r>
            <a:endParaRPr b="0" i="0" sz="2500" u="none" cap="none" strike="noStrike">
              <a:solidFill>
                <a:schemeClr val="lt1"/>
              </a:solidFill>
              <a:latin typeface="Arial"/>
              <a:ea typeface="Arial"/>
              <a:cs typeface="Arial"/>
              <a:sym typeface="Arial"/>
            </a:endParaRPr>
          </a:p>
          <a:p>
            <a:pPr indent="0" lvl="0" marL="0" marR="0" rtl="0" algn="just">
              <a:spcBef>
                <a:spcPts val="0"/>
              </a:spcBef>
              <a:spcAft>
                <a:spcPts val="0"/>
              </a:spcAft>
              <a:buNone/>
            </a:pPr>
            <a:r>
              <a:rPr b="0" i="0" lang="pt-BR" sz="2500" u="none" cap="none" strike="noStrike">
                <a:solidFill>
                  <a:schemeClr val="lt1"/>
                </a:solidFill>
                <a:latin typeface="Arial"/>
                <a:ea typeface="Arial"/>
                <a:cs typeface="Arial"/>
                <a:sym typeface="Arial"/>
              </a:rPr>
              <a:t>  </a:t>
            </a:r>
            <a:endParaRPr/>
          </a:p>
        </p:txBody>
      </p:sp>
      <p:pic>
        <p:nvPicPr>
          <p:cNvPr descr="Crise de 1929: a grande depressão econômica que faliu os Estados Unidos -  Conhecimento Científico" id="1502" name="Google Shape;1502;p15"/>
          <p:cNvPicPr preferRelativeResize="0"/>
          <p:nvPr/>
        </p:nvPicPr>
        <p:blipFill rotWithShape="1">
          <a:blip r:embed="rId3">
            <a:alphaModFix/>
          </a:blip>
          <a:srcRect b="0" l="0" r="0" t="0"/>
          <a:stretch/>
        </p:blipFill>
        <p:spPr>
          <a:xfrm>
            <a:off x="1413892" y="1628800"/>
            <a:ext cx="4159151" cy="5229200"/>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07" name="Shape 1507"/>
        <p:cNvGrpSpPr/>
        <p:nvPr/>
      </p:nvGrpSpPr>
      <p:grpSpPr>
        <a:xfrm>
          <a:off x="0" y="0"/>
          <a:ext cx="0" cy="0"/>
          <a:chOff x="0" y="0"/>
          <a:chExt cx="0" cy="0"/>
        </a:xfrm>
      </p:grpSpPr>
      <p:sp>
        <p:nvSpPr>
          <p:cNvPr id="1508" name="Google Shape;1508;p16"/>
          <p:cNvSpPr txBox="1"/>
          <p:nvPr>
            <p:ph type="ctrTitle"/>
          </p:nvPr>
        </p:nvSpPr>
        <p:spPr>
          <a:xfrm>
            <a:off x="1522413" y="1905000"/>
            <a:ext cx="9144000" cy="2667000"/>
          </a:xfrm>
          <a:prstGeom prst="rect">
            <a:avLst/>
          </a:prstGeom>
          <a:noFill/>
          <a:ln>
            <a:noFill/>
          </a:ln>
        </p:spPr>
        <p:txBody>
          <a:bodyPr anchorCtr="0" anchor="b" bIns="45700" lIns="91425" spcFirstLastPara="1" rIns="91425" wrap="square" tIns="45700">
            <a:noAutofit/>
          </a:bodyPr>
          <a:lstStyle/>
          <a:p>
            <a:pPr indent="0" lvl="0" marL="0" rtl="0" algn="l">
              <a:lnSpc>
                <a:spcPct val="90000"/>
              </a:lnSpc>
              <a:spcBef>
                <a:spcPts val="0"/>
              </a:spcBef>
              <a:spcAft>
                <a:spcPts val="0"/>
              </a:spcAft>
              <a:buClr>
                <a:schemeClr val="lt1"/>
              </a:buClr>
              <a:buSzPts val="5400"/>
              <a:buFont typeface="Arial"/>
              <a:buNone/>
            </a:pPr>
            <a:r>
              <a:rPr lang="pt-BR">
                <a:latin typeface="Arial"/>
                <a:ea typeface="Arial"/>
                <a:cs typeface="Arial"/>
                <a:sym typeface="Arial"/>
              </a:rPr>
              <a:t>Sufragistas no Brasil</a:t>
            </a:r>
            <a:endParaRPr/>
          </a:p>
        </p:txBody>
      </p:sp>
      <p:sp>
        <p:nvSpPr>
          <p:cNvPr id="1509" name="Google Shape;1509;p16"/>
          <p:cNvSpPr txBox="1"/>
          <p:nvPr>
            <p:ph idx="1" type="subTitle"/>
          </p:nvPr>
        </p:nvSpPr>
        <p:spPr>
          <a:xfrm>
            <a:off x="1522413" y="5105400"/>
            <a:ext cx="9143999" cy="1066800"/>
          </a:xfrm>
          <a:prstGeom prst="rect">
            <a:avLst/>
          </a:prstGeom>
          <a:noFill/>
          <a:ln>
            <a:noFill/>
          </a:ln>
        </p:spPr>
        <p:txBody>
          <a:bodyPr anchorCtr="0" anchor="t" bIns="45700" lIns="91425" spcFirstLastPara="1" rIns="91425" wrap="square" tIns="45700">
            <a:normAutofit lnSpcReduction="10000"/>
          </a:bodyPr>
          <a:lstStyle/>
          <a:p>
            <a:pPr indent="0" lvl="0" marL="0" rtl="0" algn="l">
              <a:lnSpc>
                <a:spcPct val="90000"/>
              </a:lnSpc>
              <a:spcBef>
                <a:spcPts val="0"/>
              </a:spcBef>
              <a:spcAft>
                <a:spcPts val="0"/>
              </a:spcAft>
              <a:buClr>
                <a:schemeClr val="lt1"/>
              </a:buClr>
              <a:buSzPts val="2400"/>
              <a:buNone/>
            </a:pPr>
            <a:r>
              <a:rPr lang="pt-BR"/>
              <a:t>Aprofundamento</a:t>
            </a:r>
            <a:endParaRPr/>
          </a:p>
          <a:p>
            <a:pPr indent="0" lvl="0" marL="0" rtl="0" algn="l">
              <a:lnSpc>
                <a:spcPct val="90000"/>
              </a:lnSpc>
              <a:spcBef>
                <a:spcPts val="0"/>
              </a:spcBef>
              <a:spcAft>
                <a:spcPts val="0"/>
              </a:spcAft>
              <a:buClr>
                <a:schemeClr val="lt1"/>
              </a:buClr>
              <a:buSzPts val="2400"/>
              <a:buNone/>
            </a:pPr>
            <a:r>
              <a:rPr lang="pt-BR"/>
              <a:t>Prof. Pavani</a:t>
            </a:r>
            <a:br>
              <a:rPr lang="pt-BR"/>
            </a:br>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14" name="Shape 1514"/>
        <p:cNvGrpSpPr/>
        <p:nvPr/>
      </p:nvGrpSpPr>
      <p:grpSpPr>
        <a:xfrm>
          <a:off x="0" y="0"/>
          <a:ext cx="0" cy="0"/>
          <a:chOff x="0" y="0"/>
          <a:chExt cx="0" cy="0"/>
        </a:xfrm>
      </p:grpSpPr>
      <p:sp>
        <p:nvSpPr>
          <p:cNvPr id="1515" name="Google Shape;1515;p17"/>
          <p:cNvSpPr txBox="1"/>
          <p:nvPr>
            <p:ph type="title"/>
          </p:nvPr>
        </p:nvSpPr>
        <p:spPr>
          <a:xfrm>
            <a:off x="1522414" y="274638"/>
            <a:ext cx="9143998" cy="1020762"/>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lt1"/>
              </a:buClr>
              <a:buSzPts val="3700"/>
              <a:buFont typeface="Arial"/>
              <a:buNone/>
            </a:pPr>
            <a:r>
              <a:rPr b="1" lang="pt-BR" sz="3700">
                <a:latin typeface="Arial"/>
                <a:ea typeface="Arial"/>
                <a:cs typeface="Arial"/>
                <a:sym typeface="Arial"/>
              </a:rPr>
              <a:t>As origens do sufragismo</a:t>
            </a:r>
            <a:endParaRPr b="1" sz="3700">
              <a:latin typeface="Arial"/>
              <a:ea typeface="Arial"/>
              <a:cs typeface="Arial"/>
              <a:sym typeface="Arial"/>
            </a:endParaRPr>
          </a:p>
        </p:txBody>
      </p:sp>
      <p:sp>
        <p:nvSpPr>
          <p:cNvPr id="1516" name="Google Shape;1516;p17"/>
          <p:cNvSpPr txBox="1"/>
          <p:nvPr>
            <p:ph idx="1" type="body"/>
          </p:nvPr>
        </p:nvSpPr>
        <p:spPr>
          <a:xfrm>
            <a:off x="1125860" y="1446393"/>
            <a:ext cx="10441160" cy="5136969"/>
          </a:xfrm>
          <a:prstGeom prst="rect">
            <a:avLst/>
          </a:prstGeom>
          <a:noFill/>
          <a:ln>
            <a:noFill/>
          </a:ln>
        </p:spPr>
        <p:txBody>
          <a:bodyPr anchorCtr="0" anchor="t" bIns="45700" lIns="91425" spcFirstLastPara="1" rIns="91425" wrap="square" tIns="45700">
            <a:normAutofit/>
          </a:bodyPr>
          <a:lstStyle/>
          <a:p>
            <a:pPr indent="0" lvl="0" marL="0" rtl="0" algn="just">
              <a:lnSpc>
                <a:spcPct val="120000"/>
              </a:lnSpc>
              <a:spcBef>
                <a:spcPts val="0"/>
              </a:spcBef>
              <a:spcAft>
                <a:spcPts val="0"/>
              </a:spcAft>
              <a:buClr>
                <a:schemeClr val="lt1"/>
              </a:buClr>
              <a:buSzPts val="2500"/>
              <a:buNone/>
            </a:pPr>
            <a:r>
              <a:rPr lang="pt-BR" sz="2500">
                <a:latin typeface="Arial"/>
                <a:ea typeface="Arial"/>
                <a:cs typeface="Arial"/>
                <a:sym typeface="Arial"/>
              </a:rPr>
              <a:t>O voto feminino no Brasil só foi garantido na lei em 1932, ao final da Primeira República, durante o governo provisório de Getúlio Vargas. Essa lei, porém, não foi um presente concedido pela elite política masculina, mas o resultado de um longo processo de lutas de mulheres que exigiram o direito ao voto e à participação política.</a:t>
            </a:r>
            <a:endParaRPr/>
          </a:p>
          <a:p>
            <a:pPr indent="0" lvl="0" marL="0" rtl="0" algn="just">
              <a:lnSpc>
                <a:spcPct val="120000"/>
              </a:lnSpc>
              <a:spcBef>
                <a:spcPts val="1800"/>
              </a:spcBef>
              <a:spcAft>
                <a:spcPts val="0"/>
              </a:spcAft>
              <a:buClr>
                <a:schemeClr val="lt1"/>
              </a:buClr>
              <a:buSzPts val="2500"/>
              <a:buNone/>
            </a:pPr>
            <a:r>
              <a:rPr lang="pt-BR" sz="2500">
                <a:latin typeface="Arial"/>
                <a:ea typeface="Arial"/>
                <a:cs typeface="Arial"/>
                <a:sym typeface="Arial"/>
              </a:rPr>
              <a:t>Desde as revoluções liberais do século XVIII, como a Francesa de 1789, algumas intelectuais advogavam pelo direito feminino ao voto, exigindo o “Sufrágio Universal” e por isso ficaram conhecidas como sufragistas.</a:t>
            </a:r>
            <a:endParaRPr/>
          </a:p>
          <a:p>
            <a:pPr indent="0" lvl="0" marL="0" rtl="0" algn="just">
              <a:lnSpc>
                <a:spcPct val="120000"/>
              </a:lnSpc>
              <a:spcBef>
                <a:spcPts val="1800"/>
              </a:spcBef>
              <a:spcAft>
                <a:spcPts val="0"/>
              </a:spcAft>
              <a:buClr>
                <a:schemeClr val="lt1"/>
              </a:buClr>
              <a:buSzPts val="2500"/>
              <a:buNone/>
            </a:pPr>
            <a:r>
              <a:rPr lang="pt-BR" sz="2500">
                <a:latin typeface="Arial"/>
                <a:ea typeface="Arial"/>
                <a:cs typeface="Arial"/>
                <a:sym typeface="Arial"/>
              </a:rPr>
              <a:t>Na Europa, dois dos principais nomes associados à intelectualidade pioneira desses debates foram Olympe de Gouges (Marie Gouze) e Mary Wollstonecraft</a:t>
            </a:r>
            <a:endParaRPr sz="2500">
              <a:latin typeface="Arial"/>
              <a:ea typeface="Arial"/>
              <a:cs typeface="Arial"/>
              <a:sym typeface="Arial"/>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21" name="Shape 1521"/>
        <p:cNvGrpSpPr/>
        <p:nvPr/>
      </p:nvGrpSpPr>
      <p:grpSpPr>
        <a:xfrm>
          <a:off x="0" y="0"/>
          <a:ext cx="0" cy="0"/>
          <a:chOff x="0" y="0"/>
          <a:chExt cx="0" cy="0"/>
        </a:xfrm>
      </p:grpSpPr>
      <p:sp>
        <p:nvSpPr>
          <p:cNvPr id="1522" name="Google Shape;1522;p18"/>
          <p:cNvSpPr txBox="1"/>
          <p:nvPr>
            <p:ph type="title"/>
          </p:nvPr>
        </p:nvSpPr>
        <p:spPr>
          <a:xfrm>
            <a:off x="1522414" y="274638"/>
            <a:ext cx="9143998" cy="1020762"/>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lt1"/>
              </a:buClr>
              <a:buSzPts val="3700"/>
              <a:buFont typeface="Arial"/>
              <a:buNone/>
            </a:pPr>
            <a:r>
              <a:rPr b="1" lang="pt-BR" sz="3700">
                <a:latin typeface="Arial"/>
                <a:ea typeface="Arial"/>
                <a:cs typeface="Arial"/>
                <a:sym typeface="Arial"/>
              </a:rPr>
              <a:t>As origens do sufragismo</a:t>
            </a:r>
            <a:endParaRPr b="1" sz="3700">
              <a:latin typeface="Arial"/>
              <a:ea typeface="Arial"/>
              <a:cs typeface="Arial"/>
              <a:sym typeface="Arial"/>
            </a:endParaRPr>
          </a:p>
        </p:txBody>
      </p:sp>
      <p:sp>
        <p:nvSpPr>
          <p:cNvPr id="1523" name="Google Shape;1523;p18"/>
          <p:cNvSpPr txBox="1"/>
          <p:nvPr>
            <p:ph idx="1" type="body"/>
          </p:nvPr>
        </p:nvSpPr>
        <p:spPr>
          <a:xfrm>
            <a:off x="1522414" y="1905000"/>
            <a:ext cx="9144000" cy="4267200"/>
          </a:xfrm>
          <a:prstGeom prst="rect">
            <a:avLst/>
          </a:prstGeom>
          <a:noFill/>
          <a:ln>
            <a:noFill/>
          </a:ln>
        </p:spPr>
        <p:txBody>
          <a:bodyPr anchorCtr="0" anchor="t" bIns="45700" lIns="91425" spcFirstLastPara="1" rIns="91425" wrap="square" tIns="45700">
            <a:normAutofit/>
          </a:bodyPr>
          <a:lstStyle/>
          <a:p>
            <a:pPr indent="-121920" lvl="0" marL="274320" rtl="0" algn="l">
              <a:lnSpc>
                <a:spcPct val="90000"/>
              </a:lnSpc>
              <a:spcBef>
                <a:spcPts val="0"/>
              </a:spcBef>
              <a:spcAft>
                <a:spcPts val="0"/>
              </a:spcAft>
              <a:buClr>
                <a:schemeClr val="lt1"/>
              </a:buClr>
              <a:buSzPts val="2400"/>
              <a:buNone/>
            </a:pPr>
            <a:r>
              <a:t/>
            </a:r>
            <a:endParaRPr/>
          </a:p>
        </p:txBody>
      </p:sp>
      <p:sp>
        <p:nvSpPr>
          <p:cNvPr descr="Aventuras na História · Sufrágio: A conquista do voto feminino" id="1524" name="Google Shape;1524;p18"/>
          <p:cNvSpPr/>
          <p:nvPr/>
        </p:nvSpPr>
        <p:spPr>
          <a:xfrm>
            <a:off x="5942013" y="3276600"/>
            <a:ext cx="304800" cy="30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pic>
        <p:nvPicPr>
          <p:cNvPr id="1525" name="Google Shape;1525;p18"/>
          <p:cNvPicPr preferRelativeResize="0"/>
          <p:nvPr/>
        </p:nvPicPr>
        <p:blipFill rotWithShape="1">
          <a:blip r:embed="rId3">
            <a:alphaModFix/>
          </a:blip>
          <a:srcRect b="0" l="0" r="0" t="0"/>
          <a:stretch/>
        </p:blipFill>
        <p:spPr>
          <a:xfrm>
            <a:off x="385010" y="217461"/>
            <a:ext cx="11424401" cy="6426226"/>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30" name="Shape 1530"/>
        <p:cNvGrpSpPr/>
        <p:nvPr/>
      </p:nvGrpSpPr>
      <p:grpSpPr>
        <a:xfrm>
          <a:off x="0" y="0"/>
          <a:ext cx="0" cy="0"/>
          <a:chOff x="0" y="0"/>
          <a:chExt cx="0" cy="0"/>
        </a:xfrm>
      </p:grpSpPr>
      <p:sp>
        <p:nvSpPr>
          <p:cNvPr id="1531" name="Google Shape;1531;p19"/>
          <p:cNvSpPr txBox="1"/>
          <p:nvPr>
            <p:ph type="title"/>
          </p:nvPr>
        </p:nvSpPr>
        <p:spPr>
          <a:xfrm>
            <a:off x="1522414" y="274638"/>
            <a:ext cx="9143998" cy="1020762"/>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lt1"/>
              </a:buClr>
              <a:buSzPts val="3700"/>
              <a:buFont typeface="Arial"/>
              <a:buNone/>
            </a:pPr>
            <a:r>
              <a:rPr b="1" lang="pt-BR" sz="3700">
                <a:latin typeface="Arial"/>
                <a:ea typeface="Arial"/>
                <a:cs typeface="Arial"/>
                <a:sym typeface="Arial"/>
              </a:rPr>
              <a:t>As origens do sufragismo</a:t>
            </a:r>
            <a:endParaRPr b="1" sz="3700">
              <a:latin typeface="Arial"/>
              <a:ea typeface="Arial"/>
              <a:cs typeface="Arial"/>
              <a:sym typeface="Arial"/>
            </a:endParaRPr>
          </a:p>
        </p:txBody>
      </p:sp>
      <p:sp>
        <p:nvSpPr>
          <p:cNvPr id="1532" name="Google Shape;1532;p19"/>
          <p:cNvSpPr txBox="1"/>
          <p:nvPr>
            <p:ph idx="1" type="body"/>
          </p:nvPr>
        </p:nvSpPr>
        <p:spPr>
          <a:xfrm>
            <a:off x="1522414" y="1905000"/>
            <a:ext cx="9144000" cy="4267200"/>
          </a:xfrm>
          <a:prstGeom prst="rect">
            <a:avLst/>
          </a:prstGeom>
          <a:noFill/>
          <a:ln>
            <a:noFill/>
          </a:ln>
        </p:spPr>
        <p:txBody>
          <a:bodyPr anchorCtr="0" anchor="t" bIns="45700" lIns="91425" spcFirstLastPara="1" rIns="91425" wrap="square" tIns="45700">
            <a:normAutofit/>
          </a:bodyPr>
          <a:lstStyle/>
          <a:p>
            <a:pPr indent="-121920" lvl="0" marL="274320" rtl="0" algn="l">
              <a:lnSpc>
                <a:spcPct val="90000"/>
              </a:lnSpc>
              <a:spcBef>
                <a:spcPts val="0"/>
              </a:spcBef>
              <a:spcAft>
                <a:spcPts val="0"/>
              </a:spcAft>
              <a:buClr>
                <a:schemeClr val="lt1"/>
              </a:buClr>
              <a:buSzPts val="2400"/>
              <a:buNone/>
            </a:pPr>
            <a:r>
              <a:t/>
            </a:r>
            <a:endParaRPr/>
          </a:p>
        </p:txBody>
      </p:sp>
      <p:sp>
        <p:nvSpPr>
          <p:cNvPr descr="Aventuras na História · Sufrágio: A conquista do voto feminino" id="1533" name="Google Shape;1533;p19"/>
          <p:cNvSpPr/>
          <p:nvPr/>
        </p:nvSpPr>
        <p:spPr>
          <a:xfrm>
            <a:off x="5942013" y="3276600"/>
            <a:ext cx="304800" cy="30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pic>
        <p:nvPicPr>
          <p:cNvPr descr="Sufragistas: foi contra estes 25 cartazes que elas lutaram – Observador" id="1534" name="Google Shape;1534;p19"/>
          <p:cNvPicPr preferRelativeResize="0"/>
          <p:nvPr/>
        </p:nvPicPr>
        <p:blipFill rotWithShape="1">
          <a:blip r:embed="rId3">
            <a:alphaModFix/>
          </a:blip>
          <a:srcRect b="0" l="0" r="0" t="0"/>
          <a:stretch/>
        </p:blipFill>
        <p:spPr>
          <a:xfrm>
            <a:off x="765820" y="99592"/>
            <a:ext cx="10816580" cy="6758407"/>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96" name="Shape 1396"/>
        <p:cNvGrpSpPr/>
        <p:nvPr/>
      </p:nvGrpSpPr>
      <p:grpSpPr>
        <a:xfrm>
          <a:off x="0" y="0"/>
          <a:ext cx="0" cy="0"/>
          <a:chOff x="0" y="0"/>
          <a:chExt cx="0" cy="0"/>
        </a:xfrm>
      </p:grpSpPr>
      <p:sp>
        <p:nvSpPr>
          <p:cNvPr id="1397" name="Google Shape;1397;p2"/>
          <p:cNvSpPr txBox="1"/>
          <p:nvPr>
            <p:ph type="title"/>
          </p:nvPr>
        </p:nvSpPr>
        <p:spPr>
          <a:xfrm>
            <a:off x="693812" y="508881"/>
            <a:ext cx="11017224" cy="1020762"/>
          </a:xfrm>
          <a:prstGeom prst="rect">
            <a:avLst/>
          </a:prstGeom>
          <a:noFill/>
          <a:ln>
            <a:noFill/>
          </a:ln>
        </p:spPr>
        <p:txBody>
          <a:bodyPr anchorCtr="0" anchor="b" bIns="45700" lIns="91425" spcFirstLastPara="1" rIns="91425" wrap="square" tIns="45700">
            <a:normAutofit fontScale="90000"/>
          </a:bodyPr>
          <a:lstStyle/>
          <a:p>
            <a:pPr indent="0" lvl="0" marL="0" rtl="0" algn="l">
              <a:lnSpc>
                <a:spcPct val="90000"/>
              </a:lnSpc>
              <a:spcBef>
                <a:spcPts val="0"/>
              </a:spcBef>
              <a:spcAft>
                <a:spcPts val="0"/>
              </a:spcAft>
              <a:buClr>
                <a:schemeClr val="lt1"/>
              </a:buClr>
              <a:buSzPct val="100000"/>
              <a:buFont typeface="Arial"/>
              <a:buNone/>
            </a:pPr>
            <a:r>
              <a:rPr b="1" lang="pt-BR" sz="4200">
                <a:latin typeface="Arial"/>
                <a:ea typeface="Arial"/>
                <a:cs typeface="Arial"/>
                <a:sym typeface="Arial"/>
              </a:rPr>
              <a:t>O fim da Primeira República e o início de uma nova era</a:t>
            </a:r>
            <a:endParaRPr/>
          </a:p>
        </p:txBody>
      </p:sp>
      <p:sp>
        <p:nvSpPr>
          <p:cNvPr id="1398" name="Google Shape;1398;p2"/>
          <p:cNvSpPr txBox="1"/>
          <p:nvPr/>
        </p:nvSpPr>
        <p:spPr>
          <a:xfrm>
            <a:off x="6730652" y="1594078"/>
            <a:ext cx="5004489" cy="4247317"/>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b="0" i="0" lang="pt-BR" sz="2700" u="none" cap="none" strike="noStrike">
                <a:solidFill>
                  <a:schemeClr val="lt1"/>
                </a:solidFill>
                <a:latin typeface="Arial"/>
                <a:ea typeface="Arial"/>
                <a:cs typeface="Arial"/>
                <a:sym typeface="Arial"/>
              </a:rPr>
              <a:t>A terminologia “Velha República” é utilizada para descrever o período que se iniciou com a Proclamação da República em 1889 e terminou com a chegada de Getúlio Vargas ao poder em 1930.</a:t>
            </a:r>
            <a:endParaRPr/>
          </a:p>
          <a:p>
            <a:pPr indent="0" lvl="0" marL="0" marR="0" rtl="0" algn="just">
              <a:spcBef>
                <a:spcPts val="0"/>
              </a:spcBef>
              <a:spcAft>
                <a:spcPts val="0"/>
              </a:spcAft>
              <a:buNone/>
            </a:pPr>
            <a:r>
              <a:t/>
            </a:r>
            <a:endParaRPr b="0" i="0" sz="2700" u="none" cap="none" strike="noStrike">
              <a:solidFill>
                <a:schemeClr val="lt1"/>
              </a:solidFill>
              <a:latin typeface="Arial"/>
              <a:ea typeface="Arial"/>
              <a:cs typeface="Arial"/>
              <a:sym typeface="Arial"/>
            </a:endParaRPr>
          </a:p>
          <a:p>
            <a:pPr indent="0" lvl="0" marL="0" marR="0" rtl="0" algn="just">
              <a:spcBef>
                <a:spcPts val="0"/>
              </a:spcBef>
              <a:spcAft>
                <a:spcPts val="0"/>
              </a:spcAft>
              <a:buNone/>
            </a:pPr>
            <a:r>
              <a:rPr b="0" i="0" lang="pt-BR" sz="2700" u="none" cap="none" strike="noStrike">
                <a:solidFill>
                  <a:schemeClr val="lt1"/>
                </a:solidFill>
                <a:latin typeface="Arial"/>
                <a:ea typeface="Arial"/>
                <a:cs typeface="Arial"/>
                <a:sym typeface="Arial"/>
              </a:rPr>
              <a:t>A partir daí, usamos costumeiramente a designação “Era Vargas” para o novo período.</a:t>
            </a:r>
            <a:endParaRPr/>
          </a:p>
        </p:txBody>
      </p:sp>
      <p:pic>
        <p:nvPicPr>
          <p:cNvPr descr="Revolução de 1930 - História do Brasil - InfoEscola" id="1399" name="Google Shape;1399;p2"/>
          <p:cNvPicPr preferRelativeResize="0"/>
          <p:nvPr/>
        </p:nvPicPr>
        <p:blipFill rotWithShape="1">
          <a:blip r:embed="rId3">
            <a:alphaModFix/>
          </a:blip>
          <a:srcRect b="0" l="0" r="0" t="0"/>
          <a:stretch/>
        </p:blipFill>
        <p:spPr>
          <a:xfrm>
            <a:off x="693812" y="2145026"/>
            <a:ext cx="5922203" cy="3839700"/>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39" name="Shape 1539"/>
        <p:cNvGrpSpPr/>
        <p:nvPr/>
      </p:nvGrpSpPr>
      <p:grpSpPr>
        <a:xfrm>
          <a:off x="0" y="0"/>
          <a:ext cx="0" cy="0"/>
          <a:chOff x="0" y="0"/>
          <a:chExt cx="0" cy="0"/>
        </a:xfrm>
      </p:grpSpPr>
      <p:sp>
        <p:nvSpPr>
          <p:cNvPr id="1540" name="Google Shape;1540;p20"/>
          <p:cNvSpPr txBox="1"/>
          <p:nvPr>
            <p:ph type="title"/>
          </p:nvPr>
        </p:nvSpPr>
        <p:spPr>
          <a:xfrm>
            <a:off x="1522414" y="274638"/>
            <a:ext cx="9143998" cy="1020762"/>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lt1"/>
              </a:buClr>
              <a:buSzPts val="3700"/>
              <a:buFont typeface="Arial"/>
              <a:buNone/>
            </a:pPr>
            <a:r>
              <a:rPr b="1" lang="pt-BR" sz="3700">
                <a:latin typeface="Arial"/>
                <a:ea typeface="Arial"/>
                <a:cs typeface="Arial"/>
                <a:sym typeface="Arial"/>
              </a:rPr>
              <a:t>Nísia Floresta (1810 – 1885)</a:t>
            </a:r>
            <a:endParaRPr/>
          </a:p>
        </p:txBody>
      </p:sp>
      <p:sp>
        <p:nvSpPr>
          <p:cNvPr id="1541" name="Google Shape;1541;p20"/>
          <p:cNvSpPr txBox="1"/>
          <p:nvPr>
            <p:ph idx="1" type="body"/>
          </p:nvPr>
        </p:nvSpPr>
        <p:spPr>
          <a:xfrm>
            <a:off x="2926060" y="1700807"/>
            <a:ext cx="8712968" cy="5136969"/>
          </a:xfrm>
          <a:prstGeom prst="rect">
            <a:avLst/>
          </a:prstGeom>
          <a:noFill/>
          <a:ln>
            <a:noFill/>
          </a:ln>
        </p:spPr>
        <p:txBody>
          <a:bodyPr anchorCtr="0" anchor="t" bIns="45700" lIns="91425" spcFirstLastPara="1" rIns="91425" wrap="square" tIns="45700">
            <a:normAutofit/>
          </a:bodyPr>
          <a:lstStyle/>
          <a:p>
            <a:pPr indent="0" lvl="0" marL="0" rtl="0" algn="just">
              <a:lnSpc>
                <a:spcPct val="120000"/>
              </a:lnSpc>
              <a:spcBef>
                <a:spcPts val="0"/>
              </a:spcBef>
              <a:spcAft>
                <a:spcPts val="0"/>
              </a:spcAft>
              <a:buClr>
                <a:schemeClr val="lt1"/>
              </a:buClr>
              <a:buSzPts val="2700"/>
              <a:buNone/>
            </a:pPr>
            <a:r>
              <a:rPr lang="pt-BR" sz="2700">
                <a:latin typeface="Arial"/>
                <a:ea typeface="Arial"/>
                <a:cs typeface="Arial"/>
                <a:sym typeface="Arial"/>
              </a:rPr>
              <a:t>No Brasil, dentro da mesma tradição de leituras e debates, ainda nos inícios do Império destacou-se a obra de Nísia Floresta (Dionísia Gonçalves Pinto)</a:t>
            </a:r>
            <a:endParaRPr/>
          </a:p>
          <a:p>
            <a:pPr indent="0" lvl="0" marL="0" rtl="0" algn="just">
              <a:lnSpc>
                <a:spcPct val="120000"/>
              </a:lnSpc>
              <a:spcBef>
                <a:spcPts val="1800"/>
              </a:spcBef>
              <a:spcAft>
                <a:spcPts val="0"/>
              </a:spcAft>
              <a:buClr>
                <a:schemeClr val="lt1"/>
              </a:buClr>
              <a:buSzPts val="2700"/>
              <a:buNone/>
            </a:pPr>
            <a:r>
              <a:rPr lang="pt-BR" sz="2700">
                <a:latin typeface="Arial"/>
                <a:ea typeface="Arial"/>
                <a:cs typeface="Arial"/>
                <a:sym typeface="Arial"/>
              </a:rPr>
              <a:t>Seu primeiro livro, </a:t>
            </a:r>
            <a:r>
              <a:rPr b="1" lang="pt-BR" sz="2700">
                <a:latin typeface="Arial"/>
                <a:ea typeface="Arial"/>
                <a:cs typeface="Arial"/>
                <a:sym typeface="Arial"/>
              </a:rPr>
              <a:t>Direitos das mulheres e injustiça dos homens</a:t>
            </a:r>
            <a:r>
              <a:rPr lang="pt-BR" sz="2700">
                <a:latin typeface="Arial"/>
                <a:ea typeface="Arial"/>
                <a:cs typeface="Arial"/>
                <a:sym typeface="Arial"/>
              </a:rPr>
              <a:t>, foi escrito aos 22 anos. No decorrer dos anos, até seu falecimento em 1885, escreveria outras 14 obras, hoje prestigiadas, defendendo os direitos das mulheres, dos índios e dos escravos. Nísia também participou ativamente das campanhas abolicionista e republicana.</a:t>
            </a:r>
            <a:endParaRPr/>
          </a:p>
        </p:txBody>
      </p:sp>
      <p:pic>
        <p:nvPicPr>
          <p:cNvPr descr="Nísia Floresta (escritora) – Wikipédia, a enciclopédia livre" id="1542" name="Google Shape;1542;p20"/>
          <p:cNvPicPr preferRelativeResize="0"/>
          <p:nvPr/>
        </p:nvPicPr>
        <p:blipFill rotWithShape="1">
          <a:blip r:embed="rId3">
            <a:alphaModFix/>
          </a:blip>
          <a:srcRect b="0" l="0" r="0" t="0"/>
          <a:stretch/>
        </p:blipFill>
        <p:spPr>
          <a:xfrm>
            <a:off x="13235" y="1988840"/>
            <a:ext cx="2912825" cy="3789040"/>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47" name="Shape 1547"/>
        <p:cNvGrpSpPr/>
        <p:nvPr/>
      </p:nvGrpSpPr>
      <p:grpSpPr>
        <a:xfrm>
          <a:off x="0" y="0"/>
          <a:ext cx="0" cy="0"/>
          <a:chOff x="0" y="0"/>
          <a:chExt cx="0" cy="0"/>
        </a:xfrm>
      </p:grpSpPr>
      <p:sp>
        <p:nvSpPr>
          <p:cNvPr id="1548" name="Google Shape;1548;p21"/>
          <p:cNvSpPr txBox="1"/>
          <p:nvPr>
            <p:ph type="title"/>
          </p:nvPr>
        </p:nvSpPr>
        <p:spPr>
          <a:xfrm>
            <a:off x="1522414" y="274638"/>
            <a:ext cx="9143998" cy="1020762"/>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lt1"/>
              </a:buClr>
              <a:buSzPts val="3700"/>
              <a:buFont typeface="Arial"/>
              <a:buNone/>
            </a:pPr>
            <a:r>
              <a:rPr b="1" lang="pt-BR" sz="3700">
                <a:latin typeface="Arial"/>
                <a:ea typeface="Arial"/>
                <a:cs typeface="Arial"/>
                <a:sym typeface="Arial"/>
              </a:rPr>
              <a:t>Nísia Floresta (1810 – 1885)</a:t>
            </a:r>
            <a:endParaRPr/>
          </a:p>
        </p:txBody>
      </p:sp>
      <p:sp>
        <p:nvSpPr>
          <p:cNvPr id="1549" name="Google Shape;1549;p21"/>
          <p:cNvSpPr txBox="1"/>
          <p:nvPr>
            <p:ph idx="1" type="body"/>
          </p:nvPr>
        </p:nvSpPr>
        <p:spPr>
          <a:xfrm>
            <a:off x="4438228" y="1753460"/>
            <a:ext cx="7199782" cy="5136969"/>
          </a:xfrm>
          <a:prstGeom prst="rect">
            <a:avLst/>
          </a:prstGeom>
          <a:noFill/>
          <a:ln>
            <a:noFill/>
          </a:ln>
        </p:spPr>
        <p:txBody>
          <a:bodyPr anchorCtr="0" anchor="t" bIns="45700" lIns="91425" spcFirstLastPara="1" rIns="91425" wrap="square" tIns="45700">
            <a:normAutofit/>
          </a:bodyPr>
          <a:lstStyle/>
          <a:p>
            <a:pPr indent="0" lvl="0" marL="0" rtl="0" algn="just">
              <a:lnSpc>
                <a:spcPct val="120000"/>
              </a:lnSpc>
              <a:spcBef>
                <a:spcPts val="0"/>
              </a:spcBef>
              <a:spcAft>
                <a:spcPts val="0"/>
              </a:spcAft>
              <a:buClr>
                <a:schemeClr val="lt1"/>
              </a:buClr>
              <a:buSzPts val="2500"/>
              <a:buNone/>
            </a:pPr>
            <a:r>
              <a:rPr lang="pt-BR" sz="2500">
                <a:latin typeface="Arial"/>
                <a:ea typeface="Arial"/>
                <a:cs typeface="Arial"/>
                <a:sym typeface="Arial"/>
              </a:rPr>
              <a:t>Considerando a educação a origem das desigualdades entre homens e mulheres, Nísia Floresta fundou uma escola para mulheres, voltada para o ensino de ciências e conteúdos normalmente ministrados aos homens.</a:t>
            </a:r>
            <a:endParaRPr/>
          </a:p>
          <a:p>
            <a:pPr indent="0" lvl="0" marL="0" rtl="0" algn="just">
              <a:lnSpc>
                <a:spcPct val="120000"/>
              </a:lnSpc>
              <a:spcBef>
                <a:spcPts val="1800"/>
              </a:spcBef>
              <a:spcAft>
                <a:spcPts val="0"/>
              </a:spcAft>
              <a:buClr>
                <a:schemeClr val="lt1"/>
              </a:buClr>
              <a:buSzPts val="2500"/>
              <a:buNone/>
            </a:pPr>
            <a:r>
              <a:rPr lang="pt-BR" sz="2500">
                <a:latin typeface="Arial"/>
                <a:ea typeface="Arial"/>
                <a:cs typeface="Arial"/>
                <a:sym typeface="Arial"/>
              </a:rPr>
              <a:t>Tais feitos renderam a Nísia não somente críticas pedagógicas, mas também ataques à sua vida pessoal, à moda machista.  Artigos nos jornais tentaram depreciá-la como promíscua nas relações com homens e com suas alunas. </a:t>
            </a:r>
            <a:endParaRPr/>
          </a:p>
        </p:txBody>
      </p:sp>
      <p:pic>
        <p:nvPicPr>
          <p:cNvPr descr="Nísia Floresta – Nordestina Pioneira do Feminismo do Brasil - A Informação  a um click" id="1550" name="Google Shape;1550;p21"/>
          <p:cNvPicPr preferRelativeResize="0"/>
          <p:nvPr/>
        </p:nvPicPr>
        <p:blipFill rotWithShape="1">
          <a:blip r:embed="rId3">
            <a:alphaModFix/>
          </a:blip>
          <a:srcRect b="0" l="0" r="0" t="0"/>
          <a:stretch/>
        </p:blipFill>
        <p:spPr>
          <a:xfrm>
            <a:off x="261764" y="1787559"/>
            <a:ext cx="3883662" cy="4293096"/>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55" name="Shape 1555"/>
        <p:cNvGrpSpPr/>
        <p:nvPr/>
      </p:nvGrpSpPr>
      <p:grpSpPr>
        <a:xfrm>
          <a:off x="0" y="0"/>
          <a:ext cx="0" cy="0"/>
          <a:chOff x="0" y="0"/>
          <a:chExt cx="0" cy="0"/>
        </a:xfrm>
      </p:grpSpPr>
      <p:sp>
        <p:nvSpPr>
          <p:cNvPr id="1556" name="Google Shape;1556;p22"/>
          <p:cNvSpPr txBox="1"/>
          <p:nvPr>
            <p:ph type="title"/>
          </p:nvPr>
        </p:nvSpPr>
        <p:spPr>
          <a:xfrm>
            <a:off x="1522414" y="274638"/>
            <a:ext cx="9143998" cy="1020762"/>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lt1"/>
              </a:buClr>
              <a:buSzPts val="3700"/>
              <a:buFont typeface="Arial"/>
              <a:buNone/>
            </a:pPr>
            <a:r>
              <a:rPr b="1" lang="pt-BR" sz="3700">
                <a:latin typeface="Arial"/>
                <a:ea typeface="Arial"/>
                <a:cs typeface="Arial"/>
                <a:sym typeface="Arial"/>
              </a:rPr>
              <a:t>Nísia Floresta (1810 – 1885)</a:t>
            </a:r>
            <a:endParaRPr/>
          </a:p>
        </p:txBody>
      </p:sp>
      <p:sp>
        <p:nvSpPr>
          <p:cNvPr id="1557" name="Google Shape;1557;p22"/>
          <p:cNvSpPr txBox="1"/>
          <p:nvPr>
            <p:ph idx="1" type="body"/>
          </p:nvPr>
        </p:nvSpPr>
        <p:spPr>
          <a:xfrm>
            <a:off x="3070076" y="1753460"/>
            <a:ext cx="8567934" cy="5136969"/>
          </a:xfrm>
          <a:prstGeom prst="rect">
            <a:avLst/>
          </a:prstGeom>
          <a:noFill/>
          <a:ln>
            <a:noFill/>
          </a:ln>
        </p:spPr>
        <p:txBody>
          <a:bodyPr anchorCtr="0" anchor="t" bIns="45700" lIns="91425" spcFirstLastPara="1" rIns="91425" wrap="square" tIns="45700">
            <a:normAutofit/>
          </a:bodyPr>
          <a:lstStyle/>
          <a:p>
            <a:pPr indent="0" lvl="0" marL="0" rtl="0" algn="just">
              <a:lnSpc>
                <a:spcPct val="120000"/>
              </a:lnSpc>
              <a:spcBef>
                <a:spcPts val="0"/>
              </a:spcBef>
              <a:spcAft>
                <a:spcPts val="0"/>
              </a:spcAft>
              <a:buClr>
                <a:schemeClr val="lt1"/>
              </a:buClr>
              <a:buSzPts val="2700"/>
              <a:buNone/>
            </a:pPr>
            <a:r>
              <a:rPr lang="pt-BR" sz="2700">
                <a:latin typeface="Arial"/>
                <a:ea typeface="Arial"/>
                <a:cs typeface="Arial"/>
                <a:sym typeface="Arial"/>
              </a:rPr>
              <a:t>Um exemplo de crítica ao colégio e à formação das meninas aparece publicado no jornal O Mercantil, de 2 de janeiro de 1847 (DUARTE, 1995), comentando acerca dos exames finais em que várias alunas haviam sido premiadas com distinção:</a:t>
            </a:r>
            <a:endParaRPr/>
          </a:p>
          <a:p>
            <a:pPr indent="0" lvl="0" marL="0" rtl="0" algn="just">
              <a:lnSpc>
                <a:spcPct val="120000"/>
              </a:lnSpc>
              <a:spcBef>
                <a:spcPts val="1800"/>
              </a:spcBef>
              <a:spcAft>
                <a:spcPts val="0"/>
              </a:spcAft>
              <a:buClr>
                <a:schemeClr val="lt1"/>
              </a:buClr>
              <a:buSzPts val="2700"/>
              <a:buNone/>
            </a:pPr>
            <a:r>
              <a:rPr lang="pt-BR" sz="2700">
                <a:latin typeface="Arial"/>
                <a:ea typeface="Arial"/>
                <a:cs typeface="Arial"/>
                <a:sym typeface="Arial"/>
              </a:rPr>
              <a:t>“… trabalhos de língua não faltaram; os de agulha ficaram no escuro. Os maridos precisam de mulher que trabalhe mais e fale menos”.</a:t>
            </a:r>
            <a:endParaRPr/>
          </a:p>
          <a:p>
            <a:pPr indent="0" lvl="0" marL="0" rtl="0" algn="just">
              <a:lnSpc>
                <a:spcPct val="120000"/>
              </a:lnSpc>
              <a:spcBef>
                <a:spcPts val="1800"/>
              </a:spcBef>
              <a:spcAft>
                <a:spcPts val="0"/>
              </a:spcAft>
              <a:buClr>
                <a:schemeClr val="lt1"/>
              </a:buClr>
              <a:buSzPts val="2700"/>
              <a:buNone/>
            </a:pPr>
            <a:r>
              <a:rPr lang="pt-BR" sz="2700">
                <a:latin typeface="Arial"/>
                <a:ea typeface="Arial"/>
                <a:cs typeface="Arial"/>
                <a:sym typeface="Arial"/>
              </a:rPr>
              <a:t>https://educacaointegral.org.br/reportagens/nisia-floresta/</a:t>
            </a:r>
            <a:endParaRPr/>
          </a:p>
        </p:txBody>
      </p:sp>
      <p:pic>
        <p:nvPicPr>
          <p:cNvPr descr="Nísia Floresta – Nordestina Pioneira do Feminismo do Brasil - A Informação  a um click" id="1558" name="Google Shape;1558;p22"/>
          <p:cNvPicPr preferRelativeResize="0"/>
          <p:nvPr/>
        </p:nvPicPr>
        <p:blipFill rotWithShape="1">
          <a:blip r:embed="rId3">
            <a:alphaModFix/>
          </a:blip>
          <a:srcRect b="0" l="0" r="0" t="0"/>
          <a:stretch/>
        </p:blipFill>
        <p:spPr>
          <a:xfrm>
            <a:off x="-15670" y="2276872"/>
            <a:ext cx="3050172" cy="3371735"/>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63" name="Shape 1563"/>
        <p:cNvGrpSpPr/>
        <p:nvPr/>
      </p:nvGrpSpPr>
      <p:grpSpPr>
        <a:xfrm>
          <a:off x="0" y="0"/>
          <a:ext cx="0" cy="0"/>
          <a:chOff x="0" y="0"/>
          <a:chExt cx="0" cy="0"/>
        </a:xfrm>
      </p:grpSpPr>
      <p:sp>
        <p:nvSpPr>
          <p:cNvPr id="1564" name="Google Shape;1564;p23"/>
          <p:cNvSpPr txBox="1"/>
          <p:nvPr>
            <p:ph type="title"/>
          </p:nvPr>
        </p:nvSpPr>
        <p:spPr>
          <a:xfrm>
            <a:off x="1522414" y="274638"/>
            <a:ext cx="9143998" cy="1020762"/>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lt1"/>
              </a:buClr>
              <a:buSzPts val="3700"/>
              <a:buFont typeface="Arial"/>
              <a:buNone/>
            </a:pPr>
            <a:r>
              <a:rPr b="1" lang="pt-BR" sz="3700">
                <a:latin typeface="Arial"/>
                <a:ea typeface="Arial"/>
                <a:cs typeface="Arial"/>
                <a:sym typeface="Arial"/>
              </a:rPr>
              <a:t>As origens do movimento sufragista no Brasil</a:t>
            </a:r>
            <a:endParaRPr/>
          </a:p>
        </p:txBody>
      </p:sp>
      <p:sp>
        <p:nvSpPr>
          <p:cNvPr id="1565" name="Google Shape;1565;p23"/>
          <p:cNvSpPr txBox="1"/>
          <p:nvPr>
            <p:ph idx="1" type="body"/>
          </p:nvPr>
        </p:nvSpPr>
        <p:spPr>
          <a:xfrm>
            <a:off x="5791200" y="1988840"/>
            <a:ext cx="5991844" cy="5136969"/>
          </a:xfrm>
          <a:prstGeom prst="rect">
            <a:avLst/>
          </a:prstGeom>
          <a:noFill/>
          <a:ln>
            <a:noFill/>
          </a:ln>
        </p:spPr>
        <p:txBody>
          <a:bodyPr anchorCtr="0" anchor="t" bIns="45700" lIns="91425" spcFirstLastPara="1" rIns="91425" wrap="square" tIns="45700">
            <a:normAutofit/>
          </a:bodyPr>
          <a:lstStyle/>
          <a:p>
            <a:pPr indent="0" lvl="0" marL="0" rtl="0" algn="just">
              <a:lnSpc>
                <a:spcPct val="120000"/>
              </a:lnSpc>
              <a:spcBef>
                <a:spcPts val="0"/>
              </a:spcBef>
              <a:spcAft>
                <a:spcPts val="0"/>
              </a:spcAft>
              <a:buClr>
                <a:schemeClr val="lt1"/>
              </a:buClr>
              <a:buSzPts val="2700"/>
              <a:buNone/>
            </a:pPr>
            <a:r>
              <a:rPr lang="pt-BR" sz="2700">
                <a:latin typeface="Arial"/>
                <a:ea typeface="Arial"/>
                <a:cs typeface="Arial"/>
                <a:sym typeface="Arial"/>
              </a:rPr>
              <a:t>O voto feminino no Brasil só foi garantido na lei em 1932, ao final da Primeira República, durante o governo provisório de Getúlio Vargas. Essa lei, porém, não foi um presente concedido pela elite política masculina, mas o resultado de um longo processo de lutas de mulheres que exigiram o direito ao voto e à participação política.</a:t>
            </a:r>
            <a:endParaRPr/>
          </a:p>
        </p:txBody>
      </p:sp>
      <p:pic>
        <p:nvPicPr>
          <p:cNvPr id="1566" name="Google Shape;1566;p23"/>
          <p:cNvPicPr preferRelativeResize="0"/>
          <p:nvPr/>
        </p:nvPicPr>
        <p:blipFill rotWithShape="1">
          <a:blip r:embed="rId3">
            <a:alphaModFix/>
          </a:blip>
          <a:srcRect b="0" l="0" r="0" t="0"/>
          <a:stretch/>
        </p:blipFill>
        <p:spPr>
          <a:xfrm>
            <a:off x="765820" y="2492896"/>
            <a:ext cx="4876800" cy="3305175"/>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70" name="Shape 1570"/>
        <p:cNvGrpSpPr/>
        <p:nvPr/>
      </p:nvGrpSpPr>
      <p:grpSpPr>
        <a:xfrm>
          <a:off x="0" y="0"/>
          <a:ext cx="0" cy="0"/>
          <a:chOff x="0" y="0"/>
          <a:chExt cx="0" cy="0"/>
        </a:xfrm>
      </p:grpSpPr>
      <p:pic>
        <p:nvPicPr>
          <p:cNvPr id="1571" name="Google Shape;1571;p24"/>
          <p:cNvPicPr preferRelativeResize="0"/>
          <p:nvPr/>
        </p:nvPicPr>
        <p:blipFill rotWithShape="1">
          <a:blip r:embed="rId3">
            <a:alphaModFix/>
          </a:blip>
          <a:srcRect b="0" l="0" r="0" t="0"/>
          <a:stretch/>
        </p:blipFill>
        <p:spPr>
          <a:xfrm>
            <a:off x="1174077" y="94320"/>
            <a:ext cx="9840670" cy="6669360"/>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76" name="Shape 1576"/>
        <p:cNvGrpSpPr/>
        <p:nvPr/>
      </p:nvGrpSpPr>
      <p:grpSpPr>
        <a:xfrm>
          <a:off x="0" y="0"/>
          <a:ext cx="0" cy="0"/>
          <a:chOff x="0" y="0"/>
          <a:chExt cx="0" cy="0"/>
        </a:xfrm>
      </p:grpSpPr>
      <p:sp>
        <p:nvSpPr>
          <p:cNvPr id="1577" name="Google Shape;1577;p25"/>
          <p:cNvSpPr txBox="1"/>
          <p:nvPr>
            <p:ph type="title"/>
          </p:nvPr>
        </p:nvSpPr>
        <p:spPr>
          <a:xfrm>
            <a:off x="1522414" y="274638"/>
            <a:ext cx="9143998" cy="1020762"/>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lt1"/>
              </a:buClr>
              <a:buSzPts val="3700"/>
              <a:buFont typeface="Arial"/>
              <a:buNone/>
            </a:pPr>
            <a:r>
              <a:rPr b="1" lang="pt-BR" sz="3700">
                <a:latin typeface="Arial"/>
                <a:ea typeface="Arial"/>
                <a:cs typeface="Arial"/>
                <a:sym typeface="Arial"/>
              </a:rPr>
              <a:t>Bertha Lutz e as sufragistas</a:t>
            </a:r>
            <a:endParaRPr/>
          </a:p>
        </p:txBody>
      </p:sp>
      <p:sp>
        <p:nvSpPr>
          <p:cNvPr id="1578" name="Google Shape;1578;p25"/>
          <p:cNvSpPr txBox="1"/>
          <p:nvPr>
            <p:ph idx="1" type="body"/>
          </p:nvPr>
        </p:nvSpPr>
        <p:spPr>
          <a:xfrm>
            <a:off x="5791200" y="1988840"/>
            <a:ext cx="5991844" cy="5136969"/>
          </a:xfrm>
          <a:prstGeom prst="rect">
            <a:avLst/>
          </a:prstGeom>
          <a:noFill/>
          <a:ln>
            <a:noFill/>
          </a:ln>
        </p:spPr>
        <p:txBody>
          <a:bodyPr anchorCtr="0" anchor="t" bIns="45700" lIns="91425" spcFirstLastPara="1" rIns="91425" wrap="square" tIns="45700">
            <a:normAutofit/>
          </a:bodyPr>
          <a:lstStyle/>
          <a:p>
            <a:pPr indent="0" lvl="0" marL="0" rtl="0" algn="just">
              <a:lnSpc>
                <a:spcPct val="120000"/>
              </a:lnSpc>
              <a:spcBef>
                <a:spcPts val="0"/>
              </a:spcBef>
              <a:spcAft>
                <a:spcPts val="0"/>
              </a:spcAft>
              <a:buClr>
                <a:schemeClr val="lt1"/>
              </a:buClr>
              <a:buSzPts val="2700"/>
              <a:buNone/>
            </a:pPr>
            <a:r>
              <a:rPr lang="pt-BR" sz="2700">
                <a:latin typeface="Arial"/>
                <a:ea typeface="Arial"/>
                <a:cs typeface="Arial"/>
                <a:sym typeface="Arial"/>
              </a:rPr>
              <a:t>No momento da conquista do voto feminino, destacavam-se movimentos como a </a:t>
            </a:r>
            <a:r>
              <a:rPr b="1" lang="pt-BR" sz="2700">
                <a:latin typeface="Arial"/>
                <a:ea typeface="Arial"/>
                <a:cs typeface="Arial"/>
                <a:sym typeface="Arial"/>
              </a:rPr>
              <a:t>Federação Brasileira pelo Progresso Feminino</a:t>
            </a:r>
            <a:r>
              <a:rPr lang="pt-BR" sz="2700">
                <a:latin typeface="Arial"/>
                <a:ea typeface="Arial"/>
                <a:cs typeface="Arial"/>
                <a:sym typeface="Arial"/>
              </a:rPr>
              <a:t>, liderado por </a:t>
            </a:r>
            <a:r>
              <a:rPr b="1" lang="pt-BR" sz="2700" u="sng">
                <a:latin typeface="Arial"/>
                <a:ea typeface="Arial"/>
                <a:cs typeface="Arial"/>
                <a:sym typeface="Arial"/>
              </a:rPr>
              <a:t>Bertha Lutz</a:t>
            </a:r>
            <a:r>
              <a:rPr lang="pt-BR" sz="2700">
                <a:latin typeface="Arial"/>
                <a:ea typeface="Arial"/>
                <a:cs typeface="Arial"/>
                <a:sym typeface="Arial"/>
              </a:rPr>
              <a:t>. A cientista, filha do pioneiro da medicina tropical Adolfo Lutz e da enfermeira inglesa Amy Fowler, realizou seus estudos na França, licenciando-se em ciências pela Universidade de Paris.</a:t>
            </a:r>
            <a:endParaRPr b="1" sz="2700">
              <a:latin typeface="Arial"/>
              <a:ea typeface="Arial"/>
              <a:cs typeface="Arial"/>
              <a:sym typeface="Arial"/>
            </a:endParaRPr>
          </a:p>
        </p:txBody>
      </p:sp>
      <p:pic>
        <p:nvPicPr>
          <p:cNvPr id="1579" name="Google Shape;1579;p25"/>
          <p:cNvPicPr preferRelativeResize="0"/>
          <p:nvPr/>
        </p:nvPicPr>
        <p:blipFill rotWithShape="1">
          <a:blip r:embed="rId3">
            <a:alphaModFix/>
          </a:blip>
          <a:srcRect b="0" l="0" r="0" t="0"/>
          <a:stretch/>
        </p:blipFill>
        <p:spPr>
          <a:xfrm>
            <a:off x="765820" y="2492896"/>
            <a:ext cx="4876800" cy="3305175"/>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83" name="Shape 1583"/>
        <p:cNvGrpSpPr/>
        <p:nvPr/>
      </p:nvGrpSpPr>
      <p:grpSpPr>
        <a:xfrm>
          <a:off x="0" y="0"/>
          <a:ext cx="0" cy="0"/>
          <a:chOff x="0" y="0"/>
          <a:chExt cx="0" cy="0"/>
        </a:xfrm>
      </p:grpSpPr>
      <p:pic>
        <p:nvPicPr>
          <p:cNvPr id="1584" name="Google Shape;1584;p26"/>
          <p:cNvPicPr preferRelativeResize="0"/>
          <p:nvPr/>
        </p:nvPicPr>
        <p:blipFill rotWithShape="1">
          <a:blip r:embed="rId3">
            <a:alphaModFix/>
          </a:blip>
          <a:srcRect b="0" l="0" r="0" t="0"/>
          <a:stretch/>
        </p:blipFill>
        <p:spPr>
          <a:xfrm>
            <a:off x="3424238" y="0"/>
            <a:ext cx="5338762" cy="6858000"/>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89" name="Shape 1589"/>
        <p:cNvGrpSpPr/>
        <p:nvPr/>
      </p:nvGrpSpPr>
      <p:grpSpPr>
        <a:xfrm>
          <a:off x="0" y="0"/>
          <a:ext cx="0" cy="0"/>
          <a:chOff x="0" y="0"/>
          <a:chExt cx="0" cy="0"/>
        </a:xfrm>
      </p:grpSpPr>
      <p:sp>
        <p:nvSpPr>
          <p:cNvPr id="1590" name="Google Shape;1590;p27"/>
          <p:cNvSpPr txBox="1"/>
          <p:nvPr>
            <p:ph type="title"/>
          </p:nvPr>
        </p:nvSpPr>
        <p:spPr>
          <a:xfrm>
            <a:off x="1522414" y="274638"/>
            <a:ext cx="9143998" cy="1020762"/>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lt1"/>
              </a:buClr>
              <a:buSzPts val="3200"/>
              <a:buFont typeface="Arial"/>
              <a:buNone/>
            </a:pPr>
            <a:r>
              <a:rPr lang="pt-BR">
                <a:latin typeface="Arial"/>
                <a:ea typeface="Arial"/>
                <a:cs typeface="Arial"/>
                <a:sym typeface="Arial"/>
              </a:rPr>
              <a:t>Bertha Lutz e as vitórias das sufragistas</a:t>
            </a:r>
            <a:endParaRPr/>
          </a:p>
        </p:txBody>
      </p:sp>
      <p:sp>
        <p:nvSpPr>
          <p:cNvPr id="1591" name="Google Shape;1591;p27"/>
          <p:cNvSpPr txBox="1"/>
          <p:nvPr>
            <p:ph idx="1" type="body"/>
          </p:nvPr>
        </p:nvSpPr>
        <p:spPr>
          <a:xfrm>
            <a:off x="5518348" y="2060848"/>
            <a:ext cx="5436098" cy="4267200"/>
          </a:xfrm>
          <a:prstGeom prst="rect">
            <a:avLst/>
          </a:prstGeom>
          <a:noFill/>
          <a:ln>
            <a:noFill/>
          </a:ln>
        </p:spPr>
        <p:txBody>
          <a:bodyPr anchorCtr="0" anchor="t" bIns="45700" lIns="91425" spcFirstLastPara="1" rIns="91425" wrap="square" tIns="45700">
            <a:normAutofit/>
          </a:bodyPr>
          <a:lstStyle/>
          <a:p>
            <a:pPr indent="-274320" lvl="0" marL="274320" rtl="0" algn="just">
              <a:lnSpc>
                <a:spcPct val="90000"/>
              </a:lnSpc>
              <a:spcBef>
                <a:spcPts val="0"/>
              </a:spcBef>
              <a:spcAft>
                <a:spcPts val="0"/>
              </a:spcAft>
              <a:buClr>
                <a:schemeClr val="lt1"/>
              </a:buClr>
              <a:buSzPts val="2700"/>
              <a:buChar char="▪"/>
            </a:pPr>
            <a:r>
              <a:rPr b="0" i="0" lang="pt-BR" sz="2700">
                <a:latin typeface="Arial"/>
                <a:ea typeface="Arial"/>
                <a:cs typeface="Arial"/>
                <a:sym typeface="Arial"/>
              </a:rPr>
              <a:t>Bertha fundou, ainda em 1919, a Liga pela Emancipação Intelectual da Mulher, que tinha como principal pauta o direito das mulheres ao voto. Mais tarde, com a adesão de outros estados e demandas, formou-se a Federação Brasileira pelo Progresso Feminino. A FBPF lutava pelo voto, pela escolha do domicílio e trabalho sem autorização dos maridos.</a:t>
            </a:r>
            <a:endParaRPr sz="2700">
              <a:latin typeface="Arial"/>
              <a:ea typeface="Arial"/>
              <a:cs typeface="Arial"/>
              <a:sym typeface="Arial"/>
            </a:endParaRPr>
          </a:p>
        </p:txBody>
      </p:sp>
      <p:pic>
        <p:nvPicPr>
          <p:cNvPr descr="Bertha Lutz | #minasprogramam" id="1592" name="Google Shape;1592;p27"/>
          <p:cNvPicPr preferRelativeResize="0"/>
          <p:nvPr/>
        </p:nvPicPr>
        <p:blipFill rotWithShape="1">
          <a:blip r:embed="rId3">
            <a:alphaModFix/>
          </a:blip>
          <a:srcRect b="0" l="0" r="0" t="0"/>
          <a:stretch/>
        </p:blipFill>
        <p:spPr>
          <a:xfrm>
            <a:off x="417189" y="2094722"/>
            <a:ext cx="5101159" cy="3825869"/>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97" name="Shape 1597"/>
        <p:cNvGrpSpPr/>
        <p:nvPr/>
      </p:nvGrpSpPr>
      <p:grpSpPr>
        <a:xfrm>
          <a:off x="0" y="0"/>
          <a:ext cx="0" cy="0"/>
          <a:chOff x="0" y="0"/>
          <a:chExt cx="0" cy="0"/>
        </a:xfrm>
      </p:grpSpPr>
      <p:sp>
        <p:nvSpPr>
          <p:cNvPr id="1598" name="Google Shape;1598;p28"/>
          <p:cNvSpPr txBox="1"/>
          <p:nvPr>
            <p:ph type="title"/>
          </p:nvPr>
        </p:nvSpPr>
        <p:spPr>
          <a:xfrm>
            <a:off x="1522414" y="274638"/>
            <a:ext cx="9143998" cy="1020762"/>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lt1"/>
              </a:buClr>
              <a:buSzPts val="3200"/>
              <a:buFont typeface="Arial"/>
              <a:buNone/>
            </a:pPr>
            <a:r>
              <a:rPr lang="pt-BR">
                <a:latin typeface="Arial"/>
                <a:ea typeface="Arial"/>
                <a:cs typeface="Arial"/>
                <a:sym typeface="Arial"/>
              </a:rPr>
              <a:t>Bertha Lutz e as vitórias das sufragistas</a:t>
            </a:r>
            <a:endParaRPr/>
          </a:p>
        </p:txBody>
      </p:sp>
      <p:sp>
        <p:nvSpPr>
          <p:cNvPr id="1599" name="Google Shape;1599;p28"/>
          <p:cNvSpPr txBox="1"/>
          <p:nvPr>
            <p:ph idx="1" type="body"/>
          </p:nvPr>
        </p:nvSpPr>
        <p:spPr>
          <a:xfrm>
            <a:off x="5518348" y="2060848"/>
            <a:ext cx="5436098" cy="4267200"/>
          </a:xfrm>
          <a:prstGeom prst="rect">
            <a:avLst/>
          </a:prstGeom>
          <a:noFill/>
          <a:ln>
            <a:noFill/>
          </a:ln>
        </p:spPr>
        <p:txBody>
          <a:bodyPr anchorCtr="0" anchor="t" bIns="45700" lIns="91425" spcFirstLastPara="1" rIns="91425" wrap="square" tIns="45700">
            <a:normAutofit lnSpcReduction="10000"/>
          </a:bodyPr>
          <a:lstStyle/>
          <a:p>
            <a:pPr indent="-274320" lvl="0" marL="274320" rtl="0" algn="just">
              <a:lnSpc>
                <a:spcPct val="90000"/>
              </a:lnSpc>
              <a:spcBef>
                <a:spcPts val="0"/>
              </a:spcBef>
              <a:spcAft>
                <a:spcPts val="0"/>
              </a:spcAft>
              <a:buClr>
                <a:schemeClr val="lt1"/>
              </a:buClr>
              <a:buSzPts val="2700"/>
              <a:buChar char="▪"/>
            </a:pPr>
            <a:r>
              <a:rPr b="0" i="0" lang="pt-BR" sz="2700">
                <a:latin typeface="Arial"/>
                <a:ea typeface="Arial"/>
                <a:cs typeface="Arial"/>
                <a:sym typeface="Arial"/>
              </a:rPr>
              <a:t>Depois de fundar o que se tornou a FBPF, em 1922 Bertha esteve na Assembleia-Geral da Liga das Mulheres Eleitoras, nos Estados Unidos, e foi eleita vice-presidente da Sociedade Pan-Americana das Mulheres. Um ano depois já estava na Conferência Internacional da Mulher, em Roma, e, em 1925, esteve na Conferência Pan-Americana da Mulher, em Washington.</a:t>
            </a:r>
            <a:endParaRPr sz="2700">
              <a:latin typeface="Arial"/>
              <a:ea typeface="Arial"/>
              <a:cs typeface="Arial"/>
              <a:sym typeface="Arial"/>
            </a:endParaRPr>
          </a:p>
        </p:txBody>
      </p:sp>
      <p:pic>
        <p:nvPicPr>
          <p:cNvPr descr="Bertha Lutz | #minasprogramam" id="1600" name="Google Shape;1600;p28"/>
          <p:cNvPicPr preferRelativeResize="0"/>
          <p:nvPr/>
        </p:nvPicPr>
        <p:blipFill rotWithShape="1">
          <a:blip r:embed="rId3">
            <a:alphaModFix/>
          </a:blip>
          <a:srcRect b="0" l="0" r="0" t="0"/>
          <a:stretch/>
        </p:blipFill>
        <p:spPr>
          <a:xfrm>
            <a:off x="417189" y="2094722"/>
            <a:ext cx="5101159" cy="3825869"/>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05" name="Shape 1605"/>
        <p:cNvGrpSpPr/>
        <p:nvPr/>
      </p:nvGrpSpPr>
      <p:grpSpPr>
        <a:xfrm>
          <a:off x="0" y="0"/>
          <a:ext cx="0" cy="0"/>
          <a:chOff x="0" y="0"/>
          <a:chExt cx="0" cy="0"/>
        </a:xfrm>
      </p:grpSpPr>
      <p:sp>
        <p:nvSpPr>
          <p:cNvPr id="1606" name="Google Shape;1606;p29"/>
          <p:cNvSpPr txBox="1"/>
          <p:nvPr>
            <p:ph type="title"/>
          </p:nvPr>
        </p:nvSpPr>
        <p:spPr>
          <a:xfrm>
            <a:off x="1522414" y="274638"/>
            <a:ext cx="9143998" cy="1020762"/>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lt1"/>
              </a:buClr>
              <a:buSzPts val="3200"/>
              <a:buFont typeface="Arial"/>
              <a:buNone/>
            </a:pPr>
            <a:r>
              <a:rPr lang="pt-BR">
                <a:latin typeface="Arial"/>
                <a:ea typeface="Arial"/>
                <a:cs typeface="Arial"/>
                <a:sym typeface="Arial"/>
              </a:rPr>
              <a:t>Bertha Lutz e as vitórias das sufragistas</a:t>
            </a:r>
            <a:endParaRPr/>
          </a:p>
        </p:txBody>
      </p:sp>
      <p:sp>
        <p:nvSpPr>
          <p:cNvPr id="1607" name="Google Shape;1607;p29"/>
          <p:cNvSpPr txBox="1"/>
          <p:nvPr>
            <p:ph idx="1" type="body"/>
          </p:nvPr>
        </p:nvSpPr>
        <p:spPr>
          <a:xfrm>
            <a:off x="4654252" y="1772816"/>
            <a:ext cx="7117384" cy="4267200"/>
          </a:xfrm>
          <a:prstGeom prst="rect">
            <a:avLst/>
          </a:prstGeom>
          <a:noFill/>
          <a:ln>
            <a:noFill/>
          </a:ln>
        </p:spPr>
        <p:txBody>
          <a:bodyPr anchorCtr="0" anchor="t" bIns="45700" lIns="91425" spcFirstLastPara="1" rIns="91425" wrap="square" tIns="45700">
            <a:noAutofit/>
          </a:bodyPr>
          <a:lstStyle/>
          <a:p>
            <a:pPr indent="-274320" lvl="0" marL="274320" rtl="0" algn="just">
              <a:lnSpc>
                <a:spcPct val="90000"/>
              </a:lnSpc>
              <a:spcBef>
                <a:spcPts val="0"/>
              </a:spcBef>
              <a:spcAft>
                <a:spcPts val="0"/>
              </a:spcAft>
              <a:buClr>
                <a:schemeClr val="lt1"/>
              </a:buClr>
              <a:buSzPts val="2400"/>
              <a:buChar char="▪"/>
            </a:pPr>
            <a:r>
              <a:rPr b="0" i="0" lang="pt-BR">
                <a:latin typeface="Arial"/>
                <a:ea typeface="Arial"/>
                <a:cs typeface="Arial"/>
                <a:sym typeface="Arial"/>
              </a:rPr>
              <a:t>Em 1931, Getúlio concede voto limitado às mulheres e em 1932 assina o decreto que classificava como eleitores todas as pessoas maiores de 21 anos, sem distinção de gênero. A causa principal fora ganha, mas restava estabelecer as conquistas na nova Constituição.</a:t>
            </a:r>
            <a:endParaRPr/>
          </a:p>
          <a:p>
            <a:pPr indent="-274320" lvl="0" marL="274320" rtl="0" algn="just">
              <a:lnSpc>
                <a:spcPct val="90000"/>
              </a:lnSpc>
              <a:spcBef>
                <a:spcPts val="1800"/>
              </a:spcBef>
              <a:spcAft>
                <a:spcPts val="0"/>
              </a:spcAft>
              <a:buClr>
                <a:schemeClr val="lt1"/>
              </a:buClr>
              <a:buSzPts val="2400"/>
              <a:buChar char="▪"/>
            </a:pPr>
            <a:r>
              <a:rPr b="0" i="0" lang="pt-BR">
                <a:latin typeface="Arial"/>
                <a:ea typeface="Arial"/>
                <a:cs typeface="Arial"/>
                <a:sym typeface="Arial"/>
              </a:rPr>
              <a:t>Bertha e suas colaboradoras mais próximas fizeram uma ampla costura política nos bastidores da Constituinte para conseguir coisas importantes: não discriminação por sexo e estado civil no acesso a carreiras públicas, igualdade salarial para a mesma função, e apoiaram a licença-maternidade para todas as categorias formais..</a:t>
            </a:r>
            <a:endParaRPr>
              <a:latin typeface="Arial"/>
              <a:ea typeface="Arial"/>
              <a:cs typeface="Arial"/>
              <a:sym typeface="Arial"/>
            </a:endParaRPr>
          </a:p>
        </p:txBody>
      </p:sp>
      <p:pic>
        <p:nvPicPr>
          <p:cNvPr id="1608" name="Google Shape;1608;p29"/>
          <p:cNvPicPr preferRelativeResize="0"/>
          <p:nvPr/>
        </p:nvPicPr>
        <p:blipFill rotWithShape="1">
          <a:blip r:embed="rId3">
            <a:alphaModFix/>
          </a:blip>
          <a:srcRect b="0" l="0" r="0" t="0"/>
          <a:stretch/>
        </p:blipFill>
        <p:spPr>
          <a:xfrm>
            <a:off x="776655" y="1505926"/>
            <a:ext cx="3856063" cy="5363433"/>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04" name="Shape 1404"/>
        <p:cNvGrpSpPr/>
        <p:nvPr/>
      </p:nvGrpSpPr>
      <p:grpSpPr>
        <a:xfrm>
          <a:off x="0" y="0"/>
          <a:ext cx="0" cy="0"/>
          <a:chOff x="0" y="0"/>
          <a:chExt cx="0" cy="0"/>
        </a:xfrm>
      </p:grpSpPr>
      <p:sp>
        <p:nvSpPr>
          <p:cNvPr id="1405" name="Google Shape;1405;p3"/>
          <p:cNvSpPr txBox="1"/>
          <p:nvPr>
            <p:ph type="title"/>
          </p:nvPr>
        </p:nvSpPr>
        <p:spPr>
          <a:xfrm>
            <a:off x="693812" y="508881"/>
            <a:ext cx="11017224" cy="1020762"/>
          </a:xfrm>
          <a:prstGeom prst="rect">
            <a:avLst/>
          </a:prstGeom>
          <a:noFill/>
          <a:ln>
            <a:noFill/>
          </a:ln>
        </p:spPr>
        <p:txBody>
          <a:bodyPr anchorCtr="0" anchor="b" bIns="45700" lIns="91425" spcFirstLastPara="1" rIns="91425" wrap="square" tIns="45700">
            <a:normAutofit fontScale="90000"/>
          </a:bodyPr>
          <a:lstStyle/>
          <a:p>
            <a:pPr indent="0" lvl="0" marL="0" rtl="0" algn="l">
              <a:lnSpc>
                <a:spcPct val="90000"/>
              </a:lnSpc>
              <a:spcBef>
                <a:spcPts val="0"/>
              </a:spcBef>
              <a:spcAft>
                <a:spcPts val="0"/>
              </a:spcAft>
              <a:buClr>
                <a:schemeClr val="lt1"/>
              </a:buClr>
              <a:buSzPct val="100000"/>
              <a:buFont typeface="Arial"/>
              <a:buNone/>
            </a:pPr>
            <a:r>
              <a:rPr b="1" lang="pt-BR" sz="4200">
                <a:latin typeface="Arial"/>
                <a:ea typeface="Arial"/>
                <a:cs typeface="Arial"/>
                <a:sym typeface="Arial"/>
              </a:rPr>
              <a:t>O fim da Primeira República e o início de uma nova era</a:t>
            </a:r>
            <a:endParaRPr/>
          </a:p>
        </p:txBody>
      </p:sp>
      <p:sp>
        <p:nvSpPr>
          <p:cNvPr id="1406" name="Google Shape;1406;p3"/>
          <p:cNvSpPr txBox="1"/>
          <p:nvPr/>
        </p:nvSpPr>
        <p:spPr>
          <a:xfrm>
            <a:off x="6742484" y="2132856"/>
            <a:ext cx="5004489" cy="3831818"/>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b="0" i="0" lang="pt-BR" sz="2700" u="none" cap="none" strike="noStrike">
                <a:solidFill>
                  <a:schemeClr val="lt1"/>
                </a:solidFill>
                <a:latin typeface="Arial"/>
                <a:ea typeface="Arial"/>
                <a:cs typeface="Arial"/>
                <a:sym typeface="Arial"/>
              </a:rPr>
              <a:t>Se é verdade que as oligarquias permaneceram no controle das diferentes teias do poder político e econômico, também é o fato de que a chamada “Revolução de 1930” significou um rearranjo nos acordos entre as elites e na atuação da pressão popular sobre o novo governo.</a:t>
            </a:r>
            <a:endParaRPr/>
          </a:p>
        </p:txBody>
      </p:sp>
      <p:pic>
        <p:nvPicPr>
          <p:cNvPr descr="Revolução de 1930 - História do Brasil - InfoEscola" id="1407" name="Google Shape;1407;p3"/>
          <p:cNvPicPr preferRelativeResize="0"/>
          <p:nvPr/>
        </p:nvPicPr>
        <p:blipFill rotWithShape="1">
          <a:blip r:embed="rId3">
            <a:alphaModFix/>
          </a:blip>
          <a:srcRect b="0" l="0" r="0" t="0"/>
          <a:stretch/>
        </p:blipFill>
        <p:spPr>
          <a:xfrm>
            <a:off x="693812" y="2145026"/>
            <a:ext cx="5922203" cy="3839700"/>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13" name="Shape 1613"/>
        <p:cNvGrpSpPr/>
        <p:nvPr/>
      </p:nvGrpSpPr>
      <p:grpSpPr>
        <a:xfrm>
          <a:off x="0" y="0"/>
          <a:ext cx="0" cy="0"/>
          <a:chOff x="0" y="0"/>
          <a:chExt cx="0" cy="0"/>
        </a:xfrm>
      </p:grpSpPr>
      <p:sp>
        <p:nvSpPr>
          <p:cNvPr id="1614" name="Google Shape;1614;p30"/>
          <p:cNvSpPr txBox="1"/>
          <p:nvPr>
            <p:ph type="title"/>
          </p:nvPr>
        </p:nvSpPr>
        <p:spPr>
          <a:xfrm>
            <a:off x="1522414" y="274638"/>
            <a:ext cx="9143998" cy="1020762"/>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lt1"/>
              </a:buClr>
              <a:buSzPts val="3200"/>
              <a:buFont typeface="Arial"/>
              <a:buNone/>
            </a:pPr>
            <a:r>
              <a:rPr lang="pt-BR">
                <a:latin typeface="Arial"/>
                <a:ea typeface="Arial"/>
                <a:cs typeface="Arial"/>
                <a:sym typeface="Arial"/>
              </a:rPr>
              <a:t>As sufragistas antes de Lutz</a:t>
            </a:r>
            <a:endParaRPr/>
          </a:p>
        </p:txBody>
      </p:sp>
      <p:sp>
        <p:nvSpPr>
          <p:cNvPr id="1615" name="Google Shape;1615;p30"/>
          <p:cNvSpPr txBox="1"/>
          <p:nvPr>
            <p:ph idx="1" type="body"/>
          </p:nvPr>
        </p:nvSpPr>
        <p:spPr>
          <a:xfrm>
            <a:off x="1522414" y="1905000"/>
            <a:ext cx="9828582" cy="4678362"/>
          </a:xfrm>
          <a:prstGeom prst="rect">
            <a:avLst/>
          </a:prstGeom>
          <a:noFill/>
          <a:ln>
            <a:noFill/>
          </a:ln>
        </p:spPr>
        <p:txBody>
          <a:bodyPr anchorCtr="0" anchor="t" bIns="45700" lIns="91425" spcFirstLastPara="1" rIns="91425" wrap="square" tIns="45700">
            <a:normAutofit lnSpcReduction="10000"/>
          </a:bodyPr>
          <a:lstStyle/>
          <a:p>
            <a:pPr indent="0" lvl="0" marL="0" rtl="0" algn="just">
              <a:lnSpc>
                <a:spcPct val="90000"/>
              </a:lnSpc>
              <a:spcBef>
                <a:spcPts val="0"/>
              </a:spcBef>
              <a:spcAft>
                <a:spcPts val="0"/>
              </a:spcAft>
              <a:buClr>
                <a:schemeClr val="lt1"/>
              </a:buClr>
              <a:buSzPts val="2700"/>
              <a:buNone/>
            </a:pPr>
            <a:r>
              <a:rPr b="0" i="0" lang="pt-BR" sz="2700">
                <a:latin typeface="Arial"/>
                <a:ea typeface="Arial"/>
                <a:cs typeface="Arial"/>
                <a:sym typeface="Arial"/>
              </a:rPr>
              <a:t>Apesar de sua importância e da fama de pioneira, Lutz fa</a:t>
            </a:r>
            <a:r>
              <a:rPr lang="pt-BR" sz="2700">
                <a:latin typeface="Arial"/>
                <a:ea typeface="Arial"/>
                <a:cs typeface="Arial"/>
                <a:sym typeface="Arial"/>
              </a:rPr>
              <a:t>z parte de uma segunda onda de sufragistas brasileiras. Desde as últimas décadas do Brasil Imperial e principalmente na primeira década da República surgiram movimentos que exigiam direitos políticos para as mulheres.</a:t>
            </a:r>
            <a:endParaRPr/>
          </a:p>
          <a:p>
            <a:pPr indent="0" lvl="2" marL="502919" rtl="0" algn="just">
              <a:lnSpc>
                <a:spcPct val="90000"/>
              </a:lnSpc>
              <a:spcBef>
                <a:spcPts val="600"/>
              </a:spcBef>
              <a:spcAft>
                <a:spcPts val="0"/>
              </a:spcAft>
              <a:buClr>
                <a:schemeClr val="lt1"/>
              </a:buClr>
              <a:buSzPts val="2100"/>
              <a:buNone/>
            </a:pPr>
            <a:r>
              <a:rPr b="0" i="0" lang="pt-BR" sz="2100">
                <a:latin typeface="Arial"/>
                <a:ea typeface="Arial"/>
                <a:cs typeface="Arial"/>
                <a:sym typeface="Arial"/>
              </a:rPr>
              <a:t>"Houve uma geração de ativistas que se manifestou em jornais editados por mulheres, alguns de teor feminista, e que fizeram campanha pelo voto durante a Constituinte de 1890-91", Teresa Cristina de Novaes Marques</a:t>
            </a:r>
            <a:endParaRPr/>
          </a:p>
          <a:p>
            <a:pPr indent="0" lvl="0" marL="0" rtl="0" algn="just">
              <a:lnSpc>
                <a:spcPct val="90000"/>
              </a:lnSpc>
              <a:spcBef>
                <a:spcPts val="1800"/>
              </a:spcBef>
              <a:spcAft>
                <a:spcPts val="0"/>
              </a:spcAft>
              <a:buClr>
                <a:schemeClr val="lt1"/>
              </a:buClr>
              <a:buSzPts val="2700"/>
              <a:buNone/>
            </a:pPr>
            <a:r>
              <a:rPr b="0" i="0" lang="pt-BR" sz="2700">
                <a:latin typeface="Arial"/>
                <a:ea typeface="Arial"/>
                <a:cs typeface="Arial"/>
                <a:sym typeface="Arial"/>
              </a:rPr>
              <a:t>Essa geração era de educadoras, mulheres que atuavam na imprensa, escritoras e profissionais liberais, dentistas e médicas (coisa rara na época). Muitas delas haviam atuado na década anterior também no movimento abolicionista e nutriam a esperança de que, com a República, teriam o direito de voto reconhecido.</a:t>
            </a:r>
            <a:endParaRPr/>
          </a:p>
          <a:p>
            <a:pPr indent="0" lvl="0" marL="0" rtl="0" algn="just">
              <a:lnSpc>
                <a:spcPct val="90000"/>
              </a:lnSpc>
              <a:spcBef>
                <a:spcPts val="1800"/>
              </a:spcBef>
              <a:spcAft>
                <a:spcPts val="0"/>
              </a:spcAft>
              <a:buClr>
                <a:schemeClr val="lt1"/>
              </a:buClr>
              <a:buSzPts val="2700"/>
              <a:buNone/>
            </a:pPr>
            <a:r>
              <a:t/>
            </a:r>
            <a:endParaRPr sz="2700">
              <a:latin typeface="Arial"/>
              <a:ea typeface="Arial"/>
              <a:cs typeface="Arial"/>
              <a:sym typeface="Arial"/>
            </a:endParaRPr>
          </a:p>
          <a:p>
            <a:pPr indent="-102870" lvl="0" marL="274320" rtl="0" algn="just">
              <a:lnSpc>
                <a:spcPct val="90000"/>
              </a:lnSpc>
              <a:spcBef>
                <a:spcPts val="1800"/>
              </a:spcBef>
              <a:spcAft>
                <a:spcPts val="0"/>
              </a:spcAft>
              <a:buClr>
                <a:schemeClr val="lt1"/>
              </a:buClr>
              <a:buSzPts val="2700"/>
              <a:buNone/>
            </a:pPr>
            <a:r>
              <a:t/>
            </a:r>
            <a:endParaRPr sz="2700">
              <a:latin typeface="Arial"/>
              <a:ea typeface="Arial"/>
              <a:cs typeface="Arial"/>
              <a:sym typeface="Arial"/>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20" name="Shape 1620"/>
        <p:cNvGrpSpPr/>
        <p:nvPr/>
      </p:nvGrpSpPr>
      <p:grpSpPr>
        <a:xfrm>
          <a:off x="0" y="0"/>
          <a:ext cx="0" cy="0"/>
          <a:chOff x="0" y="0"/>
          <a:chExt cx="0" cy="0"/>
        </a:xfrm>
      </p:grpSpPr>
      <p:sp>
        <p:nvSpPr>
          <p:cNvPr id="1621" name="Google Shape;1621;p31"/>
          <p:cNvSpPr txBox="1"/>
          <p:nvPr>
            <p:ph type="title"/>
          </p:nvPr>
        </p:nvSpPr>
        <p:spPr>
          <a:xfrm>
            <a:off x="1522414" y="274638"/>
            <a:ext cx="9143998" cy="1020762"/>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lt1"/>
              </a:buClr>
              <a:buSzPts val="3200"/>
              <a:buFont typeface="Arial"/>
              <a:buNone/>
            </a:pPr>
            <a:r>
              <a:rPr lang="pt-BR">
                <a:latin typeface="Arial"/>
                <a:ea typeface="Arial"/>
                <a:cs typeface="Arial"/>
                <a:sym typeface="Arial"/>
              </a:rPr>
              <a:t>As sufragistas antes de Lutz: Isabel de Souza Matos</a:t>
            </a:r>
            <a:endParaRPr/>
          </a:p>
        </p:txBody>
      </p:sp>
      <p:sp>
        <p:nvSpPr>
          <p:cNvPr id="1622" name="Google Shape;1622;p31"/>
          <p:cNvSpPr txBox="1"/>
          <p:nvPr>
            <p:ph idx="1" type="body"/>
          </p:nvPr>
        </p:nvSpPr>
        <p:spPr>
          <a:xfrm>
            <a:off x="3574132" y="1772816"/>
            <a:ext cx="8424936" cy="4678362"/>
          </a:xfrm>
          <a:prstGeom prst="rect">
            <a:avLst/>
          </a:prstGeom>
          <a:noFill/>
          <a:ln>
            <a:noFill/>
          </a:ln>
        </p:spPr>
        <p:txBody>
          <a:bodyPr anchorCtr="0" anchor="t" bIns="45700" lIns="91425" spcFirstLastPara="1" rIns="91425" wrap="square" tIns="45700">
            <a:noAutofit/>
          </a:bodyPr>
          <a:lstStyle/>
          <a:p>
            <a:pPr indent="0" lvl="0" marL="0" rtl="0" algn="just">
              <a:lnSpc>
                <a:spcPct val="90000"/>
              </a:lnSpc>
              <a:spcBef>
                <a:spcPts val="0"/>
              </a:spcBef>
              <a:spcAft>
                <a:spcPts val="0"/>
              </a:spcAft>
              <a:buClr>
                <a:schemeClr val="lt1"/>
              </a:buClr>
              <a:buSzPts val="2300"/>
              <a:buNone/>
            </a:pPr>
            <a:r>
              <a:rPr b="0" i="0" lang="pt-BR" sz="2300">
                <a:latin typeface="Arial"/>
                <a:ea typeface="Arial"/>
                <a:cs typeface="Arial"/>
                <a:sym typeface="Arial"/>
              </a:rPr>
              <a:t>A obra das historiadoras Schuma Schumaher e Antonia Ceva </a:t>
            </a:r>
            <a:r>
              <a:rPr b="1" i="1" lang="pt-BR" sz="2300" u="sng">
                <a:latin typeface="Arial"/>
                <a:ea typeface="Arial"/>
                <a:cs typeface="Arial"/>
                <a:sym typeface="Arial"/>
              </a:rPr>
              <a:t>Mulheres no poder: trajetórias na política a partir da luta das sufragistas no Brasil</a:t>
            </a:r>
            <a:r>
              <a:rPr b="0" i="0" lang="pt-BR" sz="2300">
                <a:latin typeface="Arial"/>
                <a:ea typeface="Arial"/>
                <a:cs typeface="Arial"/>
                <a:sym typeface="Arial"/>
              </a:rPr>
              <a:t> (Edições de Janeiro, 2015) mostra a luta das primeiras sufragistas.</a:t>
            </a:r>
            <a:endParaRPr/>
          </a:p>
          <a:p>
            <a:pPr indent="0" lvl="0" marL="0" rtl="0" algn="just">
              <a:lnSpc>
                <a:spcPct val="90000"/>
              </a:lnSpc>
              <a:spcBef>
                <a:spcPts val="1800"/>
              </a:spcBef>
              <a:spcAft>
                <a:spcPts val="0"/>
              </a:spcAft>
              <a:buClr>
                <a:schemeClr val="lt1"/>
              </a:buClr>
              <a:buSzPts val="2300"/>
              <a:buNone/>
            </a:pPr>
            <a:r>
              <a:rPr lang="pt-BR" sz="2300">
                <a:latin typeface="Arial"/>
                <a:ea typeface="Arial"/>
                <a:cs typeface="Arial"/>
                <a:sym typeface="Arial"/>
              </a:rPr>
              <a:t>Um exemplo é o da cirurgiã-dentista gaúcha </a:t>
            </a:r>
            <a:r>
              <a:rPr b="1" lang="pt-BR" sz="2300" u="sng">
                <a:latin typeface="Arial"/>
                <a:ea typeface="Arial"/>
                <a:cs typeface="Arial"/>
                <a:sym typeface="Arial"/>
              </a:rPr>
              <a:t>Isabel de Souza Matos</a:t>
            </a:r>
            <a:r>
              <a:rPr lang="pt-BR" sz="2300">
                <a:latin typeface="Arial"/>
                <a:ea typeface="Arial"/>
                <a:cs typeface="Arial"/>
                <a:sym typeface="Arial"/>
              </a:rPr>
              <a:t>, que requereu o alistamento eleitoral em 1885, ainda no período do Império. O pedido foi baseado na Lei Saraiva, de 9 de janeiro de 1881, que institui o voto para os cargos eletivos do regime imperial (senadores, deputados, membros das assembleias das províncias e vereadores) e declarava como eleitoras as pessoas com títulos científicos. Isabel conseguiu o registro em 1887, mas posteriormente teve o exercício do voto negado, já na República Velha, quando foi convocada a Assembleia Constituinte em 1890.”</a:t>
            </a:r>
            <a:endParaRPr/>
          </a:p>
          <a:p>
            <a:pPr indent="0" lvl="0" marL="0" rtl="0" algn="just">
              <a:lnSpc>
                <a:spcPct val="90000"/>
              </a:lnSpc>
              <a:spcBef>
                <a:spcPts val="1800"/>
              </a:spcBef>
              <a:spcAft>
                <a:spcPts val="0"/>
              </a:spcAft>
              <a:buClr>
                <a:schemeClr val="lt1"/>
              </a:buClr>
              <a:buSzPts val="2300"/>
              <a:buNone/>
            </a:pPr>
            <a:r>
              <a:t/>
            </a:r>
            <a:endParaRPr b="0" i="0" sz="2300">
              <a:latin typeface="Arial"/>
              <a:ea typeface="Arial"/>
              <a:cs typeface="Arial"/>
              <a:sym typeface="Arial"/>
            </a:endParaRPr>
          </a:p>
          <a:p>
            <a:pPr indent="0" lvl="0" marL="0" rtl="0" algn="just">
              <a:lnSpc>
                <a:spcPct val="90000"/>
              </a:lnSpc>
              <a:spcBef>
                <a:spcPts val="1800"/>
              </a:spcBef>
              <a:spcAft>
                <a:spcPts val="0"/>
              </a:spcAft>
              <a:buClr>
                <a:schemeClr val="lt1"/>
              </a:buClr>
              <a:buSzPts val="2300"/>
              <a:buNone/>
            </a:pPr>
            <a:r>
              <a:t/>
            </a:r>
            <a:endParaRPr b="0" i="0" sz="2300">
              <a:latin typeface="Arial"/>
              <a:ea typeface="Arial"/>
              <a:cs typeface="Arial"/>
              <a:sym typeface="Arial"/>
            </a:endParaRPr>
          </a:p>
          <a:p>
            <a:pPr indent="0" lvl="0" marL="0" rtl="0" algn="just">
              <a:lnSpc>
                <a:spcPct val="90000"/>
              </a:lnSpc>
              <a:spcBef>
                <a:spcPts val="1800"/>
              </a:spcBef>
              <a:spcAft>
                <a:spcPts val="0"/>
              </a:spcAft>
              <a:buClr>
                <a:schemeClr val="lt1"/>
              </a:buClr>
              <a:buSzPts val="2300"/>
              <a:buNone/>
            </a:pPr>
            <a:r>
              <a:t/>
            </a:r>
            <a:endParaRPr b="0" i="0" sz="2300">
              <a:latin typeface="Arial"/>
              <a:ea typeface="Arial"/>
              <a:cs typeface="Arial"/>
              <a:sym typeface="Arial"/>
            </a:endParaRPr>
          </a:p>
          <a:p>
            <a:pPr indent="0" lvl="0" marL="0" rtl="0" algn="just">
              <a:lnSpc>
                <a:spcPct val="90000"/>
              </a:lnSpc>
              <a:spcBef>
                <a:spcPts val="1800"/>
              </a:spcBef>
              <a:spcAft>
                <a:spcPts val="0"/>
              </a:spcAft>
              <a:buClr>
                <a:schemeClr val="lt1"/>
              </a:buClr>
              <a:buSzPts val="2300"/>
              <a:buNone/>
            </a:pPr>
            <a:r>
              <a:t/>
            </a:r>
            <a:endParaRPr sz="2300">
              <a:latin typeface="Arial"/>
              <a:ea typeface="Arial"/>
              <a:cs typeface="Arial"/>
              <a:sym typeface="Arial"/>
            </a:endParaRPr>
          </a:p>
          <a:p>
            <a:pPr indent="-128270" lvl="0" marL="274320" rtl="0" algn="just">
              <a:lnSpc>
                <a:spcPct val="90000"/>
              </a:lnSpc>
              <a:spcBef>
                <a:spcPts val="1800"/>
              </a:spcBef>
              <a:spcAft>
                <a:spcPts val="0"/>
              </a:spcAft>
              <a:buClr>
                <a:schemeClr val="lt1"/>
              </a:buClr>
              <a:buSzPts val="2300"/>
              <a:buNone/>
            </a:pPr>
            <a:r>
              <a:t/>
            </a:r>
            <a:endParaRPr sz="2300">
              <a:latin typeface="Arial"/>
              <a:ea typeface="Arial"/>
              <a:cs typeface="Arial"/>
              <a:sym typeface="Arial"/>
            </a:endParaRPr>
          </a:p>
        </p:txBody>
      </p:sp>
      <p:pic>
        <p:nvPicPr>
          <p:cNvPr descr="Mulheres no poder: Trajetórias na política a partir da luta das sufragistas  do Brasil | Amazon.com.br" id="1623" name="Google Shape;1623;p31"/>
          <p:cNvPicPr preferRelativeResize="0"/>
          <p:nvPr/>
        </p:nvPicPr>
        <p:blipFill rotWithShape="1">
          <a:blip r:embed="rId3">
            <a:alphaModFix/>
          </a:blip>
          <a:srcRect b="0" l="0" r="0" t="0"/>
          <a:stretch/>
        </p:blipFill>
        <p:spPr>
          <a:xfrm>
            <a:off x="405780" y="1916832"/>
            <a:ext cx="2953398" cy="4248472"/>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28" name="Shape 1628"/>
        <p:cNvGrpSpPr/>
        <p:nvPr/>
      </p:nvGrpSpPr>
      <p:grpSpPr>
        <a:xfrm>
          <a:off x="0" y="0"/>
          <a:ext cx="0" cy="0"/>
          <a:chOff x="0" y="0"/>
          <a:chExt cx="0" cy="0"/>
        </a:xfrm>
      </p:grpSpPr>
      <p:pic>
        <p:nvPicPr>
          <p:cNvPr id="1629" name="Google Shape;1629;p32"/>
          <p:cNvPicPr preferRelativeResize="0"/>
          <p:nvPr/>
        </p:nvPicPr>
        <p:blipFill rotWithShape="1">
          <a:blip r:embed="rId3">
            <a:alphaModFix/>
          </a:blip>
          <a:srcRect b="0" l="0" r="0" t="0"/>
          <a:stretch/>
        </p:blipFill>
        <p:spPr>
          <a:xfrm>
            <a:off x="7534572" y="1841204"/>
            <a:ext cx="4062759" cy="4817785"/>
          </a:xfrm>
          <a:prstGeom prst="rect">
            <a:avLst/>
          </a:prstGeom>
          <a:noFill/>
          <a:ln>
            <a:noFill/>
          </a:ln>
        </p:spPr>
      </p:pic>
      <p:sp>
        <p:nvSpPr>
          <p:cNvPr id="1630" name="Google Shape;1630;p32"/>
          <p:cNvSpPr txBox="1"/>
          <p:nvPr/>
        </p:nvSpPr>
        <p:spPr>
          <a:xfrm>
            <a:off x="1522414" y="274638"/>
            <a:ext cx="9143998" cy="1020762"/>
          </a:xfrm>
          <a:prstGeom prst="rect">
            <a:avLst/>
          </a:prstGeom>
          <a:noFill/>
          <a:ln>
            <a:noFill/>
          </a:ln>
        </p:spPr>
        <p:txBody>
          <a:bodyPr anchorCtr="0" anchor="b" bIns="45700" lIns="91425" spcFirstLastPara="1" rIns="91425" wrap="square" tIns="45700">
            <a:normAutofit/>
          </a:bodyPr>
          <a:lstStyle/>
          <a:p>
            <a:pPr indent="0" lvl="0" marL="0" marR="0" rtl="0" algn="l">
              <a:lnSpc>
                <a:spcPct val="90000"/>
              </a:lnSpc>
              <a:spcBef>
                <a:spcPts val="0"/>
              </a:spcBef>
              <a:spcAft>
                <a:spcPts val="0"/>
              </a:spcAft>
              <a:buClr>
                <a:schemeClr val="lt1"/>
              </a:buClr>
              <a:buSzPts val="3200"/>
              <a:buFont typeface="Arial"/>
              <a:buNone/>
            </a:pPr>
            <a:r>
              <a:rPr lang="pt-BR" sz="3200">
                <a:solidFill>
                  <a:schemeClr val="lt1"/>
                </a:solidFill>
                <a:latin typeface="Arial"/>
                <a:ea typeface="Arial"/>
                <a:cs typeface="Arial"/>
                <a:sym typeface="Arial"/>
              </a:rPr>
              <a:t>As sufragistas antes de Lutz: Isabel Dillon</a:t>
            </a:r>
            <a:endParaRPr/>
          </a:p>
        </p:txBody>
      </p:sp>
      <p:sp>
        <p:nvSpPr>
          <p:cNvPr id="1631" name="Google Shape;1631;p32"/>
          <p:cNvSpPr txBox="1"/>
          <p:nvPr/>
        </p:nvSpPr>
        <p:spPr>
          <a:xfrm>
            <a:off x="837828" y="1779687"/>
            <a:ext cx="6096000" cy="4154984"/>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b="0" i="0" lang="pt-BR" sz="2400">
                <a:solidFill>
                  <a:schemeClr val="lt1"/>
                </a:solidFill>
                <a:latin typeface="Arial"/>
                <a:ea typeface="Arial"/>
                <a:cs typeface="Arial"/>
                <a:sym typeface="Arial"/>
              </a:rPr>
              <a:t>Em 1890, a dentista baiana </a:t>
            </a:r>
            <a:r>
              <a:rPr b="1" i="0" lang="pt-BR" sz="2400">
                <a:solidFill>
                  <a:schemeClr val="lt1"/>
                </a:solidFill>
                <a:latin typeface="Arial"/>
                <a:ea typeface="Arial"/>
                <a:cs typeface="Arial"/>
                <a:sym typeface="Arial"/>
              </a:rPr>
              <a:t>Isabel Dillon</a:t>
            </a:r>
            <a:r>
              <a:rPr b="0" i="0" lang="pt-BR" sz="2400">
                <a:solidFill>
                  <a:schemeClr val="lt1"/>
                </a:solidFill>
                <a:latin typeface="Arial"/>
                <a:ea typeface="Arial"/>
                <a:cs typeface="Arial"/>
                <a:sym typeface="Arial"/>
              </a:rPr>
              <a:t> também reivindicou o direito ao voto e o direito de ser votada, se apresentando como candidata a deputada na primeira Constituinte republicana. O argumento utilizado por ela, explicam Schumaher e Ceva, era de que a Lei Eleitoral de 1890 estabelecia o voto direto para maiores de 21 anos que soubessem ler e escrever, sem referência explícita ao gênero da pessoa. A tentativa, no entanto, foi frustrada, e ela nem sequer conseguiu se alistar para votar</a:t>
            </a:r>
            <a:endParaRPr sz="2400">
              <a:solidFill>
                <a:schemeClr val="lt1"/>
              </a:solidFill>
              <a:latin typeface="Corbel"/>
              <a:ea typeface="Corbel"/>
              <a:cs typeface="Corbel"/>
              <a:sym typeface="Corbel"/>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36" name="Shape 1636"/>
        <p:cNvGrpSpPr/>
        <p:nvPr/>
      </p:nvGrpSpPr>
      <p:grpSpPr>
        <a:xfrm>
          <a:off x="0" y="0"/>
          <a:ext cx="0" cy="0"/>
          <a:chOff x="0" y="0"/>
          <a:chExt cx="0" cy="0"/>
        </a:xfrm>
      </p:grpSpPr>
      <p:sp>
        <p:nvSpPr>
          <p:cNvPr id="1637" name="Google Shape;1637;p33"/>
          <p:cNvSpPr txBox="1"/>
          <p:nvPr/>
        </p:nvSpPr>
        <p:spPr>
          <a:xfrm>
            <a:off x="1522414" y="274638"/>
            <a:ext cx="9143998" cy="1020762"/>
          </a:xfrm>
          <a:prstGeom prst="rect">
            <a:avLst/>
          </a:prstGeom>
          <a:noFill/>
          <a:ln>
            <a:noFill/>
          </a:ln>
        </p:spPr>
        <p:txBody>
          <a:bodyPr anchorCtr="0" anchor="b" bIns="45700" lIns="91425" spcFirstLastPara="1" rIns="91425" wrap="square" tIns="45700">
            <a:normAutofit/>
          </a:bodyPr>
          <a:lstStyle/>
          <a:p>
            <a:pPr indent="0" lvl="0" marL="0" marR="0" rtl="0" algn="l">
              <a:lnSpc>
                <a:spcPct val="90000"/>
              </a:lnSpc>
              <a:spcBef>
                <a:spcPts val="0"/>
              </a:spcBef>
              <a:spcAft>
                <a:spcPts val="0"/>
              </a:spcAft>
              <a:buClr>
                <a:schemeClr val="lt1"/>
              </a:buClr>
              <a:buSzPts val="3200"/>
              <a:buFont typeface="Arial"/>
              <a:buNone/>
            </a:pPr>
            <a:r>
              <a:rPr lang="pt-BR" sz="3200">
                <a:solidFill>
                  <a:schemeClr val="lt1"/>
                </a:solidFill>
                <a:latin typeface="Arial"/>
                <a:ea typeface="Arial"/>
                <a:cs typeface="Arial"/>
                <a:sym typeface="Arial"/>
              </a:rPr>
              <a:t>As sufragistas antes de Lutz: Isabel Dillon, A Família e Josefina Álvares de Azevedo</a:t>
            </a:r>
            <a:endParaRPr/>
          </a:p>
        </p:txBody>
      </p:sp>
      <p:sp>
        <p:nvSpPr>
          <p:cNvPr id="1638" name="Google Shape;1638;p33"/>
          <p:cNvSpPr txBox="1"/>
          <p:nvPr/>
        </p:nvSpPr>
        <p:spPr>
          <a:xfrm>
            <a:off x="5230316" y="1668239"/>
            <a:ext cx="6840760" cy="4324261"/>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b="0" i="0" lang="pt-BR" sz="2500">
                <a:solidFill>
                  <a:schemeClr val="lt1"/>
                </a:solidFill>
                <a:latin typeface="Arial"/>
                <a:ea typeface="Arial"/>
                <a:cs typeface="Arial"/>
                <a:sym typeface="Arial"/>
              </a:rPr>
              <a:t>“Entendo que um governo democrático não pode privar uma parte da sociedade de seus direitos políticos”, chegou a escrever Isabel em manifesto pela sua candidatura publicado no jornal </a:t>
            </a:r>
            <a:r>
              <a:rPr b="1" i="0" lang="pt-BR" sz="2500">
                <a:solidFill>
                  <a:schemeClr val="lt1"/>
                </a:solidFill>
                <a:latin typeface="Arial"/>
                <a:ea typeface="Arial"/>
                <a:cs typeface="Arial"/>
                <a:sym typeface="Arial"/>
              </a:rPr>
              <a:t>A Família.</a:t>
            </a:r>
            <a:r>
              <a:rPr b="0" i="0" lang="pt-BR" sz="2500">
                <a:solidFill>
                  <a:schemeClr val="lt1"/>
                </a:solidFill>
                <a:latin typeface="Arial"/>
                <a:ea typeface="Arial"/>
                <a:cs typeface="Arial"/>
                <a:sym typeface="Arial"/>
              </a:rPr>
              <a:t> </a:t>
            </a:r>
            <a:endParaRPr/>
          </a:p>
          <a:p>
            <a:pPr indent="0" lvl="0" marL="0" marR="0" rtl="0" algn="just">
              <a:spcBef>
                <a:spcPts val="0"/>
              </a:spcBef>
              <a:spcAft>
                <a:spcPts val="0"/>
              </a:spcAft>
              <a:buNone/>
            </a:pPr>
            <a:r>
              <a:t/>
            </a:r>
            <a:endParaRPr sz="2500">
              <a:solidFill>
                <a:schemeClr val="lt1"/>
              </a:solidFill>
              <a:latin typeface="Arial"/>
              <a:ea typeface="Arial"/>
              <a:cs typeface="Arial"/>
              <a:sym typeface="Arial"/>
            </a:endParaRPr>
          </a:p>
          <a:p>
            <a:pPr indent="0" lvl="0" marL="0" marR="0" rtl="0" algn="just">
              <a:spcBef>
                <a:spcPts val="0"/>
              </a:spcBef>
              <a:spcAft>
                <a:spcPts val="0"/>
              </a:spcAft>
              <a:buNone/>
            </a:pPr>
            <a:r>
              <a:rPr b="0" i="0" lang="pt-BR" sz="2500">
                <a:solidFill>
                  <a:schemeClr val="lt1"/>
                </a:solidFill>
                <a:latin typeface="Arial"/>
                <a:ea typeface="Arial"/>
                <a:cs typeface="Arial"/>
                <a:sym typeface="Arial"/>
              </a:rPr>
              <a:t>Este jornal  tinha como redatora Josefina Álvares de Azevedo (irmã do poeta Manoel Álvares de Azevedo) em 1888 circulou por até 1897. Suas publicações estavam sempre pautadas na defesa da educação como condição básica para a emancipação das mulheres. </a:t>
            </a:r>
            <a:endParaRPr sz="2500">
              <a:solidFill>
                <a:schemeClr val="lt1"/>
              </a:solidFill>
              <a:latin typeface="Corbel"/>
              <a:ea typeface="Corbel"/>
              <a:cs typeface="Corbel"/>
              <a:sym typeface="Corbel"/>
            </a:endParaRPr>
          </a:p>
        </p:txBody>
      </p:sp>
      <p:pic>
        <p:nvPicPr>
          <p:cNvPr descr="Jornal de 1890 trouxe manifesto pela candidatura de Isabel" id="1639" name="Google Shape;1639;p33"/>
          <p:cNvPicPr preferRelativeResize="0"/>
          <p:nvPr/>
        </p:nvPicPr>
        <p:blipFill rotWithShape="1">
          <a:blip r:embed="rId3">
            <a:alphaModFix/>
          </a:blip>
          <a:srcRect b="0" l="0" r="0" t="0"/>
          <a:stretch/>
        </p:blipFill>
        <p:spPr>
          <a:xfrm>
            <a:off x="981844" y="1556792"/>
            <a:ext cx="3778337" cy="5301208"/>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44" name="Shape 1644"/>
        <p:cNvGrpSpPr/>
        <p:nvPr/>
      </p:nvGrpSpPr>
      <p:grpSpPr>
        <a:xfrm>
          <a:off x="0" y="0"/>
          <a:ext cx="0" cy="0"/>
          <a:chOff x="0" y="0"/>
          <a:chExt cx="0" cy="0"/>
        </a:xfrm>
      </p:grpSpPr>
      <p:sp>
        <p:nvSpPr>
          <p:cNvPr id="1645" name="Google Shape;1645;p34"/>
          <p:cNvSpPr txBox="1"/>
          <p:nvPr/>
        </p:nvSpPr>
        <p:spPr>
          <a:xfrm>
            <a:off x="1522414" y="274638"/>
            <a:ext cx="9143998" cy="1020762"/>
          </a:xfrm>
          <a:prstGeom prst="rect">
            <a:avLst/>
          </a:prstGeom>
          <a:noFill/>
          <a:ln>
            <a:noFill/>
          </a:ln>
        </p:spPr>
        <p:txBody>
          <a:bodyPr anchorCtr="0" anchor="b" bIns="45700" lIns="91425" spcFirstLastPara="1" rIns="91425" wrap="square" tIns="45700">
            <a:normAutofit/>
          </a:bodyPr>
          <a:lstStyle/>
          <a:p>
            <a:pPr indent="0" lvl="0" marL="0" marR="0" rtl="0" algn="l">
              <a:lnSpc>
                <a:spcPct val="90000"/>
              </a:lnSpc>
              <a:spcBef>
                <a:spcPts val="0"/>
              </a:spcBef>
              <a:spcAft>
                <a:spcPts val="0"/>
              </a:spcAft>
              <a:buClr>
                <a:schemeClr val="lt1"/>
              </a:buClr>
              <a:buSzPts val="3200"/>
              <a:buFont typeface="Arial"/>
              <a:buNone/>
            </a:pPr>
            <a:r>
              <a:rPr lang="pt-BR" sz="3200">
                <a:solidFill>
                  <a:schemeClr val="lt1"/>
                </a:solidFill>
                <a:latin typeface="Arial"/>
                <a:ea typeface="Arial"/>
                <a:cs typeface="Arial"/>
                <a:sym typeface="Arial"/>
              </a:rPr>
              <a:t>As sufragistas antes de Lutz: Isabel Dillon, A Família e Josefina Álvares de Azevedo</a:t>
            </a:r>
            <a:endParaRPr/>
          </a:p>
        </p:txBody>
      </p:sp>
      <p:sp>
        <p:nvSpPr>
          <p:cNvPr id="1646" name="Google Shape;1646;p34"/>
          <p:cNvSpPr txBox="1"/>
          <p:nvPr/>
        </p:nvSpPr>
        <p:spPr>
          <a:xfrm>
            <a:off x="5230316" y="2204864"/>
            <a:ext cx="6840760" cy="4247317"/>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b="0" i="0" lang="pt-BR" sz="2700">
                <a:solidFill>
                  <a:schemeClr val="lt1"/>
                </a:solidFill>
                <a:latin typeface="Arial"/>
                <a:ea typeface="Arial"/>
                <a:cs typeface="Arial"/>
                <a:sym typeface="Arial"/>
              </a:rPr>
              <a:t>Com a proclamação da República, </a:t>
            </a:r>
            <a:r>
              <a:rPr b="1" i="1" lang="pt-BR" sz="2700">
                <a:solidFill>
                  <a:schemeClr val="lt1"/>
                </a:solidFill>
                <a:latin typeface="Arial"/>
                <a:ea typeface="Arial"/>
                <a:cs typeface="Arial"/>
                <a:sym typeface="Arial"/>
              </a:rPr>
              <a:t>A Família </a:t>
            </a:r>
            <a:r>
              <a:rPr b="0" i="0" lang="pt-BR" sz="2700">
                <a:solidFill>
                  <a:schemeClr val="lt1"/>
                </a:solidFill>
                <a:latin typeface="Arial"/>
                <a:ea typeface="Arial"/>
                <a:cs typeface="Arial"/>
                <a:sym typeface="Arial"/>
              </a:rPr>
              <a:t>tornou-se um veículo de propaganda do direito ao voto. Josefina passou a publicar artigos nos quais afirmava que sem esse direito, a igualdade prometida pelo novo regime não seria alcançada. Inspirada na história de Isabel Dillon, ela escreveu a peça </a:t>
            </a:r>
            <a:r>
              <a:rPr b="1" i="1" lang="pt-BR" sz="2700">
                <a:solidFill>
                  <a:schemeClr val="lt1"/>
                </a:solidFill>
                <a:latin typeface="Arial"/>
                <a:ea typeface="Arial"/>
                <a:cs typeface="Arial"/>
                <a:sym typeface="Arial"/>
              </a:rPr>
              <a:t>Voto Feminino</a:t>
            </a:r>
            <a:r>
              <a:rPr b="0" i="0" lang="pt-BR" sz="2700">
                <a:solidFill>
                  <a:schemeClr val="lt1"/>
                </a:solidFill>
                <a:latin typeface="Arial"/>
                <a:ea typeface="Arial"/>
                <a:cs typeface="Arial"/>
                <a:sym typeface="Arial"/>
              </a:rPr>
              <a:t>, encenada durante os trabalhos constituintes entre 1890 e 1891 em um teatro no Rio.</a:t>
            </a:r>
            <a:endParaRPr/>
          </a:p>
          <a:p>
            <a:pPr indent="0" lvl="0" marL="0" marR="0" rtl="0" algn="just">
              <a:spcBef>
                <a:spcPts val="0"/>
              </a:spcBef>
              <a:spcAft>
                <a:spcPts val="0"/>
              </a:spcAft>
              <a:buNone/>
            </a:pPr>
            <a:r>
              <a:rPr b="0" i="0" lang="pt-BR" sz="2700">
                <a:solidFill>
                  <a:schemeClr val="lt1"/>
                </a:solidFill>
                <a:latin typeface="Arial"/>
                <a:ea typeface="Arial"/>
                <a:cs typeface="Arial"/>
                <a:sym typeface="Arial"/>
              </a:rPr>
              <a:t> </a:t>
            </a:r>
            <a:endParaRPr sz="2700">
              <a:solidFill>
                <a:schemeClr val="lt1"/>
              </a:solidFill>
              <a:latin typeface="Corbel"/>
              <a:ea typeface="Corbel"/>
              <a:cs typeface="Corbel"/>
              <a:sym typeface="Corbel"/>
            </a:endParaRPr>
          </a:p>
        </p:txBody>
      </p:sp>
      <p:pic>
        <p:nvPicPr>
          <p:cNvPr descr="Jornal de 1890 trouxe manifesto pela candidatura de Isabel" id="1647" name="Google Shape;1647;p34"/>
          <p:cNvPicPr preferRelativeResize="0"/>
          <p:nvPr/>
        </p:nvPicPr>
        <p:blipFill rotWithShape="1">
          <a:blip r:embed="rId3">
            <a:alphaModFix/>
          </a:blip>
          <a:srcRect b="0" l="0" r="0" t="0"/>
          <a:stretch/>
        </p:blipFill>
        <p:spPr>
          <a:xfrm>
            <a:off x="981844" y="1556792"/>
            <a:ext cx="3778337" cy="5301208"/>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52" name="Shape 1652"/>
        <p:cNvGrpSpPr/>
        <p:nvPr/>
      </p:nvGrpSpPr>
      <p:grpSpPr>
        <a:xfrm>
          <a:off x="0" y="0"/>
          <a:ext cx="0" cy="0"/>
          <a:chOff x="0" y="0"/>
          <a:chExt cx="0" cy="0"/>
        </a:xfrm>
      </p:grpSpPr>
      <p:sp>
        <p:nvSpPr>
          <p:cNvPr id="1653" name="Google Shape;1653;p35"/>
          <p:cNvSpPr txBox="1"/>
          <p:nvPr/>
        </p:nvSpPr>
        <p:spPr>
          <a:xfrm>
            <a:off x="1522414" y="274638"/>
            <a:ext cx="9143998" cy="1020762"/>
          </a:xfrm>
          <a:prstGeom prst="rect">
            <a:avLst/>
          </a:prstGeom>
          <a:noFill/>
          <a:ln>
            <a:noFill/>
          </a:ln>
        </p:spPr>
        <p:txBody>
          <a:bodyPr anchorCtr="0" anchor="b" bIns="45700" lIns="91425" spcFirstLastPara="1" rIns="91425" wrap="square" tIns="45700">
            <a:normAutofit/>
          </a:bodyPr>
          <a:lstStyle/>
          <a:p>
            <a:pPr indent="0" lvl="0" marL="0" marR="0" rtl="0" algn="l">
              <a:lnSpc>
                <a:spcPct val="90000"/>
              </a:lnSpc>
              <a:spcBef>
                <a:spcPts val="0"/>
              </a:spcBef>
              <a:spcAft>
                <a:spcPts val="0"/>
              </a:spcAft>
              <a:buClr>
                <a:schemeClr val="lt1"/>
              </a:buClr>
              <a:buSzPts val="3200"/>
              <a:buFont typeface="Arial"/>
              <a:buNone/>
            </a:pPr>
            <a:r>
              <a:rPr lang="pt-BR" sz="3200">
                <a:solidFill>
                  <a:schemeClr val="lt1"/>
                </a:solidFill>
                <a:latin typeface="Arial"/>
                <a:ea typeface="Arial"/>
                <a:cs typeface="Arial"/>
                <a:sym typeface="Arial"/>
              </a:rPr>
              <a:t>A Constituição de 1891 e o voto feminino</a:t>
            </a:r>
            <a:endParaRPr/>
          </a:p>
        </p:txBody>
      </p:sp>
      <p:sp>
        <p:nvSpPr>
          <p:cNvPr id="1654" name="Google Shape;1654;p35"/>
          <p:cNvSpPr txBox="1"/>
          <p:nvPr/>
        </p:nvSpPr>
        <p:spPr>
          <a:xfrm>
            <a:off x="4150196" y="2204864"/>
            <a:ext cx="7571497" cy="3831818"/>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b="0" i="0" lang="pt-BR" sz="2700">
                <a:solidFill>
                  <a:schemeClr val="lt1"/>
                </a:solidFill>
                <a:latin typeface="Arial"/>
                <a:ea typeface="Arial"/>
                <a:cs typeface="Arial"/>
                <a:sym typeface="Arial"/>
              </a:rPr>
              <a:t>A discussão sobre o voto feminino foi intensa durante essa Constituinte. Uma emenda que propunha o direito a mulheres diplomadas de títulos científicos e outra que possibilitava o sufrágio às cidadãs, solteiras ou viúvas, diplomadas em direito, medicina ou farmácia e às que dirigissem estabelecimentos docentes, industriais ou comerciais, foram rejeitadas. Adversários do voto feminino declaravam que, com ele, se teria decretada “a dissolução da família brasileira”.</a:t>
            </a:r>
            <a:endParaRPr/>
          </a:p>
        </p:txBody>
      </p:sp>
      <p:pic>
        <p:nvPicPr>
          <p:cNvPr descr="Ramos de uma Grande Árvore :: A Constituição de 1891" id="1655" name="Google Shape;1655;p35"/>
          <p:cNvPicPr preferRelativeResize="0"/>
          <p:nvPr/>
        </p:nvPicPr>
        <p:blipFill rotWithShape="1">
          <a:blip r:embed="rId3">
            <a:alphaModFix/>
          </a:blip>
          <a:srcRect b="0" l="0" r="0" t="0"/>
          <a:stretch/>
        </p:blipFill>
        <p:spPr>
          <a:xfrm>
            <a:off x="467132" y="2220258"/>
            <a:ext cx="3208912" cy="3816424"/>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60" name="Shape 1660"/>
        <p:cNvGrpSpPr/>
        <p:nvPr/>
      </p:nvGrpSpPr>
      <p:grpSpPr>
        <a:xfrm>
          <a:off x="0" y="0"/>
          <a:ext cx="0" cy="0"/>
          <a:chOff x="0" y="0"/>
          <a:chExt cx="0" cy="0"/>
        </a:xfrm>
      </p:grpSpPr>
      <p:sp>
        <p:nvSpPr>
          <p:cNvPr id="1661" name="Google Shape;1661;p36"/>
          <p:cNvSpPr txBox="1"/>
          <p:nvPr/>
        </p:nvSpPr>
        <p:spPr>
          <a:xfrm>
            <a:off x="1522414" y="274638"/>
            <a:ext cx="9143998" cy="1020762"/>
          </a:xfrm>
          <a:prstGeom prst="rect">
            <a:avLst/>
          </a:prstGeom>
          <a:noFill/>
          <a:ln>
            <a:noFill/>
          </a:ln>
        </p:spPr>
        <p:txBody>
          <a:bodyPr anchorCtr="0" anchor="b" bIns="45700" lIns="91425" spcFirstLastPara="1" rIns="91425" wrap="square" tIns="45700">
            <a:normAutofit/>
          </a:bodyPr>
          <a:lstStyle/>
          <a:p>
            <a:pPr indent="0" lvl="0" marL="0" marR="0" rtl="0" algn="l">
              <a:lnSpc>
                <a:spcPct val="90000"/>
              </a:lnSpc>
              <a:spcBef>
                <a:spcPts val="0"/>
              </a:spcBef>
              <a:spcAft>
                <a:spcPts val="0"/>
              </a:spcAft>
              <a:buClr>
                <a:schemeClr val="lt1"/>
              </a:buClr>
              <a:buSzPts val="3200"/>
              <a:buFont typeface="Arial"/>
              <a:buNone/>
            </a:pPr>
            <a:r>
              <a:rPr lang="pt-BR" sz="3200">
                <a:solidFill>
                  <a:schemeClr val="lt1"/>
                </a:solidFill>
                <a:latin typeface="Arial"/>
                <a:ea typeface="Arial"/>
                <a:cs typeface="Arial"/>
                <a:sym typeface="Arial"/>
              </a:rPr>
              <a:t>A Constituição de 1891 e o voto feminino</a:t>
            </a:r>
            <a:endParaRPr/>
          </a:p>
        </p:txBody>
      </p:sp>
      <p:sp>
        <p:nvSpPr>
          <p:cNvPr id="1662" name="Google Shape;1662;p36"/>
          <p:cNvSpPr txBox="1"/>
          <p:nvPr/>
        </p:nvSpPr>
        <p:spPr>
          <a:xfrm>
            <a:off x="4166323" y="2492896"/>
            <a:ext cx="7571497" cy="2585323"/>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b="0" i="0" lang="pt-BR" sz="2700">
                <a:solidFill>
                  <a:schemeClr val="lt1"/>
                </a:solidFill>
                <a:latin typeface="Arial"/>
                <a:ea typeface="Arial"/>
                <a:cs typeface="Arial"/>
                <a:sym typeface="Arial"/>
              </a:rPr>
              <a:t>O texto final da Constituição de 1891 considerava eleitores os cidadãos maiores de 21 anos que se alistassem na forma da lei, sem menção clara proibindo ou permitindo o voto feminino. Na prática, isso continuou impedindo as mulheres de votar, mas no futuro isso serviria de brecha para as primeiras eleitoras do Brasil. </a:t>
            </a:r>
            <a:endParaRPr/>
          </a:p>
        </p:txBody>
      </p:sp>
      <p:pic>
        <p:nvPicPr>
          <p:cNvPr descr="Ramos de uma Grande Árvore :: A Constituição de 1891" id="1663" name="Google Shape;1663;p36"/>
          <p:cNvPicPr preferRelativeResize="0"/>
          <p:nvPr/>
        </p:nvPicPr>
        <p:blipFill rotWithShape="1">
          <a:blip r:embed="rId3">
            <a:alphaModFix/>
          </a:blip>
          <a:srcRect b="0" l="0" r="0" t="0"/>
          <a:stretch/>
        </p:blipFill>
        <p:spPr>
          <a:xfrm>
            <a:off x="765820" y="2132856"/>
            <a:ext cx="3208912" cy="3816424"/>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68" name="Shape 1668"/>
        <p:cNvGrpSpPr/>
        <p:nvPr/>
      </p:nvGrpSpPr>
      <p:grpSpPr>
        <a:xfrm>
          <a:off x="0" y="0"/>
          <a:ext cx="0" cy="0"/>
          <a:chOff x="0" y="0"/>
          <a:chExt cx="0" cy="0"/>
        </a:xfrm>
      </p:grpSpPr>
      <p:sp>
        <p:nvSpPr>
          <p:cNvPr id="1669" name="Google Shape;1669;p37"/>
          <p:cNvSpPr txBox="1"/>
          <p:nvPr/>
        </p:nvSpPr>
        <p:spPr>
          <a:xfrm>
            <a:off x="1522414" y="274638"/>
            <a:ext cx="7740350" cy="1020762"/>
          </a:xfrm>
          <a:prstGeom prst="rect">
            <a:avLst/>
          </a:prstGeom>
          <a:noFill/>
          <a:ln>
            <a:noFill/>
          </a:ln>
        </p:spPr>
        <p:txBody>
          <a:bodyPr anchorCtr="0" anchor="b" bIns="45700" lIns="91425" spcFirstLastPara="1" rIns="91425" wrap="square" tIns="45700">
            <a:normAutofit/>
          </a:bodyPr>
          <a:lstStyle/>
          <a:p>
            <a:pPr indent="0" lvl="0" marL="0" marR="0" rtl="0" algn="l">
              <a:lnSpc>
                <a:spcPct val="90000"/>
              </a:lnSpc>
              <a:spcBef>
                <a:spcPts val="0"/>
              </a:spcBef>
              <a:spcAft>
                <a:spcPts val="0"/>
              </a:spcAft>
              <a:buClr>
                <a:schemeClr val="lt1"/>
              </a:buClr>
              <a:buSzPts val="3200"/>
              <a:buFont typeface="Arial"/>
              <a:buNone/>
            </a:pPr>
            <a:r>
              <a:rPr lang="pt-BR" sz="3200">
                <a:solidFill>
                  <a:schemeClr val="lt1"/>
                </a:solidFill>
                <a:latin typeface="Arial"/>
                <a:ea typeface="Arial"/>
                <a:cs typeface="Arial"/>
                <a:sym typeface="Arial"/>
              </a:rPr>
              <a:t>Leolinda Daltro e a criação do Partido Republicano Feminino (PRF)</a:t>
            </a:r>
            <a:endParaRPr/>
          </a:p>
        </p:txBody>
      </p:sp>
      <p:sp>
        <p:nvSpPr>
          <p:cNvPr id="1670" name="Google Shape;1670;p37"/>
          <p:cNvSpPr txBox="1"/>
          <p:nvPr/>
        </p:nvSpPr>
        <p:spPr>
          <a:xfrm>
            <a:off x="4150196" y="1808454"/>
            <a:ext cx="7571497" cy="4708981"/>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b="0" i="0" lang="pt-BR" sz="2500">
                <a:solidFill>
                  <a:schemeClr val="lt1"/>
                </a:solidFill>
                <a:latin typeface="Arial"/>
                <a:ea typeface="Arial"/>
                <a:cs typeface="Arial"/>
                <a:sym typeface="Arial"/>
              </a:rPr>
              <a:t>O movimento pelo sufrágio feminino ganha forma e força em 1910, quando a educadora e ativista Leolinda Daltro funda o Partido Republicano Feminino, após ter seu pedido de alistamento eleitoral negado. Baiana nascida no século 19, Daltro mudou-se para o Rio de Janeiro, onde viveu a maior parte da vida e criou seus cinco filhos separada do marido.</a:t>
            </a:r>
            <a:endParaRPr/>
          </a:p>
          <a:p>
            <a:pPr indent="0" lvl="0" marL="0" marR="0" rtl="0" algn="just">
              <a:spcBef>
                <a:spcPts val="0"/>
              </a:spcBef>
              <a:spcAft>
                <a:spcPts val="0"/>
              </a:spcAft>
              <a:buNone/>
            </a:pPr>
            <a:r>
              <a:rPr lang="pt-BR" sz="2500">
                <a:solidFill>
                  <a:schemeClr val="lt1"/>
                </a:solidFill>
                <a:latin typeface="Arial"/>
                <a:ea typeface="Arial"/>
                <a:cs typeface="Arial"/>
                <a:sym typeface="Arial"/>
              </a:rPr>
              <a:t>Daltro</a:t>
            </a:r>
            <a:r>
              <a:rPr b="0" i="0" lang="pt-BR" sz="2500">
                <a:solidFill>
                  <a:schemeClr val="lt1"/>
                </a:solidFill>
                <a:latin typeface="Arial"/>
                <a:ea typeface="Arial"/>
                <a:cs typeface="Arial"/>
                <a:sym typeface="Arial"/>
              </a:rPr>
              <a:t> era uma mulher desquitada, ativa politicamente, que circulava em ambientes considerados masculinos para a época. Por sua atuação política em meio a moral daquele momento, recebeu a alcunha de “a mulher do diabo” no final da primeira década do século 20.</a:t>
            </a:r>
            <a:endParaRPr/>
          </a:p>
        </p:txBody>
      </p:sp>
      <p:pic>
        <p:nvPicPr>
          <p:cNvPr id="1671" name="Google Shape;1671;p37"/>
          <p:cNvPicPr preferRelativeResize="0"/>
          <p:nvPr/>
        </p:nvPicPr>
        <p:blipFill rotWithShape="1">
          <a:blip r:embed="rId3">
            <a:alphaModFix/>
          </a:blip>
          <a:srcRect b="0" l="0" r="0" t="0"/>
          <a:stretch/>
        </p:blipFill>
        <p:spPr>
          <a:xfrm>
            <a:off x="9923816" y="0"/>
            <a:ext cx="2197159" cy="1737413"/>
          </a:xfrm>
          <a:prstGeom prst="rect">
            <a:avLst/>
          </a:prstGeom>
          <a:noFill/>
          <a:ln>
            <a:noFill/>
          </a:ln>
        </p:spPr>
      </p:pic>
      <p:pic>
        <p:nvPicPr>
          <p:cNvPr descr="Daniela Abade a Twitter: &quot;Em 1917 ela conseguiu unir, pelo PRF, 90 mulheres  no Rio e em Salvador para uma passeata pedindo o voto feminino. Em 1919  lutou para que o projeto" id="1672" name="Google Shape;1672;p37"/>
          <p:cNvPicPr preferRelativeResize="0"/>
          <p:nvPr/>
        </p:nvPicPr>
        <p:blipFill rotWithShape="1">
          <a:blip r:embed="rId4">
            <a:alphaModFix/>
          </a:blip>
          <a:srcRect b="0" l="0" r="0" t="0"/>
          <a:stretch/>
        </p:blipFill>
        <p:spPr>
          <a:xfrm>
            <a:off x="467132" y="1551279"/>
            <a:ext cx="3469100" cy="5301208"/>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76" name="Shape 1676"/>
        <p:cNvGrpSpPr/>
        <p:nvPr/>
      </p:nvGrpSpPr>
      <p:grpSpPr>
        <a:xfrm>
          <a:off x="0" y="0"/>
          <a:ext cx="0" cy="0"/>
          <a:chOff x="0" y="0"/>
          <a:chExt cx="0" cy="0"/>
        </a:xfrm>
      </p:grpSpPr>
      <p:pic>
        <p:nvPicPr>
          <p:cNvPr descr="Leolinda é definida como " id="1677" name="Google Shape;1677;p38"/>
          <p:cNvPicPr preferRelativeResize="0"/>
          <p:nvPr/>
        </p:nvPicPr>
        <p:blipFill rotWithShape="1">
          <a:blip r:embed="rId3">
            <a:alphaModFix/>
          </a:blip>
          <a:srcRect b="0" l="0" r="0" t="0"/>
          <a:stretch/>
        </p:blipFill>
        <p:spPr>
          <a:xfrm>
            <a:off x="3633788" y="0"/>
            <a:ext cx="4919662" cy="6858000"/>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82" name="Shape 1682"/>
        <p:cNvGrpSpPr/>
        <p:nvPr/>
      </p:nvGrpSpPr>
      <p:grpSpPr>
        <a:xfrm>
          <a:off x="0" y="0"/>
          <a:ext cx="0" cy="0"/>
          <a:chOff x="0" y="0"/>
          <a:chExt cx="0" cy="0"/>
        </a:xfrm>
      </p:grpSpPr>
      <p:sp>
        <p:nvSpPr>
          <p:cNvPr id="1683" name="Google Shape;1683;p39"/>
          <p:cNvSpPr txBox="1"/>
          <p:nvPr/>
        </p:nvSpPr>
        <p:spPr>
          <a:xfrm>
            <a:off x="7364289" y="1566417"/>
            <a:ext cx="4824536" cy="1020762"/>
          </a:xfrm>
          <a:prstGeom prst="rect">
            <a:avLst/>
          </a:prstGeom>
          <a:noFill/>
          <a:ln>
            <a:noFill/>
          </a:ln>
        </p:spPr>
        <p:txBody>
          <a:bodyPr anchorCtr="0" anchor="b" bIns="45700" lIns="91425" spcFirstLastPara="1" rIns="91425" wrap="square" tIns="45700">
            <a:normAutofit fontScale="85000" lnSpcReduction="20000"/>
          </a:bodyPr>
          <a:lstStyle/>
          <a:p>
            <a:pPr indent="0" lvl="0" marL="0" marR="0" rtl="0" algn="l">
              <a:lnSpc>
                <a:spcPct val="90000"/>
              </a:lnSpc>
              <a:spcBef>
                <a:spcPts val="0"/>
              </a:spcBef>
              <a:spcAft>
                <a:spcPts val="0"/>
              </a:spcAft>
              <a:buClr>
                <a:schemeClr val="lt1"/>
              </a:buClr>
              <a:buSzPct val="100000"/>
              <a:buFont typeface="Arial"/>
              <a:buNone/>
            </a:pPr>
            <a:r>
              <a:rPr lang="pt-BR" sz="3200">
                <a:solidFill>
                  <a:schemeClr val="lt1"/>
                </a:solidFill>
                <a:latin typeface="Arial"/>
                <a:ea typeface="Arial"/>
                <a:cs typeface="Arial"/>
                <a:sym typeface="Arial"/>
              </a:rPr>
              <a:t>Leolinda Daltro e a criação do Partido Republicano Feminino (PRF)</a:t>
            </a:r>
            <a:endParaRPr/>
          </a:p>
        </p:txBody>
      </p:sp>
      <p:sp>
        <p:nvSpPr>
          <p:cNvPr id="1684" name="Google Shape;1684;p39"/>
          <p:cNvSpPr txBox="1"/>
          <p:nvPr/>
        </p:nvSpPr>
        <p:spPr>
          <a:xfrm>
            <a:off x="1051072" y="3844041"/>
            <a:ext cx="10811857" cy="2585323"/>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b="0" i="0" lang="pt-BR" sz="2600">
                <a:solidFill>
                  <a:schemeClr val="lt1"/>
                </a:solidFill>
                <a:latin typeface="Arial"/>
                <a:ea typeface="Arial"/>
                <a:cs typeface="Arial"/>
                <a:sym typeface="Arial"/>
              </a:rPr>
              <a:t>Inspirado nas suffragettes inglesas, o PRF organizava passeatas, e além de pressionar o governo para garantir o direito ao voto feminino, questionava a situação de opressão vivenciada pelas mulheres na sociedade brasileira, incluindo as condições precárias de trabalho. O movimento dependeu da capacidade e da liderança das próprias mulheres, integrando o direito ao trabalho, à educação... uma luta não apenas pelo voto, mas pela independência e pela autonomia das mulheres.</a:t>
            </a:r>
            <a:endParaRPr/>
          </a:p>
        </p:txBody>
      </p:sp>
      <p:pic>
        <p:nvPicPr>
          <p:cNvPr descr="Há 106 anos, Brasil teve um partido feminista para lutar pelo voto da  mulher - 28/11/2016 - UOL Notícias" id="1685" name="Google Shape;1685;p39"/>
          <p:cNvPicPr preferRelativeResize="0"/>
          <p:nvPr/>
        </p:nvPicPr>
        <p:blipFill rotWithShape="1">
          <a:blip r:embed="rId3">
            <a:alphaModFix/>
          </a:blip>
          <a:srcRect b="0" l="0" r="0" t="0"/>
          <a:stretch/>
        </p:blipFill>
        <p:spPr>
          <a:xfrm>
            <a:off x="189756" y="428636"/>
            <a:ext cx="6757465" cy="3296324"/>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12" name="Shape 1412"/>
        <p:cNvGrpSpPr/>
        <p:nvPr/>
      </p:nvGrpSpPr>
      <p:grpSpPr>
        <a:xfrm>
          <a:off x="0" y="0"/>
          <a:ext cx="0" cy="0"/>
          <a:chOff x="0" y="0"/>
          <a:chExt cx="0" cy="0"/>
        </a:xfrm>
      </p:grpSpPr>
      <p:sp>
        <p:nvSpPr>
          <p:cNvPr id="1413" name="Google Shape;1413;p4"/>
          <p:cNvSpPr txBox="1"/>
          <p:nvPr>
            <p:ph type="title"/>
          </p:nvPr>
        </p:nvSpPr>
        <p:spPr>
          <a:xfrm>
            <a:off x="693812" y="508881"/>
            <a:ext cx="11017224" cy="1020762"/>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lt1"/>
              </a:buClr>
              <a:buSzPts val="4200"/>
              <a:buFont typeface="Arial"/>
              <a:buNone/>
            </a:pPr>
            <a:r>
              <a:rPr b="1" lang="pt-BR" sz="4200">
                <a:latin typeface="Arial"/>
                <a:ea typeface="Arial"/>
                <a:cs typeface="Arial"/>
                <a:sym typeface="Arial"/>
              </a:rPr>
              <a:t>Antecedentes: A crise de 1929 e o café</a:t>
            </a:r>
            <a:endParaRPr/>
          </a:p>
        </p:txBody>
      </p:sp>
      <p:sp>
        <p:nvSpPr>
          <p:cNvPr id="1414" name="Google Shape;1414;p4"/>
          <p:cNvSpPr txBox="1"/>
          <p:nvPr/>
        </p:nvSpPr>
        <p:spPr>
          <a:xfrm>
            <a:off x="7246540" y="1772816"/>
            <a:ext cx="4783326" cy="4154984"/>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b="0" i="0" lang="pt-BR" sz="2400" u="none" cap="none" strike="noStrike">
                <a:solidFill>
                  <a:schemeClr val="lt1"/>
                </a:solidFill>
                <a:latin typeface="Arial"/>
                <a:ea typeface="Arial"/>
                <a:cs typeface="Arial"/>
                <a:sym typeface="Arial"/>
              </a:rPr>
              <a:t>A grande crise iniciada em 1929 nos EUA impactou a economia capitalista em todo o mundo. O início da “Grande Depressão” afetou negativamente as exportações do café, cujo valor despencou. A elite cafeicultora de São Paulo buscava, então, manter o poder na eleição seguinte, com a indicação de Júlio Prestes e o descumprimento da política do café-com-leite </a:t>
            </a:r>
            <a:endParaRPr/>
          </a:p>
        </p:txBody>
      </p:sp>
      <p:pic>
        <p:nvPicPr>
          <p:cNvPr descr="A Industrialização Brasileira entre 1900 e 1930 em uma perspectiva histórica" id="1415" name="Google Shape;1415;p4"/>
          <p:cNvPicPr preferRelativeResize="0"/>
          <p:nvPr/>
        </p:nvPicPr>
        <p:blipFill rotWithShape="1">
          <a:blip r:embed="rId3">
            <a:alphaModFix/>
          </a:blip>
          <a:srcRect b="0" l="0" r="0" t="0"/>
          <a:stretch/>
        </p:blipFill>
        <p:spPr>
          <a:xfrm>
            <a:off x="663015" y="2262167"/>
            <a:ext cx="6470528" cy="3445346"/>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90" name="Shape 1690"/>
        <p:cNvGrpSpPr/>
        <p:nvPr/>
      </p:nvGrpSpPr>
      <p:grpSpPr>
        <a:xfrm>
          <a:off x="0" y="0"/>
          <a:ext cx="0" cy="0"/>
          <a:chOff x="0" y="0"/>
          <a:chExt cx="0" cy="0"/>
        </a:xfrm>
      </p:grpSpPr>
      <p:sp>
        <p:nvSpPr>
          <p:cNvPr id="1691" name="Google Shape;1691;p40"/>
          <p:cNvSpPr txBox="1"/>
          <p:nvPr/>
        </p:nvSpPr>
        <p:spPr>
          <a:xfrm>
            <a:off x="1522414" y="274638"/>
            <a:ext cx="7740350" cy="1020762"/>
          </a:xfrm>
          <a:prstGeom prst="rect">
            <a:avLst/>
          </a:prstGeom>
          <a:noFill/>
          <a:ln>
            <a:noFill/>
          </a:ln>
        </p:spPr>
        <p:txBody>
          <a:bodyPr anchorCtr="0" anchor="b" bIns="45700" lIns="91425" spcFirstLastPara="1" rIns="91425" wrap="square" tIns="45700">
            <a:normAutofit/>
          </a:bodyPr>
          <a:lstStyle/>
          <a:p>
            <a:pPr indent="0" lvl="0" marL="0" marR="0" rtl="0" algn="l">
              <a:lnSpc>
                <a:spcPct val="90000"/>
              </a:lnSpc>
              <a:spcBef>
                <a:spcPts val="0"/>
              </a:spcBef>
              <a:spcAft>
                <a:spcPts val="0"/>
              </a:spcAft>
              <a:buClr>
                <a:schemeClr val="lt1"/>
              </a:buClr>
              <a:buSzPts val="3200"/>
              <a:buFont typeface="Arial"/>
              <a:buNone/>
            </a:pPr>
            <a:r>
              <a:rPr lang="pt-BR" sz="3200">
                <a:solidFill>
                  <a:schemeClr val="lt1"/>
                </a:solidFill>
                <a:latin typeface="Arial"/>
                <a:ea typeface="Arial"/>
                <a:cs typeface="Arial"/>
                <a:sym typeface="Arial"/>
              </a:rPr>
              <a:t>Leolinda Daltro e a criação do Partido Republicano Feminino (PRF)</a:t>
            </a:r>
            <a:endParaRPr/>
          </a:p>
        </p:txBody>
      </p:sp>
      <p:sp>
        <p:nvSpPr>
          <p:cNvPr id="1692" name="Google Shape;1692;p40"/>
          <p:cNvSpPr txBox="1"/>
          <p:nvPr/>
        </p:nvSpPr>
        <p:spPr>
          <a:xfrm>
            <a:off x="4006180" y="1628800"/>
            <a:ext cx="8198434" cy="4708981"/>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b="0" i="0" lang="pt-BR" sz="2500">
                <a:solidFill>
                  <a:schemeClr val="lt1"/>
                </a:solidFill>
                <a:latin typeface="Arial"/>
                <a:ea typeface="Arial"/>
                <a:cs typeface="Arial"/>
                <a:sym typeface="Arial"/>
              </a:rPr>
              <a:t>A conquista do voto feminino em outros lugares do mundo fortaleceu o movimento sufragista no Brasil, que passou a ser liderado pelo Partido Republicano Feminino. A lei brasileira, à época, determinava que só um cidadão pleno tinha direito ao voto. Para romper com o cerco que impedia que as mulheres fossem consideradas cidadãs e, assim, pudessem votar, o movimento adotava diferentes estratégias de atuação.  </a:t>
            </a:r>
            <a:endParaRPr/>
          </a:p>
          <a:p>
            <a:pPr indent="0" lvl="0" marL="0" marR="0" rtl="0" algn="just">
              <a:spcBef>
                <a:spcPts val="0"/>
              </a:spcBef>
              <a:spcAft>
                <a:spcPts val="0"/>
              </a:spcAft>
              <a:buNone/>
            </a:pPr>
            <a:r>
              <a:t/>
            </a:r>
            <a:endParaRPr b="0" i="0" sz="2500">
              <a:solidFill>
                <a:schemeClr val="lt1"/>
              </a:solidFill>
              <a:latin typeface="Arial"/>
              <a:ea typeface="Arial"/>
              <a:cs typeface="Arial"/>
              <a:sym typeface="Arial"/>
            </a:endParaRPr>
          </a:p>
          <a:p>
            <a:pPr indent="0" lvl="0" marL="0" marR="0" rtl="0" algn="just">
              <a:spcBef>
                <a:spcPts val="0"/>
              </a:spcBef>
              <a:spcAft>
                <a:spcPts val="0"/>
              </a:spcAft>
              <a:buNone/>
            </a:pPr>
            <a:r>
              <a:rPr b="0" i="0" lang="pt-BR" sz="2500">
                <a:solidFill>
                  <a:schemeClr val="lt1"/>
                </a:solidFill>
                <a:latin typeface="Arial"/>
                <a:ea typeface="Arial"/>
                <a:cs typeface="Arial"/>
                <a:sym typeface="Arial"/>
              </a:rPr>
              <a:t>Em mais uma tentativa, em 1919, Leolinda pleiteou uma candidatura à Intendência Municipal do Distrito Federal. O registro mais uma vez foi negado e a nova frustração afastou a ativista da vida política..</a:t>
            </a:r>
            <a:endParaRPr/>
          </a:p>
        </p:txBody>
      </p:sp>
      <p:pic>
        <p:nvPicPr>
          <p:cNvPr descr="Quem foi Leolinda Figueiredo Daltro, que há 108 anos fundou o Partido  Republicano da Mulher | HuffPost Brasil" id="1693" name="Google Shape;1693;p40"/>
          <p:cNvPicPr preferRelativeResize="0"/>
          <p:nvPr/>
        </p:nvPicPr>
        <p:blipFill rotWithShape="1">
          <a:blip r:embed="rId3">
            <a:alphaModFix/>
          </a:blip>
          <a:srcRect b="0" l="0" r="0" t="0"/>
          <a:stretch/>
        </p:blipFill>
        <p:spPr>
          <a:xfrm>
            <a:off x="189756" y="2708920"/>
            <a:ext cx="3727631" cy="2680344"/>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98" name="Shape 1698"/>
        <p:cNvGrpSpPr/>
        <p:nvPr/>
      </p:nvGrpSpPr>
      <p:grpSpPr>
        <a:xfrm>
          <a:off x="0" y="0"/>
          <a:ext cx="0" cy="0"/>
          <a:chOff x="0" y="0"/>
          <a:chExt cx="0" cy="0"/>
        </a:xfrm>
      </p:grpSpPr>
      <p:sp>
        <p:nvSpPr>
          <p:cNvPr id="1699" name="Google Shape;1699;p41"/>
          <p:cNvSpPr txBox="1"/>
          <p:nvPr/>
        </p:nvSpPr>
        <p:spPr>
          <a:xfrm>
            <a:off x="1522414" y="274638"/>
            <a:ext cx="7740350" cy="1020762"/>
          </a:xfrm>
          <a:prstGeom prst="rect">
            <a:avLst/>
          </a:prstGeom>
          <a:noFill/>
          <a:ln>
            <a:noFill/>
          </a:ln>
        </p:spPr>
        <p:txBody>
          <a:bodyPr anchorCtr="0" anchor="b" bIns="45700" lIns="91425" spcFirstLastPara="1" rIns="91425" wrap="square" tIns="45700">
            <a:normAutofit/>
          </a:bodyPr>
          <a:lstStyle/>
          <a:p>
            <a:pPr indent="0" lvl="0" marL="0" marR="0" rtl="0" algn="l">
              <a:lnSpc>
                <a:spcPct val="90000"/>
              </a:lnSpc>
              <a:spcBef>
                <a:spcPts val="0"/>
              </a:spcBef>
              <a:spcAft>
                <a:spcPts val="0"/>
              </a:spcAft>
              <a:buClr>
                <a:schemeClr val="lt1"/>
              </a:buClr>
              <a:buSzPts val="3200"/>
              <a:buFont typeface="Arial"/>
              <a:buNone/>
            </a:pPr>
            <a:r>
              <a:rPr lang="pt-BR" sz="3200">
                <a:solidFill>
                  <a:schemeClr val="lt1"/>
                </a:solidFill>
                <a:latin typeface="Arial"/>
                <a:ea typeface="Arial"/>
                <a:cs typeface="Arial"/>
                <a:sym typeface="Arial"/>
              </a:rPr>
              <a:t>A consolidação do voto</a:t>
            </a:r>
            <a:endParaRPr/>
          </a:p>
        </p:txBody>
      </p:sp>
      <p:sp>
        <p:nvSpPr>
          <p:cNvPr id="1700" name="Google Shape;1700;p41"/>
          <p:cNvSpPr txBox="1"/>
          <p:nvPr/>
        </p:nvSpPr>
        <p:spPr>
          <a:xfrm>
            <a:off x="7534572" y="2253199"/>
            <a:ext cx="4105908" cy="3939540"/>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b="0" i="0" lang="pt-BR" sz="2500">
                <a:solidFill>
                  <a:schemeClr val="lt1"/>
                </a:solidFill>
                <a:latin typeface="Arial"/>
                <a:ea typeface="Arial"/>
                <a:cs typeface="Arial"/>
                <a:sym typeface="Arial"/>
              </a:rPr>
              <a:t>Apenas as mulheres com renda puderam votar a partir daquele ano. Em 1934, a lei tornou o voto obrigatório, mas ainda apenas para aquelas que exerciam função remunerada. Apenas em 1946, o direito ao voto estendeu a obrigatoriedade a todas as mulheres até hoje.</a:t>
            </a:r>
            <a:endParaRPr/>
          </a:p>
        </p:txBody>
      </p:sp>
      <p:pic>
        <p:nvPicPr>
          <p:cNvPr id="1701" name="Google Shape;1701;p41"/>
          <p:cNvPicPr preferRelativeResize="0"/>
          <p:nvPr/>
        </p:nvPicPr>
        <p:blipFill rotWithShape="1">
          <a:blip r:embed="rId3">
            <a:alphaModFix/>
          </a:blip>
          <a:srcRect b="0" l="0" r="0" t="0"/>
          <a:stretch/>
        </p:blipFill>
        <p:spPr>
          <a:xfrm>
            <a:off x="261764" y="2253199"/>
            <a:ext cx="7098171" cy="3919885"/>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05" name="Shape 1705"/>
        <p:cNvGrpSpPr/>
        <p:nvPr/>
      </p:nvGrpSpPr>
      <p:grpSpPr>
        <a:xfrm>
          <a:off x="0" y="0"/>
          <a:ext cx="0" cy="0"/>
          <a:chOff x="0" y="0"/>
          <a:chExt cx="0" cy="0"/>
        </a:xfrm>
      </p:grpSpPr>
      <p:pic>
        <p:nvPicPr>
          <p:cNvPr id="1706" name="Google Shape;1706;p42"/>
          <p:cNvPicPr preferRelativeResize="0"/>
          <p:nvPr/>
        </p:nvPicPr>
        <p:blipFill rotWithShape="1">
          <a:blip r:embed="rId3">
            <a:alphaModFix/>
          </a:blip>
          <a:srcRect b="0" l="0" r="0" t="0"/>
          <a:stretch/>
        </p:blipFill>
        <p:spPr>
          <a:xfrm>
            <a:off x="3574132" y="275095"/>
            <a:ext cx="5381005" cy="6307810"/>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10" name="Shape 1710"/>
        <p:cNvGrpSpPr/>
        <p:nvPr/>
      </p:nvGrpSpPr>
      <p:grpSpPr>
        <a:xfrm>
          <a:off x="0" y="0"/>
          <a:ext cx="0" cy="0"/>
          <a:chOff x="0" y="0"/>
          <a:chExt cx="0" cy="0"/>
        </a:xfrm>
      </p:grpSpPr>
      <p:sp>
        <p:nvSpPr>
          <p:cNvPr id="1711" name="Google Shape;1711;p43"/>
          <p:cNvSpPr txBox="1"/>
          <p:nvPr>
            <p:ph type="title"/>
          </p:nvPr>
        </p:nvSpPr>
        <p:spPr>
          <a:xfrm>
            <a:off x="1522414" y="274638"/>
            <a:ext cx="9143998" cy="1020762"/>
          </a:xfrm>
          <a:prstGeom prst="rect">
            <a:avLst/>
          </a:prstGeom>
          <a:noFill/>
          <a:ln>
            <a:noFill/>
          </a:ln>
        </p:spPr>
        <p:txBody>
          <a:bodyPr anchorCtr="0" anchor="b" bIns="45700" lIns="91425" spcFirstLastPara="1" rIns="91425" wrap="square" tIns="45700">
            <a:noAutofit/>
          </a:bodyPr>
          <a:lstStyle/>
          <a:p>
            <a:pPr indent="0" lvl="0" marL="0" rtl="0" algn="just">
              <a:lnSpc>
                <a:spcPct val="90000"/>
              </a:lnSpc>
              <a:spcBef>
                <a:spcPts val="0"/>
              </a:spcBef>
              <a:spcAft>
                <a:spcPts val="0"/>
              </a:spcAft>
              <a:buClr>
                <a:schemeClr val="lt1"/>
              </a:buClr>
              <a:buSzPts val="2800"/>
              <a:buFont typeface="Times New Roman"/>
              <a:buNone/>
            </a:pPr>
            <a:r>
              <a:rPr b="0" i="0" lang="pt-BR" sz="2800">
                <a:latin typeface="Times New Roman"/>
                <a:ea typeface="Times New Roman"/>
                <a:cs typeface="Times New Roman"/>
                <a:sym typeface="Times New Roman"/>
              </a:rPr>
              <a:t>Carlota Pereira de Queirós foi a primeira deputada federal da América Latina</a:t>
            </a:r>
            <a:endParaRPr sz="2800">
              <a:latin typeface="Times New Roman"/>
              <a:ea typeface="Times New Roman"/>
              <a:cs typeface="Times New Roman"/>
              <a:sym typeface="Times New Roman"/>
            </a:endParaRPr>
          </a:p>
        </p:txBody>
      </p:sp>
      <p:pic>
        <p:nvPicPr>
          <p:cNvPr id="1712" name="Google Shape;1712;p43"/>
          <p:cNvPicPr preferRelativeResize="0"/>
          <p:nvPr>
            <p:ph idx="2" type="pic"/>
          </p:nvPr>
        </p:nvPicPr>
        <p:blipFill rotWithShape="1">
          <a:blip r:embed="rId3">
            <a:alphaModFix/>
          </a:blip>
          <a:srcRect b="0" l="14864" r="14864" t="0"/>
          <a:stretch/>
        </p:blipFill>
        <p:spPr>
          <a:xfrm>
            <a:off x="2068161" y="2033829"/>
            <a:ext cx="5302407" cy="3780104"/>
          </a:xfrm>
          <a:prstGeom prst="rect">
            <a:avLst/>
          </a:prstGeom>
          <a:solidFill>
            <a:schemeClr val="dk1"/>
          </a:solidFill>
          <a:ln>
            <a:noFill/>
          </a:ln>
        </p:spPr>
      </p:pic>
    </p:spTree>
  </p:cSld>
  <p:clrMapOvr>
    <a:masterClrMapping/>
  </p:clrMapOvr>
  <mc:AlternateContent>
    <mc:Choice Requires="p14">
      <p:transition spd="slow" p14:dur="700">
        <p:fade/>
      </p:transition>
    </mc:Choice>
    <mc:Fallback>
      <p:transition spd="slow">
        <p:fade/>
      </p:transition>
    </mc:Fallback>
  </mc:AlternateContent>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16" name="Shape 1716"/>
        <p:cNvGrpSpPr/>
        <p:nvPr/>
      </p:nvGrpSpPr>
      <p:grpSpPr>
        <a:xfrm>
          <a:off x="0" y="0"/>
          <a:ext cx="0" cy="0"/>
          <a:chOff x="0" y="0"/>
          <a:chExt cx="0" cy="0"/>
        </a:xfrm>
      </p:grpSpPr>
      <p:sp>
        <p:nvSpPr>
          <p:cNvPr id="1717" name="Google Shape;1717;p44"/>
          <p:cNvSpPr txBox="1"/>
          <p:nvPr>
            <p:ph idx="1" type="body"/>
          </p:nvPr>
        </p:nvSpPr>
        <p:spPr>
          <a:xfrm>
            <a:off x="1773932" y="1916832"/>
            <a:ext cx="8568952" cy="3960440"/>
          </a:xfrm>
          <a:prstGeom prst="rect">
            <a:avLst/>
          </a:prstGeom>
          <a:noFill/>
          <a:ln>
            <a:noFill/>
          </a:ln>
        </p:spPr>
        <p:txBody>
          <a:bodyPr anchorCtr="0" anchor="b" bIns="45700" lIns="91425" spcFirstLastPara="1" rIns="91425" wrap="square" tIns="45700">
            <a:noAutofit/>
          </a:bodyPr>
          <a:lstStyle/>
          <a:p>
            <a:pPr indent="0" lvl="0" marL="0" rtl="0" algn="l">
              <a:lnSpc>
                <a:spcPct val="90000"/>
              </a:lnSpc>
              <a:spcBef>
                <a:spcPts val="0"/>
              </a:spcBef>
              <a:spcAft>
                <a:spcPts val="0"/>
              </a:spcAft>
              <a:buClr>
                <a:schemeClr val="lt1"/>
              </a:buClr>
              <a:buSzPts val="3200"/>
              <a:buNone/>
            </a:pPr>
            <a:r>
              <a:rPr lang="pt-BR" sz="3200" u="sng">
                <a:solidFill>
                  <a:schemeClr val="hlink"/>
                </a:solidFill>
                <a:latin typeface="Arial"/>
                <a:ea typeface="Arial"/>
                <a:cs typeface="Arial"/>
                <a:sym typeface="Arial"/>
                <a:hlinkClick r:id="rId3"/>
              </a:rPr>
              <a:t>CEVA, Antonia</a:t>
            </a:r>
            <a:r>
              <a:rPr lang="pt-BR" sz="3200">
                <a:latin typeface="Arial"/>
                <a:ea typeface="Arial"/>
                <a:cs typeface="Arial"/>
                <a:sym typeface="Arial"/>
              </a:rPr>
              <a:t>. </a:t>
            </a:r>
            <a:r>
              <a:rPr lang="pt-BR" sz="3200" u="sng">
                <a:solidFill>
                  <a:schemeClr val="hlink"/>
                </a:solidFill>
                <a:latin typeface="Arial"/>
                <a:ea typeface="Arial"/>
                <a:cs typeface="Arial"/>
                <a:sym typeface="Arial"/>
                <a:hlinkClick r:id="rId4"/>
              </a:rPr>
              <a:t>SCHUMAHER</a:t>
            </a:r>
            <a:r>
              <a:rPr lang="pt-BR" sz="3200">
                <a:latin typeface="Arial"/>
                <a:ea typeface="Arial"/>
                <a:cs typeface="Arial"/>
                <a:sym typeface="Arial"/>
              </a:rPr>
              <a:t>, </a:t>
            </a:r>
            <a:r>
              <a:rPr lang="pt-BR" sz="3200" u="sng">
                <a:solidFill>
                  <a:schemeClr val="hlink"/>
                </a:solidFill>
                <a:latin typeface="Arial"/>
                <a:ea typeface="Arial"/>
                <a:cs typeface="Arial"/>
                <a:sym typeface="Arial"/>
                <a:hlinkClick r:id="rId5"/>
              </a:rPr>
              <a:t>Shuma</a:t>
            </a:r>
            <a:r>
              <a:rPr lang="pt-BR" sz="3200">
                <a:latin typeface="Arial"/>
                <a:ea typeface="Arial"/>
                <a:cs typeface="Arial"/>
                <a:sym typeface="Arial"/>
              </a:rPr>
              <a:t>. </a:t>
            </a:r>
            <a:r>
              <a:rPr b="1" i="0" lang="pt-BR" sz="3200" strike="noStrike">
                <a:latin typeface="Arial"/>
                <a:ea typeface="Arial"/>
                <a:cs typeface="Arial"/>
                <a:sym typeface="Arial"/>
              </a:rPr>
              <a:t>Mulheres no poder: Trajetórias na política a partir da luta das sufragistas do Brasil, 2015.</a:t>
            </a:r>
            <a:endParaRPr/>
          </a:p>
          <a:p>
            <a:pPr indent="0" lvl="0" marL="0" rtl="0" algn="l">
              <a:lnSpc>
                <a:spcPct val="90000"/>
              </a:lnSpc>
              <a:spcBef>
                <a:spcPts val="1200"/>
              </a:spcBef>
              <a:spcAft>
                <a:spcPts val="0"/>
              </a:spcAft>
              <a:buClr>
                <a:schemeClr val="lt1"/>
              </a:buClr>
              <a:buSzPts val="3200"/>
              <a:buNone/>
            </a:pPr>
            <a:r>
              <a:t/>
            </a:r>
            <a:endParaRPr b="1" sz="3200">
              <a:latin typeface="Arial"/>
              <a:ea typeface="Arial"/>
              <a:cs typeface="Arial"/>
              <a:sym typeface="Arial"/>
            </a:endParaRPr>
          </a:p>
          <a:p>
            <a:pPr indent="0" lvl="0" marL="0" rtl="0" algn="l">
              <a:lnSpc>
                <a:spcPct val="90000"/>
              </a:lnSpc>
              <a:spcBef>
                <a:spcPts val="1200"/>
              </a:spcBef>
              <a:spcAft>
                <a:spcPts val="0"/>
              </a:spcAft>
              <a:buClr>
                <a:schemeClr val="lt1"/>
              </a:buClr>
              <a:buSzPts val="3200"/>
              <a:buNone/>
            </a:pPr>
            <a:r>
              <a:rPr b="1" i="0" lang="pt-BR" sz="3200" u="sng" strike="noStrike">
                <a:solidFill>
                  <a:schemeClr val="hlink"/>
                </a:solidFill>
                <a:latin typeface="Arial"/>
                <a:ea typeface="Arial"/>
                <a:cs typeface="Arial"/>
                <a:sym typeface="Arial"/>
                <a:hlinkClick r:id="rId6"/>
              </a:rPr>
              <a:t>https://www.huffpostbrasil.com/entry/mulheres-voto-feminino-brasil_br_5c703bcde4b06cf6bb256eb1</a:t>
            </a:r>
            <a:endParaRPr b="1" i="0" sz="3200" u="none" strike="noStrike">
              <a:latin typeface="Arial"/>
              <a:ea typeface="Arial"/>
              <a:cs typeface="Arial"/>
              <a:sym typeface="Arial"/>
            </a:endParaRPr>
          </a:p>
          <a:p>
            <a:pPr indent="0" lvl="0" marL="0" rtl="0" algn="l">
              <a:lnSpc>
                <a:spcPct val="90000"/>
              </a:lnSpc>
              <a:spcBef>
                <a:spcPts val="1200"/>
              </a:spcBef>
              <a:spcAft>
                <a:spcPts val="0"/>
              </a:spcAft>
              <a:buClr>
                <a:schemeClr val="lt1"/>
              </a:buClr>
              <a:buSzPts val="3200"/>
              <a:buNone/>
            </a:pPr>
            <a:r>
              <a:t/>
            </a:r>
            <a:endParaRPr b="1" sz="3200">
              <a:latin typeface="Arial"/>
              <a:ea typeface="Arial"/>
              <a:cs typeface="Arial"/>
              <a:sym typeface="Arial"/>
            </a:endParaRPr>
          </a:p>
          <a:p>
            <a:pPr indent="0" lvl="0" marL="0" rtl="0" algn="l">
              <a:lnSpc>
                <a:spcPct val="90000"/>
              </a:lnSpc>
              <a:spcBef>
                <a:spcPts val="1200"/>
              </a:spcBef>
              <a:spcAft>
                <a:spcPts val="0"/>
              </a:spcAft>
              <a:buClr>
                <a:schemeClr val="lt1"/>
              </a:buClr>
              <a:buSzPts val="3200"/>
              <a:buNone/>
            </a:pPr>
            <a:r>
              <a:rPr b="1" i="0" lang="pt-BR" sz="3200" u="none" strike="noStrike">
                <a:latin typeface="Arial"/>
                <a:ea typeface="Arial"/>
                <a:cs typeface="Arial"/>
                <a:sym typeface="Arial"/>
              </a:rPr>
              <a:t>https://aventurasnahistoria.uol.com.br/noticias/reportagem/historia-biografia-politica-bertha-lutz.phtml</a:t>
            </a:r>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22" name="Shape 1722"/>
        <p:cNvGrpSpPr/>
        <p:nvPr/>
      </p:nvGrpSpPr>
      <p:grpSpPr>
        <a:xfrm>
          <a:off x="0" y="0"/>
          <a:ext cx="0" cy="0"/>
          <a:chOff x="0" y="0"/>
          <a:chExt cx="0" cy="0"/>
        </a:xfrm>
      </p:grpSpPr>
      <p:sp>
        <p:nvSpPr>
          <p:cNvPr id="1723" name="Google Shape;1723;p45"/>
          <p:cNvSpPr txBox="1"/>
          <p:nvPr>
            <p:ph type="title"/>
          </p:nvPr>
        </p:nvSpPr>
        <p:spPr>
          <a:xfrm>
            <a:off x="1413892" y="464771"/>
            <a:ext cx="10657185" cy="1020762"/>
          </a:xfrm>
          <a:prstGeom prst="rect">
            <a:avLst/>
          </a:prstGeom>
          <a:noFill/>
          <a:ln>
            <a:noFill/>
          </a:ln>
        </p:spPr>
        <p:txBody>
          <a:bodyPr anchorCtr="0" anchor="b" bIns="45700" lIns="91425" spcFirstLastPara="1" rIns="91425" wrap="square" tIns="45700">
            <a:normAutofit fontScale="90000"/>
          </a:bodyPr>
          <a:lstStyle/>
          <a:p>
            <a:pPr indent="0" lvl="0" marL="0" rtl="0" algn="l">
              <a:lnSpc>
                <a:spcPct val="90000"/>
              </a:lnSpc>
              <a:spcBef>
                <a:spcPts val="0"/>
              </a:spcBef>
              <a:spcAft>
                <a:spcPts val="0"/>
              </a:spcAft>
              <a:buClr>
                <a:schemeClr val="lt1"/>
              </a:buClr>
              <a:buSzPct val="100000"/>
              <a:buFont typeface="Arial"/>
              <a:buNone/>
            </a:pPr>
            <a:r>
              <a:rPr b="1" lang="pt-BR" sz="4200">
                <a:latin typeface="Arial"/>
                <a:ea typeface="Arial"/>
                <a:cs typeface="Arial"/>
                <a:sym typeface="Arial"/>
              </a:rPr>
              <a:t>Forças políticas no governo constitucional (1934-1937)</a:t>
            </a:r>
            <a:endParaRPr/>
          </a:p>
        </p:txBody>
      </p:sp>
      <p:pic>
        <p:nvPicPr>
          <p:cNvPr descr="Image for post" id="1724" name="Google Shape;1724;p45"/>
          <p:cNvPicPr preferRelativeResize="0"/>
          <p:nvPr/>
        </p:nvPicPr>
        <p:blipFill rotWithShape="1">
          <a:blip r:embed="rId3">
            <a:alphaModFix/>
          </a:blip>
          <a:srcRect b="0" l="0" r="0" t="0"/>
          <a:stretch/>
        </p:blipFill>
        <p:spPr>
          <a:xfrm>
            <a:off x="1557908" y="1916832"/>
            <a:ext cx="6105525" cy="4657725"/>
          </a:xfrm>
          <a:prstGeom prst="rect">
            <a:avLst/>
          </a:prstGeom>
          <a:noFill/>
          <a:ln>
            <a:noFill/>
          </a:ln>
        </p:spPr>
      </p:pic>
      <p:pic>
        <p:nvPicPr>
          <p:cNvPr descr="Ação Integralista Brasileira - AIB - História - InfoEscola" id="1725" name="Google Shape;1725;p45"/>
          <p:cNvPicPr preferRelativeResize="0"/>
          <p:nvPr/>
        </p:nvPicPr>
        <p:blipFill rotWithShape="1">
          <a:blip r:embed="rId4">
            <a:alphaModFix/>
          </a:blip>
          <a:srcRect b="0" l="0" r="0" t="0"/>
          <a:stretch/>
        </p:blipFill>
        <p:spPr>
          <a:xfrm>
            <a:off x="7966620" y="2132856"/>
            <a:ext cx="2428875" cy="3552825"/>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30" name="Shape 1730"/>
        <p:cNvGrpSpPr/>
        <p:nvPr/>
      </p:nvGrpSpPr>
      <p:grpSpPr>
        <a:xfrm>
          <a:off x="0" y="0"/>
          <a:ext cx="0" cy="0"/>
          <a:chOff x="0" y="0"/>
          <a:chExt cx="0" cy="0"/>
        </a:xfrm>
      </p:grpSpPr>
      <p:sp>
        <p:nvSpPr>
          <p:cNvPr id="1731" name="Google Shape;1731;p46"/>
          <p:cNvSpPr txBox="1"/>
          <p:nvPr>
            <p:ph type="title"/>
          </p:nvPr>
        </p:nvSpPr>
        <p:spPr>
          <a:xfrm>
            <a:off x="1413892" y="464771"/>
            <a:ext cx="10657185" cy="1020762"/>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lt1"/>
              </a:buClr>
              <a:buSzPts val="4200"/>
              <a:buFont typeface="Arial"/>
              <a:buNone/>
            </a:pPr>
            <a:r>
              <a:rPr b="1" lang="pt-BR" sz="4200">
                <a:latin typeface="Arial"/>
                <a:ea typeface="Arial"/>
                <a:cs typeface="Arial"/>
                <a:sym typeface="Arial"/>
              </a:rPr>
              <a:t>AIB: Ação Integralista Brasileira</a:t>
            </a:r>
            <a:endParaRPr/>
          </a:p>
        </p:txBody>
      </p:sp>
      <p:sp>
        <p:nvSpPr>
          <p:cNvPr id="1732" name="Google Shape;1732;p46"/>
          <p:cNvSpPr txBox="1"/>
          <p:nvPr/>
        </p:nvSpPr>
        <p:spPr>
          <a:xfrm>
            <a:off x="5230316" y="1520692"/>
            <a:ext cx="6930281" cy="5632311"/>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lang="pt-BR" sz="2400">
                <a:solidFill>
                  <a:schemeClr val="lt1"/>
                </a:solidFill>
                <a:latin typeface="Arial"/>
                <a:ea typeface="Arial"/>
                <a:cs typeface="Arial"/>
                <a:sym typeface="Arial"/>
              </a:rPr>
              <a:t>A AIB, Ação Integralista Brasileira, de tendência de extrema direita, fundada pelo escritor Plínio Salgado em 1932, com apoio do Partido Fascista Brasileiro, fundado em 1928, defendia um regime político ditatorial, fascista, antiliberal e antidemocrático, nacionalista e anticomunista, a exemplo dos fascismos italiano e alemão. Preocupada com a luta de classes, a AIB defendia que uma elite esclarecida conduzisse o processo político e que o Estado intercedesse nos conflitos de classes com o corporativismo. Sua atuação teve apoio dos elementos empobrecidos da classe média, setores mais conservadores da sociedade, com o lema “Deus, Pátria e Família”.</a:t>
            </a:r>
            <a:endParaRPr/>
          </a:p>
          <a:p>
            <a:pPr indent="0" lvl="0" marL="0" marR="0" rtl="0" algn="just">
              <a:spcBef>
                <a:spcPts val="0"/>
              </a:spcBef>
              <a:spcAft>
                <a:spcPts val="0"/>
              </a:spcAft>
              <a:buNone/>
            </a:pPr>
            <a:r>
              <a:t/>
            </a:r>
            <a:endParaRPr sz="2400">
              <a:solidFill>
                <a:schemeClr val="lt1"/>
              </a:solidFill>
              <a:latin typeface="Arial"/>
              <a:ea typeface="Arial"/>
              <a:cs typeface="Arial"/>
              <a:sym typeface="Arial"/>
            </a:endParaRPr>
          </a:p>
          <a:p>
            <a:pPr indent="0" lvl="0" marL="0" marR="0" rtl="0" algn="just">
              <a:spcBef>
                <a:spcPts val="0"/>
              </a:spcBef>
              <a:spcAft>
                <a:spcPts val="0"/>
              </a:spcAft>
              <a:buNone/>
            </a:pPr>
            <a:r>
              <a:rPr lang="pt-BR" sz="2400">
                <a:solidFill>
                  <a:schemeClr val="lt1"/>
                </a:solidFill>
                <a:latin typeface="Arial"/>
                <a:ea typeface="Arial"/>
                <a:cs typeface="Arial"/>
                <a:sym typeface="Arial"/>
              </a:rPr>
              <a:t>  </a:t>
            </a:r>
            <a:endParaRPr/>
          </a:p>
        </p:txBody>
      </p:sp>
      <p:pic>
        <p:nvPicPr>
          <p:cNvPr descr="Elias Thomé Saliba: Livros mostram como o integralismo replicou o fascismo  no Brasil - Fundação Astrojildo Pereira" id="1733" name="Google Shape;1733;p46"/>
          <p:cNvPicPr preferRelativeResize="0"/>
          <p:nvPr/>
        </p:nvPicPr>
        <p:blipFill rotWithShape="1">
          <a:blip r:embed="rId3">
            <a:alphaModFix/>
          </a:blip>
          <a:srcRect b="0" l="0" r="0" t="0"/>
          <a:stretch/>
        </p:blipFill>
        <p:spPr>
          <a:xfrm>
            <a:off x="189756" y="2636912"/>
            <a:ext cx="4876800" cy="2905125"/>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38" name="Shape 1738"/>
        <p:cNvGrpSpPr/>
        <p:nvPr/>
      </p:nvGrpSpPr>
      <p:grpSpPr>
        <a:xfrm>
          <a:off x="0" y="0"/>
          <a:ext cx="0" cy="0"/>
          <a:chOff x="0" y="0"/>
          <a:chExt cx="0" cy="0"/>
        </a:xfrm>
      </p:grpSpPr>
      <p:sp>
        <p:nvSpPr>
          <p:cNvPr id="1739" name="Google Shape;1739;p47"/>
          <p:cNvSpPr txBox="1"/>
          <p:nvPr>
            <p:ph type="title"/>
          </p:nvPr>
        </p:nvSpPr>
        <p:spPr>
          <a:xfrm>
            <a:off x="1413892" y="464771"/>
            <a:ext cx="10657185" cy="1020762"/>
          </a:xfrm>
          <a:prstGeom prst="rect">
            <a:avLst/>
          </a:prstGeom>
          <a:noFill/>
          <a:ln>
            <a:noFill/>
          </a:ln>
        </p:spPr>
        <p:txBody>
          <a:bodyPr anchorCtr="0" anchor="b" bIns="45700" lIns="91425" spcFirstLastPara="1" rIns="91425" wrap="square" tIns="45700">
            <a:normAutofit fontScale="90000"/>
          </a:bodyPr>
          <a:lstStyle/>
          <a:p>
            <a:pPr indent="0" lvl="0" marL="0" rtl="0" algn="l">
              <a:lnSpc>
                <a:spcPct val="90000"/>
              </a:lnSpc>
              <a:spcBef>
                <a:spcPts val="0"/>
              </a:spcBef>
              <a:spcAft>
                <a:spcPts val="0"/>
              </a:spcAft>
              <a:buClr>
                <a:schemeClr val="lt1"/>
              </a:buClr>
              <a:buSzPct val="100000"/>
              <a:buFont typeface="Arial"/>
              <a:buNone/>
            </a:pPr>
            <a:r>
              <a:rPr b="1" lang="pt-BR" sz="4200">
                <a:latin typeface="Arial"/>
                <a:ea typeface="Arial"/>
                <a:cs typeface="Arial"/>
                <a:sym typeface="Arial"/>
              </a:rPr>
              <a:t>Forças políticas no governo constitucional (1934-1937)</a:t>
            </a:r>
            <a:endParaRPr/>
          </a:p>
        </p:txBody>
      </p:sp>
      <p:pic>
        <p:nvPicPr>
          <p:cNvPr descr="Baú migalheiro" id="1740" name="Google Shape;1740;p47"/>
          <p:cNvPicPr preferRelativeResize="0"/>
          <p:nvPr/>
        </p:nvPicPr>
        <p:blipFill rotWithShape="1">
          <a:blip r:embed="rId3">
            <a:alphaModFix/>
          </a:blip>
          <a:srcRect b="0" l="0" r="0" t="0"/>
          <a:stretch/>
        </p:blipFill>
        <p:spPr>
          <a:xfrm>
            <a:off x="2998068" y="2132856"/>
            <a:ext cx="2649163" cy="3628801"/>
          </a:xfrm>
          <a:prstGeom prst="rect">
            <a:avLst/>
          </a:prstGeom>
          <a:noFill/>
          <a:ln>
            <a:noFill/>
          </a:ln>
        </p:spPr>
      </p:pic>
      <p:pic>
        <p:nvPicPr>
          <p:cNvPr descr="28 DE NOVEMBRO - Intentona Comunista (1935)" id="1741" name="Google Shape;1741;p47"/>
          <p:cNvPicPr preferRelativeResize="0"/>
          <p:nvPr/>
        </p:nvPicPr>
        <p:blipFill rotWithShape="1">
          <a:blip r:embed="rId4">
            <a:alphaModFix/>
          </a:blip>
          <a:srcRect b="0" l="0" r="0" t="0"/>
          <a:stretch/>
        </p:blipFill>
        <p:spPr>
          <a:xfrm>
            <a:off x="6238428" y="2564904"/>
            <a:ext cx="3552825" cy="2562225"/>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46" name="Shape 1746"/>
        <p:cNvGrpSpPr/>
        <p:nvPr/>
      </p:nvGrpSpPr>
      <p:grpSpPr>
        <a:xfrm>
          <a:off x="0" y="0"/>
          <a:ext cx="0" cy="0"/>
          <a:chOff x="0" y="0"/>
          <a:chExt cx="0" cy="0"/>
        </a:xfrm>
      </p:grpSpPr>
      <p:sp>
        <p:nvSpPr>
          <p:cNvPr id="1747" name="Google Shape;1747;p48"/>
          <p:cNvSpPr txBox="1"/>
          <p:nvPr>
            <p:ph type="title"/>
          </p:nvPr>
        </p:nvSpPr>
        <p:spPr>
          <a:xfrm>
            <a:off x="1413892" y="464771"/>
            <a:ext cx="10657185" cy="1020762"/>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lt1"/>
              </a:buClr>
              <a:buSzPts val="4200"/>
              <a:buFont typeface="Arial"/>
              <a:buNone/>
            </a:pPr>
            <a:r>
              <a:rPr b="1" lang="pt-BR" sz="4200">
                <a:latin typeface="Arial"/>
                <a:ea typeface="Arial"/>
                <a:cs typeface="Arial"/>
                <a:sym typeface="Arial"/>
              </a:rPr>
              <a:t>ANL: Aliança Nacional Libertadora</a:t>
            </a:r>
            <a:endParaRPr/>
          </a:p>
        </p:txBody>
      </p:sp>
      <p:sp>
        <p:nvSpPr>
          <p:cNvPr id="1748" name="Google Shape;1748;p48"/>
          <p:cNvSpPr txBox="1"/>
          <p:nvPr/>
        </p:nvSpPr>
        <p:spPr>
          <a:xfrm>
            <a:off x="5230317" y="1520692"/>
            <a:ext cx="6264696" cy="4893647"/>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lang="pt-BR" sz="2400">
                <a:solidFill>
                  <a:schemeClr val="lt1"/>
                </a:solidFill>
                <a:latin typeface="Arial"/>
                <a:ea typeface="Arial"/>
                <a:cs typeface="Arial"/>
                <a:sym typeface="Arial"/>
              </a:rPr>
              <a:t>A ANL foi o primeiro movimento de massas no país e não deve ser considerada um partido, mas sim, a exemplo das frentes populares antifascistas e anti-imperialistas europeias, uma frente de oposição, uma aliança de diversos setores políticos com fins em comum, aglutinando ex-tenentes reformistas e esquerdizantes, liberais, comunistas, socialistas e líderes sindicais.</a:t>
            </a:r>
            <a:endParaRPr/>
          </a:p>
          <a:p>
            <a:pPr indent="0" lvl="0" marL="0" marR="0" rtl="0" algn="just">
              <a:spcBef>
                <a:spcPts val="0"/>
              </a:spcBef>
              <a:spcAft>
                <a:spcPts val="0"/>
              </a:spcAft>
              <a:buNone/>
            </a:pPr>
            <a:r>
              <a:rPr lang="pt-BR" sz="2400">
                <a:solidFill>
                  <a:schemeClr val="lt1"/>
                </a:solidFill>
                <a:latin typeface="Arial"/>
                <a:ea typeface="Arial"/>
                <a:cs typeface="Arial"/>
                <a:sym typeface="Arial"/>
              </a:rPr>
              <a:t>Entre suas propostas, estavam: suspensão definitiva do pagamento da dívida externa brasileira; nacionalização de empresas estrangeiras; reforma agrária e proteção para</a:t>
            </a:r>
            <a:endParaRPr/>
          </a:p>
        </p:txBody>
      </p:sp>
      <p:pic>
        <p:nvPicPr>
          <p:cNvPr descr="Intentona Comunista" id="1749" name="Google Shape;1749;p48"/>
          <p:cNvPicPr preferRelativeResize="0"/>
          <p:nvPr/>
        </p:nvPicPr>
        <p:blipFill rotWithShape="1">
          <a:blip r:embed="rId3">
            <a:alphaModFix/>
          </a:blip>
          <a:srcRect b="0" l="0" r="0" t="0"/>
          <a:stretch/>
        </p:blipFill>
        <p:spPr>
          <a:xfrm>
            <a:off x="261764" y="2645100"/>
            <a:ext cx="4794016" cy="2829496"/>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54" name="Shape 1754"/>
        <p:cNvGrpSpPr/>
        <p:nvPr/>
      </p:nvGrpSpPr>
      <p:grpSpPr>
        <a:xfrm>
          <a:off x="0" y="0"/>
          <a:ext cx="0" cy="0"/>
          <a:chOff x="0" y="0"/>
          <a:chExt cx="0" cy="0"/>
        </a:xfrm>
      </p:grpSpPr>
      <p:sp>
        <p:nvSpPr>
          <p:cNvPr id="1755" name="Google Shape;1755;p49"/>
          <p:cNvSpPr txBox="1"/>
          <p:nvPr>
            <p:ph type="title"/>
          </p:nvPr>
        </p:nvSpPr>
        <p:spPr>
          <a:xfrm>
            <a:off x="1413892" y="464771"/>
            <a:ext cx="10657185" cy="1020762"/>
          </a:xfrm>
          <a:prstGeom prst="rect">
            <a:avLst/>
          </a:prstGeom>
          <a:noFill/>
          <a:ln>
            <a:noFill/>
          </a:ln>
        </p:spPr>
        <p:txBody>
          <a:bodyPr anchorCtr="0" anchor="b" bIns="45700" lIns="91425" spcFirstLastPara="1" rIns="91425" wrap="square" tIns="45700">
            <a:normAutofit fontScale="90000"/>
          </a:bodyPr>
          <a:lstStyle/>
          <a:p>
            <a:pPr indent="0" lvl="0" marL="0" rtl="0" algn="l">
              <a:lnSpc>
                <a:spcPct val="90000"/>
              </a:lnSpc>
              <a:spcBef>
                <a:spcPts val="0"/>
              </a:spcBef>
              <a:spcAft>
                <a:spcPts val="0"/>
              </a:spcAft>
              <a:buClr>
                <a:schemeClr val="lt1"/>
              </a:buClr>
              <a:buSzPct val="100000"/>
              <a:buFont typeface="Arial"/>
              <a:buNone/>
            </a:pPr>
            <a:r>
              <a:rPr b="1" lang="pt-BR" sz="4200">
                <a:latin typeface="Arial"/>
                <a:ea typeface="Arial"/>
                <a:cs typeface="Arial"/>
                <a:sym typeface="Arial"/>
              </a:rPr>
              <a:t>Forças políticas no governo constitucional (1934-1937)</a:t>
            </a:r>
            <a:endParaRPr/>
          </a:p>
        </p:txBody>
      </p:sp>
      <p:pic>
        <p:nvPicPr>
          <p:cNvPr id="1756" name="Google Shape;1756;p49"/>
          <p:cNvPicPr preferRelativeResize="0"/>
          <p:nvPr/>
        </p:nvPicPr>
        <p:blipFill rotWithShape="1">
          <a:blip r:embed="rId3">
            <a:alphaModFix/>
          </a:blip>
          <a:srcRect b="0" l="0" r="0" t="0"/>
          <a:stretch/>
        </p:blipFill>
        <p:spPr>
          <a:xfrm>
            <a:off x="3236912" y="1785039"/>
            <a:ext cx="5715000" cy="4629150"/>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20" name="Shape 1420"/>
        <p:cNvGrpSpPr/>
        <p:nvPr/>
      </p:nvGrpSpPr>
      <p:grpSpPr>
        <a:xfrm>
          <a:off x="0" y="0"/>
          <a:ext cx="0" cy="0"/>
          <a:chOff x="0" y="0"/>
          <a:chExt cx="0" cy="0"/>
        </a:xfrm>
      </p:grpSpPr>
      <p:sp>
        <p:nvSpPr>
          <p:cNvPr id="1421" name="Google Shape;1421;p5"/>
          <p:cNvSpPr txBox="1"/>
          <p:nvPr>
            <p:ph type="title"/>
          </p:nvPr>
        </p:nvSpPr>
        <p:spPr>
          <a:xfrm>
            <a:off x="693812" y="508881"/>
            <a:ext cx="11017224" cy="1020762"/>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lt1"/>
              </a:buClr>
              <a:buSzPts val="4200"/>
              <a:buFont typeface="Arial"/>
              <a:buNone/>
            </a:pPr>
            <a:r>
              <a:rPr b="1" lang="pt-BR" sz="4200">
                <a:latin typeface="Arial"/>
                <a:ea typeface="Arial"/>
                <a:cs typeface="Arial"/>
                <a:sym typeface="Arial"/>
              </a:rPr>
              <a:t>Antecedentes: A contestação das oligarquias</a:t>
            </a:r>
            <a:endParaRPr/>
          </a:p>
        </p:txBody>
      </p:sp>
      <p:sp>
        <p:nvSpPr>
          <p:cNvPr id="1422" name="Google Shape;1422;p5"/>
          <p:cNvSpPr txBox="1"/>
          <p:nvPr/>
        </p:nvSpPr>
        <p:spPr>
          <a:xfrm>
            <a:off x="5518348" y="1772816"/>
            <a:ext cx="6336704" cy="5078313"/>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b="0" i="0" lang="pt-BR" sz="2700" u="none" cap="none" strike="noStrike">
                <a:solidFill>
                  <a:schemeClr val="lt1"/>
                </a:solidFill>
                <a:latin typeface="Arial"/>
                <a:ea typeface="Arial"/>
                <a:cs typeface="Arial"/>
                <a:sym typeface="Arial"/>
              </a:rPr>
              <a:t>Como vimos nas últimas aulas, ainda antes da crise econômica, movimentos populares e militares mostravam a indignação com diferentes rumos tomados pelas oligarquias que controlavam a república.</a:t>
            </a:r>
            <a:endParaRPr/>
          </a:p>
          <a:p>
            <a:pPr indent="0" lvl="0" marL="0" marR="0" rtl="0" algn="just">
              <a:spcBef>
                <a:spcPts val="0"/>
              </a:spcBef>
              <a:spcAft>
                <a:spcPts val="0"/>
              </a:spcAft>
              <a:buNone/>
            </a:pPr>
            <a:r>
              <a:rPr b="0" i="0" lang="pt-BR" sz="2700" u="none" cap="none" strike="noStrike">
                <a:solidFill>
                  <a:schemeClr val="lt1"/>
                </a:solidFill>
                <a:latin typeface="Arial"/>
                <a:ea typeface="Arial"/>
                <a:cs typeface="Arial"/>
                <a:sym typeface="Arial"/>
              </a:rPr>
              <a:t>Do mesmo modo, as elites de estados como o Rio Grande do Sul, Bahia e Pernambuco ressentiam-se dos acordos entre as oligarquias paulista e mineira.</a:t>
            </a:r>
            <a:endParaRPr/>
          </a:p>
          <a:p>
            <a:pPr indent="0" lvl="0" marL="0" marR="0" rtl="0" algn="just">
              <a:spcBef>
                <a:spcPts val="0"/>
              </a:spcBef>
              <a:spcAft>
                <a:spcPts val="0"/>
              </a:spcAft>
              <a:buNone/>
            </a:pPr>
            <a:r>
              <a:rPr b="0" i="0" lang="pt-BR" sz="2700" u="none" cap="none" strike="noStrike">
                <a:solidFill>
                  <a:schemeClr val="lt1"/>
                </a:solidFill>
                <a:latin typeface="Arial"/>
                <a:ea typeface="Arial"/>
                <a:cs typeface="Arial"/>
                <a:sym typeface="Arial"/>
              </a:rPr>
              <a:t>Com a indicação de outro paulista à presidência da república, Washington Luiz perdia o apoio da oligarquia mineira.</a:t>
            </a:r>
            <a:endParaRPr/>
          </a:p>
        </p:txBody>
      </p:sp>
      <p:pic>
        <p:nvPicPr>
          <p:cNvPr descr="Histórias: A Revolução de 1930" id="1423" name="Google Shape;1423;p5"/>
          <p:cNvPicPr preferRelativeResize="0"/>
          <p:nvPr/>
        </p:nvPicPr>
        <p:blipFill rotWithShape="1">
          <a:blip r:embed="rId3">
            <a:alphaModFix/>
          </a:blip>
          <a:srcRect b="0" l="0" r="0" t="0"/>
          <a:stretch/>
        </p:blipFill>
        <p:spPr>
          <a:xfrm>
            <a:off x="725287" y="2924944"/>
            <a:ext cx="4547522" cy="2437234"/>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61" name="Shape 1761"/>
        <p:cNvGrpSpPr/>
        <p:nvPr/>
      </p:nvGrpSpPr>
      <p:grpSpPr>
        <a:xfrm>
          <a:off x="0" y="0"/>
          <a:ext cx="0" cy="0"/>
          <a:chOff x="0" y="0"/>
          <a:chExt cx="0" cy="0"/>
        </a:xfrm>
      </p:grpSpPr>
      <p:sp>
        <p:nvSpPr>
          <p:cNvPr id="1762" name="Google Shape;1762;p50"/>
          <p:cNvSpPr txBox="1"/>
          <p:nvPr>
            <p:ph type="title"/>
          </p:nvPr>
        </p:nvSpPr>
        <p:spPr>
          <a:xfrm>
            <a:off x="1413892" y="464771"/>
            <a:ext cx="10657185" cy="1020762"/>
          </a:xfrm>
          <a:prstGeom prst="rect">
            <a:avLst/>
          </a:prstGeom>
          <a:noFill/>
          <a:ln>
            <a:noFill/>
          </a:ln>
        </p:spPr>
        <p:txBody>
          <a:bodyPr anchorCtr="0" anchor="b" bIns="45700" lIns="91425" spcFirstLastPara="1" rIns="91425" wrap="square" tIns="45700">
            <a:normAutofit fontScale="90000"/>
          </a:bodyPr>
          <a:lstStyle/>
          <a:p>
            <a:pPr indent="0" lvl="0" marL="0" rtl="0" algn="l">
              <a:lnSpc>
                <a:spcPct val="90000"/>
              </a:lnSpc>
              <a:spcBef>
                <a:spcPts val="0"/>
              </a:spcBef>
              <a:spcAft>
                <a:spcPts val="0"/>
              </a:spcAft>
              <a:buClr>
                <a:schemeClr val="lt1"/>
              </a:buClr>
              <a:buSzPct val="100000"/>
              <a:buFont typeface="Arial"/>
              <a:buNone/>
            </a:pPr>
            <a:r>
              <a:rPr b="1" lang="pt-BR" sz="4200">
                <a:latin typeface="Arial"/>
                <a:ea typeface="Arial"/>
                <a:cs typeface="Arial"/>
                <a:sym typeface="Arial"/>
              </a:rPr>
              <a:t>Vargas e os comunistas: da proibição à revolução</a:t>
            </a:r>
            <a:endParaRPr/>
          </a:p>
        </p:txBody>
      </p:sp>
      <p:sp>
        <p:nvSpPr>
          <p:cNvPr id="1763" name="Google Shape;1763;p50"/>
          <p:cNvSpPr txBox="1"/>
          <p:nvPr/>
        </p:nvSpPr>
        <p:spPr>
          <a:xfrm>
            <a:off x="3959391" y="1485533"/>
            <a:ext cx="8227710" cy="5093702"/>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lang="pt-BR" sz="2500">
                <a:solidFill>
                  <a:schemeClr val="lt1"/>
                </a:solidFill>
                <a:latin typeface="Arial"/>
                <a:ea typeface="Arial"/>
                <a:cs typeface="Arial"/>
                <a:sym typeface="Arial"/>
              </a:rPr>
              <a:t>Em razão do rápido crescimento da ANL e do conservadorismo católico anticomunista do século XX, o Congresso Nacional aprovou a Lei de Segurança Nacional em abril de 1935, permitindo ao governo prender lideranças e dissolver instituições que atentassem contra a segurança nacional. No dia 11 de julho de 1935, o governo fechou os núcleos nacionais da ANL e reprimiu simpatizantes e afiliados.</a:t>
            </a:r>
            <a:endParaRPr/>
          </a:p>
          <a:p>
            <a:pPr indent="0" lvl="0" marL="0" marR="0" rtl="0" algn="just">
              <a:spcBef>
                <a:spcPts val="0"/>
              </a:spcBef>
              <a:spcAft>
                <a:spcPts val="0"/>
              </a:spcAft>
              <a:buNone/>
            </a:pPr>
            <a:r>
              <a:rPr lang="pt-BR" sz="2500">
                <a:solidFill>
                  <a:schemeClr val="lt1"/>
                </a:solidFill>
                <a:latin typeface="Arial"/>
                <a:ea typeface="Arial"/>
                <a:cs typeface="Arial"/>
                <a:sym typeface="Arial"/>
              </a:rPr>
              <a:t>A reação da ANL à medida repressiva do governo ficou conhecida como Intentona Comunista (ou Insurreição de Novembro de 1935), cujo líder, Luís Carlos Prestes, e comunistas estrangeiros, com apoio de ex-tenentes que integravam a ANL, prepararam uma ação militar (frustrada) contra o governo Vargas.</a:t>
            </a:r>
            <a:endParaRPr/>
          </a:p>
        </p:txBody>
      </p:sp>
      <p:pic>
        <p:nvPicPr>
          <p:cNvPr descr="28 DE NOVEMBRO - Intentona Comunista (1935)" id="1764" name="Google Shape;1764;p50"/>
          <p:cNvPicPr preferRelativeResize="0"/>
          <p:nvPr/>
        </p:nvPicPr>
        <p:blipFill rotWithShape="1">
          <a:blip r:embed="rId3">
            <a:alphaModFix/>
          </a:blip>
          <a:srcRect b="0" l="0" r="0" t="0"/>
          <a:stretch/>
        </p:blipFill>
        <p:spPr>
          <a:xfrm>
            <a:off x="65338" y="1700808"/>
            <a:ext cx="3894053" cy="2808312"/>
          </a:xfrm>
          <a:prstGeom prst="rect">
            <a:avLst/>
          </a:prstGeom>
          <a:noFill/>
          <a:ln>
            <a:noFill/>
          </a:ln>
        </p:spPr>
      </p:pic>
      <p:pic>
        <p:nvPicPr>
          <p:cNvPr descr="O que foi a Intentona Comunista" id="1765" name="Google Shape;1765;p50"/>
          <p:cNvPicPr preferRelativeResize="0"/>
          <p:nvPr/>
        </p:nvPicPr>
        <p:blipFill rotWithShape="1">
          <a:blip r:embed="rId4">
            <a:alphaModFix/>
          </a:blip>
          <a:srcRect b="0" l="0" r="0" t="0"/>
          <a:stretch/>
        </p:blipFill>
        <p:spPr>
          <a:xfrm>
            <a:off x="621804" y="4705520"/>
            <a:ext cx="3082670" cy="2055113"/>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70" name="Shape 1770"/>
        <p:cNvGrpSpPr/>
        <p:nvPr/>
      </p:nvGrpSpPr>
      <p:grpSpPr>
        <a:xfrm>
          <a:off x="0" y="0"/>
          <a:ext cx="0" cy="0"/>
          <a:chOff x="0" y="0"/>
          <a:chExt cx="0" cy="0"/>
        </a:xfrm>
      </p:grpSpPr>
      <p:sp>
        <p:nvSpPr>
          <p:cNvPr id="1771" name="Google Shape;1771;p51"/>
          <p:cNvSpPr txBox="1"/>
          <p:nvPr>
            <p:ph type="title"/>
          </p:nvPr>
        </p:nvSpPr>
        <p:spPr>
          <a:xfrm>
            <a:off x="1413892" y="464771"/>
            <a:ext cx="10657185" cy="1020762"/>
          </a:xfrm>
          <a:prstGeom prst="rect">
            <a:avLst/>
          </a:prstGeom>
          <a:noFill/>
          <a:ln>
            <a:noFill/>
          </a:ln>
        </p:spPr>
        <p:txBody>
          <a:bodyPr anchorCtr="0" anchor="b" bIns="45700" lIns="91425" spcFirstLastPara="1" rIns="91425" wrap="square" tIns="45700">
            <a:normAutofit fontScale="90000"/>
          </a:bodyPr>
          <a:lstStyle/>
          <a:p>
            <a:pPr indent="0" lvl="0" marL="0" rtl="0" algn="l">
              <a:lnSpc>
                <a:spcPct val="90000"/>
              </a:lnSpc>
              <a:spcBef>
                <a:spcPts val="0"/>
              </a:spcBef>
              <a:spcAft>
                <a:spcPts val="0"/>
              </a:spcAft>
              <a:buClr>
                <a:schemeClr val="lt1"/>
              </a:buClr>
              <a:buSzPct val="100000"/>
              <a:buFont typeface="Arial"/>
              <a:buNone/>
            </a:pPr>
            <a:r>
              <a:rPr b="1" lang="pt-BR" sz="4200">
                <a:latin typeface="Arial"/>
                <a:ea typeface="Arial"/>
                <a:cs typeface="Arial"/>
                <a:sym typeface="Arial"/>
              </a:rPr>
              <a:t>Comunistas x Vargas e os integralistas: O Plano Cohen</a:t>
            </a:r>
            <a:endParaRPr/>
          </a:p>
        </p:txBody>
      </p:sp>
      <p:sp>
        <p:nvSpPr>
          <p:cNvPr id="1772" name="Google Shape;1772;p51"/>
          <p:cNvSpPr txBox="1"/>
          <p:nvPr/>
        </p:nvSpPr>
        <p:spPr>
          <a:xfrm>
            <a:off x="837828" y="1485533"/>
            <a:ext cx="11017225" cy="4662815"/>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lang="pt-BR" sz="2700">
                <a:solidFill>
                  <a:schemeClr val="lt1"/>
                </a:solidFill>
                <a:latin typeface="Arial"/>
                <a:ea typeface="Arial"/>
                <a:cs typeface="Arial"/>
                <a:sym typeface="Arial"/>
              </a:rPr>
              <a:t>Com a proximidade do final do mandato presidencial e pretendendo permanecer no poder, Vargas e seus ministros militares articularam um golpe de estado para que se pudesse dar continuidade ao projeto modernizador do país. Contando com o apoio de militares simpatizantes dos ideais fascistas, dos principais governadores estaduais e dos integralistas, foi criada a farsa do Plano Cohen, em que supostamente os comunistas estariam tramando tomar o poder. Mediante a divulgação pela imprensa do Plano Cohen e o clima de temor criado pela ameaça dos comunistas de assumirem o Estado, o Congresso decretou “estado de guerra”, permitindo a Vargas adotar medidas de exceção. Em 10 de novembro de 1937, Vargas decretou o Estado Novo e outorgou a nova Constituição, previamente aprovada pelo governador de Minas, pelo integralista Plínio Salgado e pelos ministros militares. </a:t>
            </a:r>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77" name="Shape 1777"/>
        <p:cNvGrpSpPr/>
        <p:nvPr/>
      </p:nvGrpSpPr>
      <p:grpSpPr>
        <a:xfrm>
          <a:off x="0" y="0"/>
          <a:ext cx="0" cy="0"/>
          <a:chOff x="0" y="0"/>
          <a:chExt cx="0" cy="0"/>
        </a:xfrm>
      </p:grpSpPr>
      <p:sp>
        <p:nvSpPr>
          <p:cNvPr id="1778" name="Google Shape;1778;p52"/>
          <p:cNvSpPr txBox="1"/>
          <p:nvPr>
            <p:ph type="title"/>
          </p:nvPr>
        </p:nvSpPr>
        <p:spPr>
          <a:xfrm>
            <a:off x="1413892" y="464771"/>
            <a:ext cx="10657185" cy="1020762"/>
          </a:xfrm>
          <a:prstGeom prst="rect">
            <a:avLst/>
          </a:prstGeom>
          <a:noFill/>
          <a:ln>
            <a:noFill/>
          </a:ln>
        </p:spPr>
        <p:txBody>
          <a:bodyPr anchorCtr="0" anchor="b" bIns="45700" lIns="91425" spcFirstLastPara="1" rIns="91425" wrap="square" tIns="45700">
            <a:normAutofit fontScale="90000"/>
          </a:bodyPr>
          <a:lstStyle/>
          <a:p>
            <a:pPr indent="0" lvl="0" marL="0" rtl="0" algn="l">
              <a:lnSpc>
                <a:spcPct val="90000"/>
              </a:lnSpc>
              <a:spcBef>
                <a:spcPts val="0"/>
              </a:spcBef>
              <a:spcAft>
                <a:spcPts val="0"/>
              </a:spcAft>
              <a:buClr>
                <a:schemeClr val="lt1"/>
              </a:buClr>
              <a:buSzPct val="100000"/>
              <a:buFont typeface="Arial"/>
              <a:buNone/>
            </a:pPr>
            <a:r>
              <a:rPr b="1" lang="pt-BR" sz="4200">
                <a:latin typeface="Arial"/>
                <a:ea typeface="Arial"/>
                <a:cs typeface="Arial"/>
                <a:sym typeface="Arial"/>
              </a:rPr>
              <a:t>Comunistas x Vargas e os integralistas: O Plano Cohen</a:t>
            </a:r>
            <a:endParaRPr/>
          </a:p>
        </p:txBody>
      </p:sp>
      <p:pic>
        <p:nvPicPr>
          <p:cNvPr descr="O golpe do Estado Novo, 10 de novembro de 1937 | Ditadura, Fatos  historicos, História do brasil" id="1779" name="Google Shape;1779;p52"/>
          <p:cNvPicPr preferRelativeResize="0"/>
          <p:nvPr/>
        </p:nvPicPr>
        <p:blipFill rotWithShape="1">
          <a:blip r:embed="rId3">
            <a:alphaModFix/>
          </a:blip>
          <a:srcRect b="0" l="0" r="0" t="0"/>
          <a:stretch/>
        </p:blipFill>
        <p:spPr>
          <a:xfrm>
            <a:off x="2710036" y="1916832"/>
            <a:ext cx="7048500" cy="4191000"/>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84" name="Shape 1784"/>
        <p:cNvGrpSpPr/>
        <p:nvPr/>
      </p:nvGrpSpPr>
      <p:grpSpPr>
        <a:xfrm>
          <a:off x="0" y="0"/>
          <a:ext cx="0" cy="0"/>
          <a:chOff x="0" y="0"/>
          <a:chExt cx="0" cy="0"/>
        </a:xfrm>
      </p:grpSpPr>
      <p:sp>
        <p:nvSpPr>
          <p:cNvPr id="1785" name="Google Shape;1785;p53"/>
          <p:cNvSpPr txBox="1"/>
          <p:nvPr>
            <p:ph type="title"/>
          </p:nvPr>
        </p:nvSpPr>
        <p:spPr>
          <a:xfrm>
            <a:off x="1413892" y="464771"/>
            <a:ext cx="10657185" cy="1020762"/>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lt1"/>
              </a:buClr>
              <a:buSzPts val="4200"/>
              <a:buFont typeface="Arial"/>
              <a:buNone/>
            </a:pPr>
            <a:r>
              <a:rPr b="1" lang="pt-BR" sz="4200">
                <a:latin typeface="Arial"/>
                <a:ea typeface="Arial"/>
                <a:cs typeface="Arial"/>
                <a:sym typeface="Arial"/>
              </a:rPr>
              <a:t>O Estado Novo</a:t>
            </a:r>
            <a:endParaRPr/>
          </a:p>
        </p:txBody>
      </p:sp>
      <p:sp>
        <p:nvSpPr>
          <p:cNvPr id="1786" name="Google Shape;1786;p53"/>
          <p:cNvSpPr txBox="1"/>
          <p:nvPr/>
        </p:nvSpPr>
        <p:spPr>
          <a:xfrm>
            <a:off x="405780" y="5517232"/>
            <a:ext cx="6096000" cy="120032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pt-BR" sz="1800">
                <a:solidFill>
                  <a:schemeClr val="lt1"/>
                </a:solidFill>
                <a:latin typeface="Corbel"/>
                <a:ea typeface="Corbel"/>
                <a:cs typeface="Corbel"/>
                <a:sym typeface="Corbel"/>
              </a:rPr>
              <a:t>http://www.biblioteca.presidencia.gov.br/presidencia/ex-presidentes/getulio-vargas/discursos/discursos-de-posse/discurso-de-posse-1937/@@download/file/posse%20vargas%2037.pdf</a:t>
            </a:r>
            <a:endParaRPr/>
          </a:p>
        </p:txBody>
      </p:sp>
      <p:pic>
        <p:nvPicPr>
          <p:cNvPr id="1787" name="Google Shape;1787;p53"/>
          <p:cNvPicPr preferRelativeResize="0"/>
          <p:nvPr/>
        </p:nvPicPr>
        <p:blipFill rotWithShape="1">
          <a:blip r:embed="rId3">
            <a:alphaModFix/>
          </a:blip>
          <a:srcRect b="0" l="0" r="0" t="0"/>
          <a:stretch/>
        </p:blipFill>
        <p:spPr>
          <a:xfrm>
            <a:off x="6561434" y="351906"/>
            <a:ext cx="5475601" cy="6007516"/>
          </a:xfrm>
          <a:prstGeom prst="rect">
            <a:avLst/>
          </a:prstGeom>
          <a:noFill/>
          <a:ln>
            <a:noFill/>
          </a:ln>
        </p:spPr>
      </p:pic>
      <p:pic>
        <p:nvPicPr>
          <p:cNvPr id="1788" name="Google Shape;1788;p53"/>
          <p:cNvPicPr preferRelativeResize="0"/>
          <p:nvPr/>
        </p:nvPicPr>
        <p:blipFill rotWithShape="1">
          <a:blip r:embed="rId4">
            <a:alphaModFix/>
          </a:blip>
          <a:srcRect b="0" l="0" r="0" t="0"/>
          <a:stretch/>
        </p:blipFill>
        <p:spPr>
          <a:xfrm>
            <a:off x="498005" y="2050141"/>
            <a:ext cx="5129386" cy="2902482"/>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93" name="Shape 1793"/>
        <p:cNvGrpSpPr/>
        <p:nvPr/>
      </p:nvGrpSpPr>
      <p:grpSpPr>
        <a:xfrm>
          <a:off x="0" y="0"/>
          <a:ext cx="0" cy="0"/>
          <a:chOff x="0" y="0"/>
          <a:chExt cx="0" cy="0"/>
        </a:xfrm>
      </p:grpSpPr>
      <p:sp>
        <p:nvSpPr>
          <p:cNvPr id="1794" name="Google Shape;1794;p54"/>
          <p:cNvSpPr txBox="1"/>
          <p:nvPr>
            <p:ph type="title"/>
          </p:nvPr>
        </p:nvSpPr>
        <p:spPr>
          <a:xfrm>
            <a:off x="765819" y="260648"/>
            <a:ext cx="10657185" cy="1020762"/>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lt1"/>
              </a:buClr>
              <a:buSzPts val="4200"/>
              <a:buFont typeface="Arial"/>
              <a:buNone/>
            </a:pPr>
            <a:r>
              <a:rPr b="1" lang="pt-BR" sz="4200">
                <a:latin typeface="Arial"/>
                <a:ea typeface="Arial"/>
                <a:cs typeface="Arial"/>
                <a:sym typeface="Arial"/>
              </a:rPr>
              <a:t>O Estado Novo (1937-45)</a:t>
            </a:r>
            <a:endParaRPr/>
          </a:p>
        </p:txBody>
      </p:sp>
      <p:sp>
        <p:nvSpPr>
          <p:cNvPr id="1795" name="Google Shape;1795;p54"/>
          <p:cNvSpPr txBox="1"/>
          <p:nvPr/>
        </p:nvSpPr>
        <p:spPr>
          <a:xfrm>
            <a:off x="5158308" y="1412776"/>
            <a:ext cx="6912768" cy="655564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pt-BR" sz="3500">
                <a:solidFill>
                  <a:schemeClr val="lt1"/>
                </a:solidFill>
                <a:latin typeface="Arial"/>
                <a:ea typeface="Arial"/>
                <a:cs typeface="Arial"/>
                <a:sym typeface="Arial"/>
              </a:rPr>
              <a:t>Principais elementos:</a:t>
            </a:r>
            <a:endParaRPr/>
          </a:p>
          <a:p>
            <a:pPr indent="0" lvl="0" marL="0" marR="0" rtl="0" algn="l">
              <a:spcBef>
                <a:spcPts val="0"/>
              </a:spcBef>
              <a:spcAft>
                <a:spcPts val="0"/>
              </a:spcAft>
              <a:buNone/>
            </a:pPr>
            <a:r>
              <a:t/>
            </a:r>
            <a:endParaRPr sz="3500">
              <a:solidFill>
                <a:schemeClr val="lt1"/>
              </a:solidFill>
              <a:latin typeface="Arial"/>
              <a:ea typeface="Arial"/>
              <a:cs typeface="Arial"/>
              <a:sym typeface="Arial"/>
            </a:endParaRPr>
          </a:p>
          <a:p>
            <a:pPr indent="-285750" lvl="0" marL="285750" marR="0" rtl="0" algn="l">
              <a:spcBef>
                <a:spcPts val="0"/>
              </a:spcBef>
              <a:spcAft>
                <a:spcPts val="0"/>
              </a:spcAft>
              <a:buClr>
                <a:schemeClr val="lt1"/>
              </a:buClr>
              <a:buSzPts val="3500"/>
              <a:buFont typeface="Arial"/>
              <a:buChar char="-"/>
            </a:pPr>
            <a:r>
              <a:rPr lang="pt-BR" sz="3500">
                <a:solidFill>
                  <a:schemeClr val="lt1"/>
                </a:solidFill>
                <a:latin typeface="Arial"/>
                <a:ea typeface="Arial"/>
                <a:cs typeface="Arial"/>
                <a:sym typeface="Arial"/>
              </a:rPr>
              <a:t>Fim dos partidos políticos e centralização do poder;</a:t>
            </a:r>
            <a:endParaRPr/>
          </a:p>
          <a:p>
            <a:pPr indent="-285750" lvl="0" marL="285750" marR="0" rtl="0" algn="just">
              <a:spcBef>
                <a:spcPts val="0"/>
              </a:spcBef>
              <a:spcAft>
                <a:spcPts val="0"/>
              </a:spcAft>
              <a:buClr>
                <a:schemeClr val="lt1"/>
              </a:buClr>
              <a:buSzPts val="3500"/>
              <a:buFont typeface="Arial"/>
              <a:buChar char="-"/>
            </a:pPr>
            <a:r>
              <a:rPr lang="pt-BR" sz="3500">
                <a:solidFill>
                  <a:schemeClr val="lt1"/>
                </a:solidFill>
                <a:latin typeface="Arial"/>
                <a:ea typeface="Arial"/>
                <a:cs typeface="Arial"/>
                <a:sym typeface="Arial"/>
              </a:rPr>
              <a:t>Atuação da censura e do DIP (Departamento de Imprensa e Propaganda)</a:t>
            </a:r>
            <a:endParaRPr/>
          </a:p>
          <a:p>
            <a:pPr indent="-285750" lvl="0" marL="285750" marR="0" rtl="0" algn="l">
              <a:spcBef>
                <a:spcPts val="0"/>
              </a:spcBef>
              <a:spcAft>
                <a:spcPts val="0"/>
              </a:spcAft>
              <a:buClr>
                <a:schemeClr val="lt1"/>
              </a:buClr>
              <a:buSzPts val="3500"/>
              <a:buFont typeface="Arial"/>
              <a:buChar char="-"/>
            </a:pPr>
            <a:r>
              <a:rPr lang="pt-BR" sz="3500">
                <a:solidFill>
                  <a:schemeClr val="lt1"/>
                </a:solidFill>
                <a:latin typeface="Arial"/>
                <a:ea typeface="Arial"/>
                <a:cs typeface="Arial"/>
                <a:sym typeface="Arial"/>
              </a:rPr>
              <a:t>O surgimento do trabalhismo de Vargas e a CLT</a:t>
            </a:r>
            <a:endParaRPr/>
          </a:p>
          <a:p>
            <a:pPr indent="-285750" lvl="0" marL="285750" marR="0" rtl="0" algn="l">
              <a:spcBef>
                <a:spcPts val="0"/>
              </a:spcBef>
              <a:spcAft>
                <a:spcPts val="0"/>
              </a:spcAft>
              <a:buClr>
                <a:schemeClr val="lt1"/>
              </a:buClr>
              <a:buSzPts val="3500"/>
              <a:buFont typeface="Arial"/>
              <a:buChar char="-"/>
            </a:pPr>
            <a:r>
              <a:rPr lang="pt-BR" sz="3500">
                <a:solidFill>
                  <a:schemeClr val="lt1"/>
                </a:solidFill>
                <a:latin typeface="Arial"/>
                <a:ea typeface="Arial"/>
                <a:cs typeface="Arial"/>
                <a:sym typeface="Arial"/>
              </a:rPr>
              <a:t>Nacionalismo econômico</a:t>
            </a:r>
            <a:endParaRPr/>
          </a:p>
          <a:p>
            <a:pPr indent="-63500" lvl="0" marL="285750" marR="0" rtl="0" algn="l">
              <a:spcBef>
                <a:spcPts val="0"/>
              </a:spcBef>
              <a:spcAft>
                <a:spcPts val="0"/>
              </a:spcAft>
              <a:buClr>
                <a:schemeClr val="lt1"/>
              </a:buClr>
              <a:buSzPts val="3500"/>
              <a:buFont typeface="Corbel"/>
              <a:buNone/>
            </a:pPr>
            <a:r>
              <a:t/>
            </a:r>
            <a:endParaRPr sz="3500">
              <a:solidFill>
                <a:schemeClr val="lt1"/>
              </a:solidFill>
              <a:latin typeface="Arial"/>
              <a:ea typeface="Arial"/>
              <a:cs typeface="Arial"/>
              <a:sym typeface="Arial"/>
            </a:endParaRPr>
          </a:p>
          <a:p>
            <a:pPr indent="-63500" lvl="0" marL="285750" marR="0" rtl="0" algn="l">
              <a:spcBef>
                <a:spcPts val="0"/>
              </a:spcBef>
              <a:spcAft>
                <a:spcPts val="0"/>
              </a:spcAft>
              <a:buClr>
                <a:schemeClr val="lt1"/>
              </a:buClr>
              <a:buSzPts val="3500"/>
              <a:buFont typeface="Corbel"/>
              <a:buNone/>
            </a:pPr>
            <a:r>
              <a:t/>
            </a:r>
            <a:endParaRPr sz="3500">
              <a:solidFill>
                <a:schemeClr val="lt1"/>
              </a:solidFill>
              <a:latin typeface="Arial"/>
              <a:ea typeface="Arial"/>
              <a:cs typeface="Arial"/>
              <a:sym typeface="Arial"/>
            </a:endParaRPr>
          </a:p>
        </p:txBody>
      </p:sp>
      <p:pic>
        <p:nvPicPr>
          <p:cNvPr descr="Propaganda do Estado Novo (Brasil) | Getulio vargas, Getulio, Fotos antigas  de sp" id="1796" name="Google Shape;1796;p54"/>
          <p:cNvPicPr preferRelativeResize="0"/>
          <p:nvPr/>
        </p:nvPicPr>
        <p:blipFill rotWithShape="1">
          <a:blip r:embed="rId3">
            <a:alphaModFix/>
          </a:blip>
          <a:srcRect b="0" l="0" r="0" t="0"/>
          <a:stretch/>
        </p:blipFill>
        <p:spPr>
          <a:xfrm>
            <a:off x="1629916" y="1556792"/>
            <a:ext cx="3217755" cy="4862086"/>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01" name="Shape 1801"/>
        <p:cNvGrpSpPr/>
        <p:nvPr/>
      </p:nvGrpSpPr>
      <p:grpSpPr>
        <a:xfrm>
          <a:off x="0" y="0"/>
          <a:ext cx="0" cy="0"/>
          <a:chOff x="0" y="0"/>
          <a:chExt cx="0" cy="0"/>
        </a:xfrm>
      </p:grpSpPr>
      <p:sp>
        <p:nvSpPr>
          <p:cNvPr id="1802" name="Google Shape;1802;p55"/>
          <p:cNvSpPr txBox="1"/>
          <p:nvPr>
            <p:ph type="title"/>
          </p:nvPr>
        </p:nvSpPr>
        <p:spPr>
          <a:xfrm>
            <a:off x="1413892" y="464771"/>
            <a:ext cx="10657185" cy="1020762"/>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lt1"/>
              </a:buClr>
              <a:buSzPts val="4200"/>
              <a:buFont typeface="Arial"/>
              <a:buNone/>
            </a:pPr>
            <a:r>
              <a:rPr b="1" lang="pt-BR" sz="4200">
                <a:latin typeface="Arial"/>
                <a:ea typeface="Arial"/>
                <a:cs typeface="Arial"/>
                <a:sym typeface="Arial"/>
              </a:rPr>
              <a:t>DIP: “Populismo”, massas e o rádio</a:t>
            </a:r>
            <a:endParaRPr/>
          </a:p>
        </p:txBody>
      </p:sp>
      <p:sp>
        <p:nvSpPr>
          <p:cNvPr id="1803" name="Google Shape;1803;p55"/>
          <p:cNvSpPr txBox="1"/>
          <p:nvPr/>
        </p:nvSpPr>
        <p:spPr>
          <a:xfrm>
            <a:off x="1413892" y="5623706"/>
            <a:ext cx="6096000" cy="92333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pt-BR" sz="1800">
                <a:solidFill>
                  <a:schemeClr val="lt1"/>
                </a:solidFill>
                <a:latin typeface="Corbel"/>
                <a:ea typeface="Corbel"/>
                <a:cs typeface="Corbel"/>
                <a:sym typeface="Corbel"/>
              </a:rPr>
              <a:t>O rádio tornou-se um instrumento político por excelência nos anos 1930: pela primeira vez, lideranças políticas eram ouvidas pelos cidadãos nas salas de suas casas</a:t>
            </a:r>
            <a:endParaRPr/>
          </a:p>
        </p:txBody>
      </p:sp>
      <p:pic>
        <p:nvPicPr>
          <p:cNvPr descr="A influência da Alemanha no rádio em Blumenau - Caros Ouvintes" id="1804" name="Google Shape;1804;p55"/>
          <p:cNvPicPr preferRelativeResize="0"/>
          <p:nvPr/>
        </p:nvPicPr>
        <p:blipFill rotWithShape="1">
          <a:blip r:embed="rId3">
            <a:alphaModFix/>
          </a:blip>
          <a:srcRect b="0" l="0" r="0" t="0"/>
          <a:stretch/>
        </p:blipFill>
        <p:spPr>
          <a:xfrm>
            <a:off x="0" y="1647661"/>
            <a:ext cx="4216726" cy="2788146"/>
          </a:xfrm>
          <a:prstGeom prst="rect">
            <a:avLst/>
          </a:prstGeom>
          <a:noFill/>
          <a:ln>
            <a:noFill/>
          </a:ln>
        </p:spPr>
      </p:pic>
      <p:pic>
        <p:nvPicPr>
          <p:cNvPr descr="President Franklin Delano Roosevelt delivering one of his &quot;fireside chats&quot;.  This one involved inflation and his … | Old time radio, Franklin d.  roosevelt, Roosevelt" id="1805" name="Google Shape;1805;p55"/>
          <p:cNvPicPr preferRelativeResize="0"/>
          <p:nvPr/>
        </p:nvPicPr>
        <p:blipFill rotWithShape="1">
          <a:blip r:embed="rId4">
            <a:alphaModFix/>
          </a:blip>
          <a:srcRect b="0" l="0" r="0" t="0"/>
          <a:stretch/>
        </p:blipFill>
        <p:spPr>
          <a:xfrm>
            <a:off x="3934172" y="2511009"/>
            <a:ext cx="3887213" cy="3006223"/>
          </a:xfrm>
          <a:prstGeom prst="rect">
            <a:avLst/>
          </a:prstGeom>
          <a:noFill/>
          <a:ln>
            <a:noFill/>
          </a:ln>
        </p:spPr>
      </p:pic>
      <p:pic>
        <p:nvPicPr>
          <p:cNvPr descr="O que foi a Era do Rádio, um dos símbolos da Era Vargas" id="1806" name="Google Shape;1806;p55"/>
          <p:cNvPicPr preferRelativeResize="0"/>
          <p:nvPr/>
        </p:nvPicPr>
        <p:blipFill rotWithShape="1">
          <a:blip r:embed="rId5">
            <a:alphaModFix/>
          </a:blip>
          <a:srcRect b="0" l="0" r="0" t="0"/>
          <a:stretch/>
        </p:blipFill>
        <p:spPr>
          <a:xfrm>
            <a:off x="8023329" y="1643055"/>
            <a:ext cx="3741833" cy="4725144"/>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11" name="Shape 1811"/>
        <p:cNvGrpSpPr/>
        <p:nvPr/>
      </p:nvGrpSpPr>
      <p:grpSpPr>
        <a:xfrm>
          <a:off x="0" y="0"/>
          <a:ext cx="0" cy="0"/>
          <a:chOff x="0" y="0"/>
          <a:chExt cx="0" cy="0"/>
        </a:xfrm>
      </p:grpSpPr>
      <p:sp>
        <p:nvSpPr>
          <p:cNvPr id="1812" name="Google Shape;1812;p56"/>
          <p:cNvSpPr txBox="1"/>
          <p:nvPr>
            <p:ph type="title"/>
          </p:nvPr>
        </p:nvSpPr>
        <p:spPr>
          <a:xfrm>
            <a:off x="1413892" y="464771"/>
            <a:ext cx="10657185" cy="1020762"/>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lt1"/>
              </a:buClr>
              <a:buSzPts val="4200"/>
              <a:buFont typeface="Arial"/>
              <a:buNone/>
            </a:pPr>
            <a:r>
              <a:rPr b="1" lang="pt-BR" sz="4200">
                <a:latin typeface="Arial"/>
                <a:ea typeface="Arial"/>
                <a:cs typeface="Arial"/>
                <a:sym typeface="Arial"/>
              </a:rPr>
              <a:t>DIP: “Populismo”, massas e o rádio</a:t>
            </a:r>
            <a:endParaRPr/>
          </a:p>
        </p:txBody>
      </p:sp>
      <p:sp>
        <p:nvSpPr>
          <p:cNvPr id="1813" name="Google Shape;1813;p56"/>
          <p:cNvSpPr txBox="1"/>
          <p:nvPr/>
        </p:nvSpPr>
        <p:spPr>
          <a:xfrm>
            <a:off x="8614692" y="3212976"/>
            <a:ext cx="3719736" cy="147732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pt-BR" sz="1800">
                <a:solidFill>
                  <a:schemeClr val="lt1"/>
                </a:solidFill>
                <a:latin typeface="Corbel"/>
                <a:ea typeface="Corbel"/>
                <a:cs typeface="Corbel"/>
                <a:sym typeface="Corbel"/>
              </a:rPr>
              <a:t>O DIP não apenas produzia os conteúdos oficiais do governo mas também atuava na censura daqueles considerados ofensivos ao novo regime.  </a:t>
            </a:r>
            <a:endParaRPr/>
          </a:p>
        </p:txBody>
      </p:sp>
      <p:pic>
        <p:nvPicPr>
          <p:cNvPr id="1814" name="Google Shape;1814;p56"/>
          <p:cNvPicPr preferRelativeResize="0"/>
          <p:nvPr/>
        </p:nvPicPr>
        <p:blipFill rotWithShape="1">
          <a:blip r:embed="rId3">
            <a:alphaModFix/>
          </a:blip>
          <a:srcRect b="0" l="0" r="0" t="0"/>
          <a:stretch/>
        </p:blipFill>
        <p:spPr>
          <a:xfrm>
            <a:off x="477788" y="1485533"/>
            <a:ext cx="7962900" cy="5162550"/>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19" name="Shape 1819"/>
        <p:cNvGrpSpPr/>
        <p:nvPr/>
      </p:nvGrpSpPr>
      <p:grpSpPr>
        <a:xfrm>
          <a:off x="0" y="0"/>
          <a:ext cx="0" cy="0"/>
          <a:chOff x="0" y="0"/>
          <a:chExt cx="0" cy="0"/>
        </a:xfrm>
      </p:grpSpPr>
      <p:sp>
        <p:nvSpPr>
          <p:cNvPr id="1820" name="Google Shape;1820;p57"/>
          <p:cNvSpPr txBox="1"/>
          <p:nvPr>
            <p:ph type="title"/>
          </p:nvPr>
        </p:nvSpPr>
        <p:spPr>
          <a:xfrm>
            <a:off x="1413892" y="464771"/>
            <a:ext cx="10657185" cy="1020762"/>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lt1"/>
              </a:buClr>
              <a:buSzPts val="4200"/>
              <a:buFont typeface="Arial"/>
              <a:buNone/>
            </a:pPr>
            <a:r>
              <a:rPr b="1" lang="pt-BR" sz="4200">
                <a:latin typeface="Arial"/>
                <a:ea typeface="Arial"/>
                <a:cs typeface="Arial"/>
                <a:sym typeface="Arial"/>
              </a:rPr>
              <a:t>Censura no Estado Novo</a:t>
            </a:r>
            <a:endParaRPr/>
          </a:p>
        </p:txBody>
      </p:sp>
      <p:sp>
        <p:nvSpPr>
          <p:cNvPr id="1821" name="Google Shape;1821;p57"/>
          <p:cNvSpPr txBox="1"/>
          <p:nvPr/>
        </p:nvSpPr>
        <p:spPr>
          <a:xfrm>
            <a:off x="8110636" y="3408446"/>
            <a:ext cx="3719736" cy="64633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pt-BR" sz="1800">
                <a:solidFill>
                  <a:schemeClr val="lt1"/>
                </a:solidFill>
                <a:latin typeface="Corbel"/>
                <a:ea typeface="Corbel"/>
                <a:cs typeface="Corbel"/>
                <a:sym typeface="Corbel"/>
              </a:rPr>
              <a:t>https://www.youtube.com/watch?v=f3f7s1aoPdY</a:t>
            </a:r>
            <a:endParaRPr/>
          </a:p>
        </p:txBody>
      </p:sp>
      <p:pic>
        <p:nvPicPr>
          <p:cNvPr id="1822" name="Google Shape;1822;p57"/>
          <p:cNvPicPr preferRelativeResize="0"/>
          <p:nvPr/>
        </p:nvPicPr>
        <p:blipFill rotWithShape="1">
          <a:blip r:embed="rId3">
            <a:alphaModFix/>
          </a:blip>
          <a:srcRect b="0" l="0" r="0" t="0"/>
          <a:stretch/>
        </p:blipFill>
        <p:spPr>
          <a:xfrm>
            <a:off x="1629916" y="1844824"/>
            <a:ext cx="6153150" cy="4772025"/>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27" name="Shape 1827"/>
        <p:cNvGrpSpPr/>
        <p:nvPr/>
      </p:nvGrpSpPr>
      <p:grpSpPr>
        <a:xfrm>
          <a:off x="0" y="0"/>
          <a:ext cx="0" cy="0"/>
          <a:chOff x="0" y="0"/>
          <a:chExt cx="0" cy="0"/>
        </a:xfrm>
      </p:grpSpPr>
      <p:sp>
        <p:nvSpPr>
          <p:cNvPr id="1828" name="Google Shape;1828;p58"/>
          <p:cNvSpPr txBox="1"/>
          <p:nvPr>
            <p:ph type="title"/>
          </p:nvPr>
        </p:nvSpPr>
        <p:spPr>
          <a:xfrm>
            <a:off x="1413892" y="464771"/>
            <a:ext cx="10657185" cy="1020762"/>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lt1"/>
              </a:buClr>
              <a:buSzPts val="4200"/>
              <a:buFont typeface="Arial"/>
              <a:buNone/>
            </a:pPr>
            <a:r>
              <a:rPr b="1" lang="pt-BR" sz="4200">
                <a:latin typeface="Arial"/>
                <a:ea typeface="Arial"/>
                <a:cs typeface="Arial"/>
                <a:sym typeface="Arial"/>
              </a:rPr>
              <a:t>O Conceito de populismo</a:t>
            </a:r>
            <a:endParaRPr/>
          </a:p>
        </p:txBody>
      </p:sp>
      <p:sp>
        <p:nvSpPr>
          <p:cNvPr id="1829" name="Google Shape;1829;p58"/>
          <p:cNvSpPr txBox="1"/>
          <p:nvPr/>
        </p:nvSpPr>
        <p:spPr>
          <a:xfrm>
            <a:off x="1053852" y="1485533"/>
            <a:ext cx="10585176" cy="5262979"/>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lang="pt-BR" sz="2100">
                <a:solidFill>
                  <a:schemeClr val="lt1"/>
                </a:solidFill>
                <a:latin typeface="Corbel"/>
                <a:ea typeface="Corbel"/>
                <a:cs typeface="Corbel"/>
                <a:sym typeface="Corbel"/>
              </a:rPr>
              <a:t>Em sua introdução à coletânea </a:t>
            </a:r>
            <a:r>
              <a:rPr b="1" i="1" lang="pt-BR" sz="2100">
                <a:solidFill>
                  <a:schemeClr val="lt1"/>
                </a:solidFill>
                <a:latin typeface="Corbel"/>
                <a:ea typeface="Corbel"/>
                <a:cs typeface="Corbel"/>
                <a:sym typeface="Corbel"/>
              </a:rPr>
              <a:t>Populismo y neopopulismo en América Latina – el problema de la Cenicienta</a:t>
            </a:r>
            <a:r>
              <a:rPr lang="pt-BR" sz="2100">
                <a:solidFill>
                  <a:schemeClr val="lt1"/>
                </a:solidFill>
                <a:latin typeface="Corbel"/>
                <a:ea typeface="Corbel"/>
                <a:cs typeface="Corbel"/>
                <a:sym typeface="Corbel"/>
              </a:rPr>
              <a:t>, María Moira Mackinnon e Mario Alberto Petrone discorrem sobre as origens deste conceito quase onipresente. Na metáfora utilizada, trata-se do sapato perdido por Cinderela, para o qual o príncipe, aqui o historiador, buscará errante o pé ideal, denominado “populismo puro”.</a:t>
            </a:r>
            <a:endParaRPr/>
          </a:p>
          <a:p>
            <a:pPr indent="0" lvl="0" marL="0" marR="0" rtl="0" algn="just">
              <a:spcBef>
                <a:spcPts val="0"/>
              </a:spcBef>
              <a:spcAft>
                <a:spcPts val="0"/>
              </a:spcAft>
              <a:buNone/>
            </a:pPr>
            <a:r>
              <a:t/>
            </a:r>
            <a:endParaRPr sz="2100">
              <a:solidFill>
                <a:schemeClr val="lt1"/>
              </a:solidFill>
              <a:latin typeface="Corbel"/>
              <a:ea typeface="Corbel"/>
              <a:cs typeface="Corbel"/>
              <a:sym typeface="Corbel"/>
            </a:endParaRPr>
          </a:p>
          <a:p>
            <a:pPr indent="0" lvl="0" marL="0" marR="0" rtl="0" algn="just">
              <a:spcBef>
                <a:spcPts val="0"/>
              </a:spcBef>
              <a:spcAft>
                <a:spcPts val="0"/>
              </a:spcAft>
              <a:buNone/>
            </a:pPr>
            <a:r>
              <a:rPr lang="pt-BR" sz="2100">
                <a:solidFill>
                  <a:schemeClr val="lt1"/>
                </a:solidFill>
                <a:latin typeface="Corbel"/>
                <a:ea typeface="Corbel"/>
                <a:cs typeface="Corbel"/>
                <a:sym typeface="Corbel"/>
              </a:rPr>
              <a:t> O conceito que se origina na Rússia e nos Estados Unidos do século XIX já com diferentes significados – no primeiro caso como referência aos socialistas russos do século XIX, considerados utópicos pelo marxismo e no segundo aos movimentos rurais radicais do Meio-Oeste estadunidense – não pertence mais somente às ciências sociais. Na linguagem jornalística atual, qualquer governo que não corresponda às políticas neoliberais tecnocráticas poderá ser considerado populista. </a:t>
            </a:r>
            <a:endParaRPr/>
          </a:p>
          <a:p>
            <a:pPr indent="0" lvl="0" marL="0" marR="0" rtl="0" algn="just">
              <a:spcBef>
                <a:spcPts val="0"/>
              </a:spcBef>
              <a:spcAft>
                <a:spcPts val="0"/>
              </a:spcAft>
              <a:buNone/>
            </a:pPr>
            <a:r>
              <a:t/>
            </a:r>
            <a:endParaRPr sz="2100">
              <a:solidFill>
                <a:schemeClr val="lt1"/>
              </a:solidFill>
              <a:latin typeface="Corbel"/>
              <a:ea typeface="Corbel"/>
              <a:cs typeface="Corbel"/>
              <a:sym typeface="Corbel"/>
            </a:endParaRPr>
          </a:p>
          <a:p>
            <a:pPr indent="0" lvl="0" marL="0" marR="0" rtl="0" algn="just">
              <a:spcBef>
                <a:spcPts val="0"/>
              </a:spcBef>
              <a:spcAft>
                <a:spcPts val="0"/>
              </a:spcAft>
              <a:buNone/>
            </a:pPr>
            <a:r>
              <a:rPr lang="pt-BR" sz="2100">
                <a:solidFill>
                  <a:schemeClr val="lt1"/>
                </a:solidFill>
                <a:latin typeface="Corbel"/>
                <a:ea typeface="Corbel"/>
                <a:cs typeface="Corbel"/>
                <a:sym typeface="Corbel"/>
              </a:rPr>
              <a:t>Antes da atual dispersão de significados, a idéia de um populismo latinoamericano ganhou expressão com o sociólogo Gino Germani, que considerou o populismo como uma fase de transição entre as sociedades tradicionais e modernas. </a:t>
            </a:r>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34" name="Shape 1834"/>
        <p:cNvGrpSpPr/>
        <p:nvPr/>
      </p:nvGrpSpPr>
      <p:grpSpPr>
        <a:xfrm>
          <a:off x="0" y="0"/>
          <a:ext cx="0" cy="0"/>
          <a:chOff x="0" y="0"/>
          <a:chExt cx="0" cy="0"/>
        </a:xfrm>
      </p:grpSpPr>
      <p:sp>
        <p:nvSpPr>
          <p:cNvPr id="1835" name="Google Shape;1835;p59"/>
          <p:cNvSpPr txBox="1"/>
          <p:nvPr>
            <p:ph type="title"/>
          </p:nvPr>
        </p:nvSpPr>
        <p:spPr>
          <a:xfrm>
            <a:off x="1413892" y="464771"/>
            <a:ext cx="10657185" cy="1020762"/>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lt1"/>
              </a:buClr>
              <a:buSzPts val="4200"/>
              <a:buFont typeface="Arial"/>
              <a:buNone/>
            </a:pPr>
            <a:r>
              <a:rPr b="1" lang="pt-BR" sz="4200">
                <a:latin typeface="Arial"/>
                <a:ea typeface="Arial"/>
                <a:cs typeface="Arial"/>
                <a:sym typeface="Arial"/>
              </a:rPr>
              <a:t>O Conceito de populismo</a:t>
            </a:r>
            <a:endParaRPr/>
          </a:p>
        </p:txBody>
      </p:sp>
      <p:sp>
        <p:nvSpPr>
          <p:cNvPr id="1836" name="Google Shape;1836;p59"/>
          <p:cNvSpPr txBox="1"/>
          <p:nvPr/>
        </p:nvSpPr>
        <p:spPr>
          <a:xfrm>
            <a:off x="1053852" y="1485533"/>
            <a:ext cx="10801200" cy="5170646"/>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lang="pt-BR" sz="2200">
                <a:solidFill>
                  <a:schemeClr val="lt1"/>
                </a:solidFill>
                <a:latin typeface="Corbel"/>
                <a:ea typeface="Corbel"/>
                <a:cs typeface="Corbel"/>
                <a:sym typeface="Corbel"/>
              </a:rPr>
              <a:t>Para Gino Germani, no que diz respeito à Argentina, a massa que se incorpora à sua indústria na primeira metade do século não possuía experiência de luta de classes, sendo facilmente manipulável pelo governo paternalista de Perón. Essa tese possuiu profundo impacto entre historiadores e sociólogos de todo o continente. </a:t>
            </a:r>
            <a:endParaRPr/>
          </a:p>
          <a:p>
            <a:pPr indent="0" lvl="0" marL="0" marR="0" rtl="0" algn="just">
              <a:spcBef>
                <a:spcPts val="0"/>
              </a:spcBef>
              <a:spcAft>
                <a:spcPts val="0"/>
              </a:spcAft>
              <a:buNone/>
            </a:pPr>
            <a:r>
              <a:t/>
            </a:r>
            <a:endParaRPr sz="2200">
              <a:solidFill>
                <a:schemeClr val="lt1"/>
              </a:solidFill>
              <a:latin typeface="Corbel"/>
              <a:ea typeface="Corbel"/>
              <a:cs typeface="Corbel"/>
              <a:sym typeface="Corbel"/>
            </a:endParaRPr>
          </a:p>
          <a:p>
            <a:pPr indent="0" lvl="0" marL="0" marR="0" rtl="0" algn="just">
              <a:spcBef>
                <a:spcPts val="0"/>
              </a:spcBef>
              <a:spcAft>
                <a:spcPts val="0"/>
              </a:spcAft>
              <a:buNone/>
            </a:pPr>
            <a:r>
              <a:rPr lang="pt-BR" sz="2200">
                <a:solidFill>
                  <a:schemeClr val="lt1"/>
                </a:solidFill>
                <a:latin typeface="Corbel"/>
                <a:ea typeface="Corbel"/>
                <a:cs typeface="Corbel"/>
                <a:sym typeface="Corbel"/>
              </a:rPr>
              <a:t>Uma década depois, já no início dos anos 1990, Carlos de la Torre, em </a:t>
            </a:r>
            <a:r>
              <a:rPr i="1" lang="pt-BR" sz="2200">
                <a:solidFill>
                  <a:schemeClr val="lt1"/>
                </a:solidFill>
                <a:latin typeface="Corbel"/>
                <a:ea typeface="Corbel"/>
                <a:cs typeface="Corbel"/>
                <a:sym typeface="Corbel"/>
              </a:rPr>
              <a:t>The ambiguous meanings of Latin-American populisms</a:t>
            </a:r>
            <a:r>
              <a:rPr lang="pt-BR" sz="2200">
                <a:solidFill>
                  <a:schemeClr val="lt1"/>
                </a:solidFill>
                <a:latin typeface="Corbel"/>
                <a:ea typeface="Corbel"/>
                <a:cs typeface="Corbel"/>
                <a:sym typeface="Corbel"/>
              </a:rPr>
              <a:t> mapeou a existência de pelo menos sete conceitos diferentes de populismo geralmente utilizados </a:t>
            </a:r>
            <a:endParaRPr/>
          </a:p>
          <a:p>
            <a:pPr indent="0" lvl="0" marL="0" marR="0" rtl="0" algn="just">
              <a:spcBef>
                <a:spcPts val="0"/>
              </a:spcBef>
              <a:spcAft>
                <a:spcPts val="0"/>
              </a:spcAft>
              <a:buNone/>
            </a:pPr>
            <a:r>
              <a:rPr lang="pt-BR" sz="2200">
                <a:solidFill>
                  <a:schemeClr val="lt1"/>
                </a:solidFill>
                <a:latin typeface="Corbel"/>
                <a:ea typeface="Corbel"/>
                <a:cs typeface="Corbel"/>
                <a:sym typeface="Corbel"/>
              </a:rPr>
              <a:t>Ian Roxborough ao abordar a história do conceito, ainda na primeira metade dos anos 1980, perguntava: “Quantas exceções podem ser toleradas antes que um paradigma explanatório possa ser descartado?”</a:t>
            </a:r>
            <a:endParaRPr/>
          </a:p>
          <a:p>
            <a:pPr indent="0" lvl="0" marL="0" marR="0" rtl="0" algn="just">
              <a:spcBef>
                <a:spcPts val="0"/>
              </a:spcBef>
              <a:spcAft>
                <a:spcPts val="0"/>
              </a:spcAft>
              <a:buNone/>
            </a:pPr>
            <a:r>
              <a:rPr lang="pt-BR" sz="2200">
                <a:solidFill>
                  <a:schemeClr val="lt1"/>
                </a:solidFill>
                <a:latin typeface="Corbel"/>
                <a:ea typeface="Corbel"/>
                <a:cs typeface="Corbel"/>
                <a:sym typeface="Corbel"/>
              </a:rPr>
              <a:t> Em outros termos, o que um conceito ainda diz após significar tantas coisas ao mesmo tempo? E aqui desdobro a questão: a historiografia do populismo afirmou a existência de um ente, o “populismo puro” cujos conceitos dos historiadores e sociólogos ainda não foram capazes de descrever e que existe como dado independente das nossas interpretações? </a:t>
            </a:r>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28" name="Shape 1428"/>
        <p:cNvGrpSpPr/>
        <p:nvPr/>
      </p:nvGrpSpPr>
      <p:grpSpPr>
        <a:xfrm>
          <a:off x="0" y="0"/>
          <a:ext cx="0" cy="0"/>
          <a:chOff x="0" y="0"/>
          <a:chExt cx="0" cy="0"/>
        </a:xfrm>
      </p:grpSpPr>
      <p:sp>
        <p:nvSpPr>
          <p:cNvPr id="1429" name="Google Shape;1429;p6"/>
          <p:cNvSpPr txBox="1"/>
          <p:nvPr>
            <p:ph type="title"/>
          </p:nvPr>
        </p:nvSpPr>
        <p:spPr>
          <a:xfrm>
            <a:off x="8902724" y="2198539"/>
            <a:ext cx="3951604" cy="1020762"/>
          </a:xfrm>
          <a:prstGeom prst="rect">
            <a:avLst/>
          </a:prstGeom>
          <a:noFill/>
          <a:ln>
            <a:noFill/>
          </a:ln>
        </p:spPr>
        <p:txBody>
          <a:bodyPr anchorCtr="0" anchor="b" bIns="45700" lIns="91425" spcFirstLastPara="1" rIns="91425" wrap="square" tIns="45700">
            <a:normAutofit fontScale="90000"/>
          </a:bodyPr>
          <a:lstStyle/>
          <a:p>
            <a:pPr indent="0" lvl="0" marL="0" rtl="0" algn="l">
              <a:lnSpc>
                <a:spcPct val="90000"/>
              </a:lnSpc>
              <a:spcBef>
                <a:spcPts val="0"/>
              </a:spcBef>
              <a:spcAft>
                <a:spcPts val="0"/>
              </a:spcAft>
              <a:buClr>
                <a:schemeClr val="lt1"/>
              </a:buClr>
              <a:buSzPct val="100000"/>
              <a:buFont typeface="Arial"/>
              <a:buNone/>
            </a:pPr>
            <a:r>
              <a:rPr b="1" lang="pt-BR" sz="4200">
                <a:latin typeface="Arial"/>
                <a:ea typeface="Arial"/>
                <a:cs typeface="Arial"/>
                <a:sym typeface="Arial"/>
              </a:rPr>
              <a:t>A eleição e a Revolução</a:t>
            </a:r>
            <a:endParaRPr/>
          </a:p>
        </p:txBody>
      </p:sp>
      <p:sp>
        <p:nvSpPr>
          <p:cNvPr id="1430" name="Google Shape;1430;p6"/>
          <p:cNvSpPr txBox="1"/>
          <p:nvPr/>
        </p:nvSpPr>
        <p:spPr>
          <a:xfrm>
            <a:off x="9478788" y="4149080"/>
            <a:ext cx="2109157" cy="1338828"/>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b="0" i="0" lang="pt-BR" sz="2700" u="none" cap="none" strike="noStrike">
                <a:solidFill>
                  <a:schemeClr val="lt1"/>
                </a:solidFill>
                <a:latin typeface="Arial"/>
                <a:ea typeface="Arial"/>
                <a:cs typeface="Arial"/>
                <a:sym typeface="Arial"/>
              </a:rPr>
              <a:t>Cartazes das campanhas de 1930 </a:t>
            </a:r>
            <a:endParaRPr/>
          </a:p>
        </p:txBody>
      </p:sp>
      <p:pic>
        <p:nvPicPr>
          <p:cNvPr id="1431" name="Google Shape;1431;p6"/>
          <p:cNvPicPr preferRelativeResize="0"/>
          <p:nvPr/>
        </p:nvPicPr>
        <p:blipFill rotWithShape="1">
          <a:blip r:embed="rId3">
            <a:alphaModFix/>
          </a:blip>
          <a:srcRect b="0" l="0" r="0" t="0"/>
          <a:stretch/>
        </p:blipFill>
        <p:spPr>
          <a:xfrm>
            <a:off x="600880" y="232324"/>
            <a:ext cx="3816424" cy="6012466"/>
          </a:xfrm>
          <a:prstGeom prst="rect">
            <a:avLst/>
          </a:prstGeom>
          <a:noFill/>
          <a:ln>
            <a:noFill/>
          </a:ln>
        </p:spPr>
      </p:pic>
      <p:pic>
        <p:nvPicPr>
          <p:cNvPr id="1432" name="Google Shape;1432;p6"/>
          <p:cNvPicPr preferRelativeResize="0"/>
          <p:nvPr/>
        </p:nvPicPr>
        <p:blipFill rotWithShape="1">
          <a:blip r:embed="rId4">
            <a:alphaModFix/>
          </a:blip>
          <a:srcRect b="0" l="0" r="0" t="0"/>
          <a:stretch/>
        </p:blipFill>
        <p:spPr>
          <a:xfrm>
            <a:off x="4617677" y="255312"/>
            <a:ext cx="4269396" cy="5977156"/>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41" name="Shape 1841"/>
        <p:cNvGrpSpPr/>
        <p:nvPr/>
      </p:nvGrpSpPr>
      <p:grpSpPr>
        <a:xfrm>
          <a:off x="0" y="0"/>
          <a:ext cx="0" cy="0"/>
          <a:chOff x="0" y="0"/>
          <a:chExt cx="0" cy="0"/>
        </a:xfrm>
      </p:grpSpPr>
      <p:sp>
        <p:nvSpPr>
          <p:cNvPr id="1842" name="Google Shape;1842;p60"/>
          <p:cNvSpPr txBox="1"/>
          <p:nvPr>
            <p:ph type="title"/>
          </p:nvPr>
        </p:nvSpPr>
        <p:spPr>
          <a:xfrm>
            <a:off x="1413892" y="464771"/>
            <a:ext cx="10657185" cy="1020762"/>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lt1"/>
              </a:buClr>
              <a:buSzPts val="4200"/>
              <a:buFont typeface="Arial"/>
              <a:buNone/>
            </a:pPr>
            <a:r>
              <a:rPr b="1" lang="pt-BR" sz="4200">
                <a:latin typeface="Arial"/>
                <a:ea typeface="Arial"/>
                <a:cs typeface="Arial"/>
                <a:sym typeface="Arial"/>
              </a:rPr>
              <a:t>Trabalhadores manipulados?</a:t>
            </a:r>
            <a:endParaRPr/>
          </a:p>
        </p:txBody>
      </p:sp>
      <p:pic>
        <p:nvPicPr>
          <p:cNvPr id="1843" name="Google Shape;1843;p60"/>
          <p:cNvPicPr preferRelativeResize="0"/>
          <p:nvPr/>
        </p:nvPicPr>
        <p:blipFill rotWithShape="1">
          <a:blip r:embed="rId3">
            <a:alphaModFix/>
          </a:blip>
          <a:srcRect b="0" l="0" r="0" t="0"/>
          <a:stretch/>
        </p:blipFill>
        <p:spPr>
          <a:xfrm>
            <a:off x="4919782" y="2060848"/>
            <a:ext cx="7136455" cy="4248517"/>
          </a:xfrm>
          <a:prstGeom prst="rect">
            <a:avLst/>
          </a:prstGeom>
          <a:noFill/>
          <a:ln>
            <a:noFill/>
          </a:ln>
        </p:spPr>
      </p:pic>
      <p:pic>
        <p:nvPicPr>
          <p:cNvPr id="1844" name="Google Shape;1844;p60"/>
          <p:cNvPicPr preferRelativeResize="0"/>
          <p:nvPr/>
        </p:nvPicPr>
        <p:blipFill rotWithShape="1">
          <a:blip r:embed="rId4">
            <a:alphaModFix/>
          </a:blip>
          <a:srcRect b="0" l="0" r="0" t="0"/>
          <a:stretch/>
        </p:blipFill>
        <p:spPr>
          <a:xfrm>
            <a:off x="1269876" y="1651456"/>
            <a:ext cx="3333750" cy="5067300"/>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49" name="Shape 1849"/>
        <p:cNvGrpSpPr/>
        <p:nvPr/>
      </p:nvGrpSpPr>
      <p:grpSpPr>
        <a:xfrm>
          <a:off x="0" y="0"/>
          <a:ext cx="0" cy="0"/>
          <a:chOff x="0" y="0"/>
          <a:chExt cx="0" cy="0"/>
        </a:xfrm>
      </p:grpSpPr>
      <p:pic>
        <p:nvPicPr>
          <p:cNvPr id="1850" name="Google Shape;1850;p61"/>
          <p:cNvPicPr preferRelativeResize="0"/>
          <p:nvPr/>
        </p:nvPicPr>
        <p:blipFill rotWithShape="1">
          <a:blip r:embed="rId3">
            <a:alphaModFix/>
          </a:blip>
          <a:srcRect b="0" l="0" r="0" t="0"/>
          <a:stretch/>
        </p:blipFill>
        <p:spPr>
          <a:xfrm>
            <a:off x="2926060" y="260648"/>
            <a:ext cx="6924675" cy="5372100"/>
          </a:xfrm>
          <a:prstGeom prst="rect">
            <a:avLst/>
          </a:prstGeom>
          <a:noFill/>
          <a:ln>
            <a:noFill/>
          </a:ln>
        </p:spPr>
      </p:pic>
      <p:pic>
        <p:nvPicPr>
          <p:cNvPr id="1851" name="Google Shape;1851;p61"/>
          <p:cNvPicPr preferRelativeResize="0"/>
          <p:nvPr/>
        </p:nvPicPr>
        <p:blipFill rotWithShape="1">
          <a:blip r:embed="rId4">
            <a:alphaModFix/>
          </a:blip>
          <a:srcRect b="0" l="0" r="0" t="0"/>
          <a:stretch/>
        </p:blipFill>
        <p:spPr>
          <a:xfrm>
            <a:off x="2926060" y="5541114"/>
            <a:ext cx="6924675" cy="1061039"/>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56" name="Shape 1856"/>
        <p:cNvGrpSpPr/>
        <p:nvPr/>
      </p:nvGrpSpPr>
      <p:grpSpPr>
        <a:xfrm>
          <a:off x="0" y="0"/>
          <a:ext cx="0" cy="0"/>
          <a:chOff x="0" y="0"/>
          <a:chExt cx="0" cy="0"/>
        </a:xfrm>
      </p:grpSpPr>
      <p:sp>
        <p:nvSpPr>
          <p:cNvPr id="1857" name="Google Shape;1857;p62"/>
          <p:cNvSpPr txBox="1"/>
          <p:nvPr>
            <p:ph type="title"/>
          </p:nvPr>
        </p:nvSpPr>
        <p:spPr>
          <a:xfrm>
            <a:off x="1413892" y="464771"/>
            <a:ext cx="10657185" cy="1020762"/>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lt1"/>
              </a:buClr>
              <a:buSzPts val="4200"/>
              <a:buFont typeface="Arial"/>
              <a:buNone/>
            </a:pPr>
            <a:r>
              <a:rPr b="1" lang="pt-BR" sz="4200">
                <a:latin typeface="Arial"/>
                <a:ea typeface="Arial"/>
                <a:cs typeface="Arial"/>
                <a:sym typeface="Arial"/>
              </a:rPr>
              <a:t>Desenvolvimentismo e a Vale do Rio Doce</a:t>
            </a:r>
            <a:endParaRPr/>
          </a:p>
        </p:txBody>
      </p:sp>
      <p:pic>
        <p:nvPicPr>
          <p:cNvPr descr="194431 A Criação da Companhia Vale do Rio Doce 1942" id="1858" name="Google Shape;1858;p62"/>
          <p:cNvPicPr preferRelativeResize="0"/>
          <p:nvPr/>
        </p:nvPicPr>
        <p:blipFill rotWithShape="1">
          <a:blip r:embed="rId3">
            <a:alphaModFix/>
          </a:blip>
          <a:srcRect b="0" l="0" r="0" t="0"/>
          <a:stretch/>
        </p:blipFill>
        <p:spPr>
          <a:xfrm>
            <a:off x="1149267" y="2054620"/>
            <a:ext cx="5203546" cy="3132931"/>
          </a:xfrm>
          <a:prstGeom prst="rect">
            <a:avLst/>
          </a:prstGeom>
          <a:noFill/>
          <a:ln>
            <a:noFill/>
          </a:ln>
        </p:spPr>
      </p:pic>
      <p:pic>
        <p:nvPicPr>
          <p:cNvPr descr="194431 A Criação da Companhia Vale do Rio Doce 1942" id="1859" name="Google Shape;1859;p62"/>
          <p:cNvPicPr preferRelativeResize="0"/>
          <p:nvPr/>
        </p:nvPicPr>
        <p:blipFill rotWithShape="1">
          <a:blip r:embed="rId4">
            <a:alphaModFix/>
          </a:blip>
          <a:srcRect b="0" l="0" r="0" t="0"/>
          <a:stretch/>
        </p:blipFill>
        <p:spPr>
          <a:xfrm>
            <a:off x="6886500" y="3284984"/>
            <a:ext cx="3638326" cy="2608611"/>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64" name="Shape 1864"/>
        <p:cNvGrpSpPr/>
        <p:nvPr/>
      </p:nvGrpSpPr>
      <p:grpSpPr>
        <a:xfrm>
          <a:off x="0" y="0"/>
          <a:ext cx="0" cy="0"/>
          <a:chOff x="0" y="0"/>
          <a:chExt cx="0" cy="0"/>
        </a:xfrm>
      </p:grpSpPr>
      <p:sp>
        <p:nvSpPr>
          <p:cNvPr id="1865" name="Google Shape;1865;p63"/>
          <p:cNvSpPr txBox="1"/>
          <p:nvPr>
            <p:ph type="title"/>
          </p:nvPr>
        </p:nvSpPr>
        <p:spPr>
          <a:xfrm>
            <a:off x="1413892" y="464771"/>
            <a:ext cx="10657185" cy="1020762"/>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lt1"/>
              </a:buClr>
              <a:buSzPts val="4200"/>
              <a:buFont typeface="Arial"/>
              <a:buNone/>
            </a:pPr>
            <a:r>
              <a:rPr b="1" lang="pt-BR" sz="4200">
                <a:latin typeface="Arial"/>
                <a:ea typeface="Arial"/>
                <a:cs typeface="Arial"/>
                <a:sym typeface="Arial"/>
              </a:rPr>
              <a:t>O Brasil na 2º Guerra</a:t>
            </a:r>
            <a:endParaRPr/>
          </a:p>
        </p:txBody>
      </p:sp>
      <p:pic>
        <p:nvPicPr>
          <p:cNvPr descr="EUA. Política de Boa Vizinhança - YouTube" id="1866" name="Google Shape;1866;p63"/>
          <p:cNvPicPr preferRelativeResize="0"/>
          <p:nvPr/>
        </p:nvPicPr>
        <p:blipFill rotWithShape="1">
          <a:blip r:embed="rId3">
            <a:alphaModFix/>
          </a:blip>
          <a:srcRect b="0" l="0" r="0" t="0"/>
          <a:stretch/>
        </p:blipFill>
        <p:spPr>
          <a:xfrm>
            <a:off x="1125860" y="1916832"/>
            <a:ext cx="4572000" cy="3429000"/>
          </a:xfrm>
          <a:prstGeom prst="rect">
            <a:avLst/>
          </a:prstGeom>
          <a:noFill/>
          <a:ln>
            <a:noFill/>
          </a:ln>
        </p:spPr>
      </p:pic>
      <p:pic>
        <p:nvPicPr>
          <p:cNvPr descr="Política de boa vizinhança – Wikipédia, a enciclopédia livre" id="1867" name="Google Shape;1867;p63"/>
          <p:cNvPicPr preferRelativeResize="0"/>
          <p:nvPr/>
        </p:nvPicPr>
        <p:blipFill rotWithShape="1">
          <a:blip r:embed="rId4">
            <a:alphaModFix/>
          </a:blip>
          <a:srcRect b="0" l="0" r="0" t="0"/>
          <a:stretch/>
        </p:blipFill>
        <p:spPr>
          <a:xfrm>
            <a:off x="6051277" y="2276872"/>
            <a:ext cx="6019800" cy="4257675"/>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72" name="Shape 1872"/>
        <p:cNvGrpSpPr/>
        <p:nvPr/>
      </p:nvGrpSpPr>
      <p:grpSpPr>
        <a:xfrm>
          <a:off x="0" y="0"/>
          <a:ext cx="0" cy="0"/>
          <a:chOff x="0" y="0"/>
          <a:chExt cx="0" cy="0"/>
        </a:xfrm>
      </p:grpSpPr>
      <p:sp>
        <p:nvSpPr>
          <p:cNvPr id="1873" name="Google Shape;1873;p64"/>
          <p:cNvSpPr txBox="1"/>
          <p:nvPr>
            <p:ph type="title"/>
          </p:nvPr>
        </p:nvSpPr>
        <p:spPr>
          <a:xfrm>
            <a:off x="1413892" y="464771"/>
            <a:ext cx="10657185" cy="1020762"/>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lt1"/>
              </a:buClr>
              <a:buSzPts val="4200"/>
              <a:buFont typeface="Arial"/>
              <a:buNone/>
            </a:pPr>
            <a:r>
              <a:rPr b="1" lang="pt-BR" sz="4200">
                <a:latin typeface="Arial"/>
                <a:ea typeface="Arial"/>
                <a:cs typeface="Arial"/>
                <a:sym typeface="Arial"/>
              </a:rPr>
              <a:t>O nazismo no Brasil: ontem e hoje</a:t>
            </a:r>
            <a:endParaRPr/>
          </a:p>
        </p:txBody>
      </p:sp>
      <p:sp>
        <p:nvSpPr>
          <p:cNvPr id="1874" name="Google Shape;1874;p64"/>
          <p:cNvSpPr txBox="1"/>
          <p:nvPr/>
        </p:nvSpPr>
        <p:spPr>
          <a:xfrm>
            <a:off x="909836" y="1673020"/>
            <a:ext cx="7115827" cy="3477875"/>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lang="pt-BR" sz="2200">
                <a:solidFill>
                  <a:schemeClr val="lt1"/>
                </a:solidFill>
                <a:latin typeface="Corbel"/>
                <a:ea typeface="Corbel"/>
                <a:cs typeface="Corbel"/>
                <a:sym typeface="Corbel"/>
              </a:rPr>
              <a:t>O Brasil possui hoje 334 células neonazistas conhecidas, das quais 99 estão em São Paulo. Mas esse número já foi maior:</a:t>
            </a:r>
            <a:endParaRPr/>
          </a:p>
          <a:p>
            <a:pPr indent="0" lvl="0" marL="0" marR="0" rtl="0" algn="just">
              <a:spcBef>
                <a:spcPts val="0"/>
              </a:spcBef>
              <a:spcAft>
                <a:spcPts val="0"/>
              </a:spcAft>
              <a:buNone/>
            </a:pPr>
            <a:r>
              <a:rPr lang="pt-BR" sz="2200">
                <a:solidFill>
                  <a:schemeClr val="lt1"/>
                </a:solidFill>
                <a:latin typeface="Corbel"/>
                <a:ea typeface="Corbel"/>
                <a:cs typeface="Corbel"/>
                <a:sym typeface="Corbel"/>
              </a:rPr>
              <a:t>em um tempo em que Getúlio Vargas flertava com ideias totalitárias, o nazismo era tolerado no Brasil. Até 1937, sucursais do partido de Hitler existiam havia quase uma década por aqui, espalhadas em 17 estados. </a:t>
            </a:r>
            <a:endParaRPr/>
          </a:p>
          <a:p>
            <a:pPr indent="0" lvl="0" marL="0" marR="0" rtl="0" algn="just">
              <a:spcBef>
                <a:spcPts val="0"/>
              </a:spcBef>
              <a:spcAft>
                <a:spcPts val="0"/>
              </a:spcAft>
              <a:buNone/>
            </a:pPr>
            <a:r>
              <a:rPr lang="pt-BR" sz="2200">
                <a:solidFill>
                  <a:schemeClr val="lt1"/>
                </a:solidFill>
                <a:latin typeface="Corbel"/>
                <a:ea typeface="Corbel"/>
                <a:cs typeface="Corbel"/>
                <a:sym typeface="Corbel"/>
              </a:rPr>
              <a:t>No auge, o Partido Nazista chegou a contar com mais de 2,9 mil membros no Brasil, um número pequeno frente aos 87 mil alemães natos que, segundo o Censo de 1939, viviam no País. </a:t>
            </a:r>
            <a:endParaRPr/>
          </a:p>
        </p:txBody>
      </p:sp>
      <p:sp>
        <p:nvSpPr>
          <p:cNvPr id="1875" name="Google Shape;1875;p64"/>
          <p:cNvSpPr txBox="1"/>
          <p:nvPr/>
        </p:nvSpPr>
        <p:spPr>
          <a:xfrm>
            <a:off x="1989955" y="4915901"/>
            <a:ext cx="9289033" cy="1785104"/>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lang="pt-BR" sz="2200">
                <a:solidFill>
                  <a:schemeClr val="lt1"/>
                </a:solidFill>
                <a:latin typeface="Corbel"/>
                <a:ea typeface="Corbel"/>
                <a:cs typeface="Corbel"/>
                <a:sym typeface="Corbel"/>
              </a:rPr>
              <a:t>Mas era impossível determinar o total de simpatizantes e adeptos das ideias de superioridade racial. Em geral, aqueles que efetivamente se filiaram ao partido eram adultos jovens de até 35 anos, moradores de áreas urbanas. São Paulo contou com o maior número de membros (785), seguido por Santa Catarina (528), Rio de Janeiro (447), Rio Grande do Sul (439) e Paraná (192). </a:t>
            </a:r>
            <a:endParaRPr/>
          </a:p>
        </p:txBody>
      </p:sp>
      <p:pic>
        <p:nvPicPr>
          <p:cNvPr id="1876" name="Google Shape;1876;p64"/>
          <p:cNvPicPr preferRelativeResize="0"/>
          <p:nvPr/>
        </p:nvPicPr>
        <p:blipFill rotWithShape="1">
          <a:blip r:embed="rId3">
            <a:alphaModFix/>
          </a:blip>
          <a:srcRect b="0" l="0" r="0" t="0"/>
          <a:stretch/>
        </p:blipFill>
        <p:spPr>
          <a:xfrm>
            <a:off x="8398668" y="1559075"/>
            <a:ext cx="3111086" cy="3335775"/>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81" name="Shape 1881"/>
        <p:cNvGrpSpPr/>
        <p:nvPr/>
      </p:nvGrpSpPr>
      <p:grpSpPr>
        <a:xfrm>
          <a:off x="0" y="0"/>
          <a:ext cx="0" cy="0"/>
          <a:chOff x="0" y="0"/>
          <a:chExt cx="0" cy="0"/>
        </a:xfrm>
      </p:grpSpPr>
      <p:sp>
        <p:nvSpPr>
          <p:cNvPr id="1882" name="Google Shape;1882;p65"/>
          <p:cNvSpPr txBox="1"/>
          <p:nvPr>
            <p:ph type="title"/>
          </p:nvPr>
        </p:nvSpPr>
        <p:spPr>
          <a:xfrm>
            <a:off x="1413892" y="464771"/>
            <a:ext cx="10657185" cy="1020762"/>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lt1"/>
              </a:buClr>
              <a:buSzPts val="4200"/>
              <a:buFont typeface="Arial"/>
              <a:buNone/>
            </a:pPr>
            <a:r>
              <a:rPr b="1" lang="pt-BR" sz="4200">
                <a:latin typeface="Arial"/>
                <a:ea typeface="Arial"/>
                <a:cs typeface="Arial"/>
                <a:sym typeface="Arial"/>
              </a:rPr>
              <a:t>Documentário: O Menino 23</a:t>
            </a:r>
            <a:endParaRPr/>
          </a:p>
        </p:txBody>
      </p:sp>
      <p:sp>
        <p:nvSpPr>
          <p:cNvPr id="1883" name="Google Shape;1883;p65"/>
          <p:cNvSpPr txBox="1"/>
          <p:nvPr/>
        </p:nvSpPr>
        <p:spPr>
          <a:xfrm>
            <a:off x="4097407" y="6274841"/>
            <a:ext cx="6096000"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pt-BR" sz="1800">
                <a:solidFill>
                  <a:schemeClr val="lt1"/>
                </a:solidFill>
                <a:latin typeface="Corbel"/>
                <a:ea typeface="Corbel"/>
                <a:cs typeface="Corbel"/>
                <a:sym typeface="Corbel"/>
              </a:rPr>
              <a:t>https://www.youtube.com/watch?v=4wmraawmw38</a:t>
            </a:r>
            <a:endParaRPr/>
          </a:p>
        </p:txBody>
      </p:sp>
      <p:pic>
        <p:nvPicPr>
          <p:cNvPr id="1884" name="Google Shape;1884;p65"/>
          <p:cNvPicPr preferRelativeResize="0"/>
          <p:nvPr/>
        </p:nvPicPr>
        <p:blipFill rotWithShape="1">
          <a:blip r:embed="rId3">
            <a:alphaModFix/>
          </a:blip>
          <a:srcRect b="0" l="0" r="0" t="0"/>
          <a:stretch/>
        </p:blipFill>
        <p:spPr>
          <a:xfrm>
            <a:off x="2998068" y="1549782"/>
            <a:ext cx="7962900" cy="4743450"/>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89" name="Shape 1889"/>
        <p:cNvGrpSpPr/>
        <p:nvPr/>
      </p:nvGrpSpPr>
      <p:grpSpPr>
        <a:xfrm>
          <a:off x="0" y="0"/>
          <a:ext cx="0" cy="0"/>
          <a:chOff x="0" y="0"/>
          <a:chExt cx="0" cy="0"/>
        </a:xfrm>
      </p:grpSpPr>
      <p:sp>
        <p:nvSpPr>
          <p:cNvPr id="1890" name="Google Shape;1890;p66"/>
          <p:cNvSpPr txBox="1"/>
          <p:nvPr>
            <p:ph type="title"/>
          </p:nvPr>
        </p:nvSpPr>
        <p:spPr>
          <a:xfrm>
            <a:off x="1413892" y="464771"/>
            <a:ext cx="10657185" cy="1020762"/>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lt1"/>
              </a:buClr>
              <a:buSzPts val="4200"/>
              <a:buFont typeface="Arial"/>
              <a:buNone/>
            </a:pPr>
            <a:r>
              <a:rPr b="1" lang="pt-BR" sz="4200">
                <a:latin typeface="Arial"/>
                <a:ea typeface="Arial"/>
                <a:cs typeface="Arial"/>
                <a:sym typeface="Arial"/>
              </a:rPr>
              <a:t>O Menino 23</a:t>
            </a:r>
            <a:endParaRPr/>
          </a:p>
        </p:txBody>
      </p:sp>
      <p:sp>
        <p:nvSpPr>
          <p:cNvPr id="1891" name="Google Shape;1891;p66"/>
          <p:cNvSpPr txBox="1"/>
          <p:nvPr/>
        </p:nvSpPr>
        <p:spPr>
          <a:xfrm>
            <a:off x="4097407" y="6274841"/>
            <a:ext cx="6096000"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pt-BR" sz="1800">
                <a:solidFill>
                  <a:schemeClr val="lt1"/>
                </a:solidFill>
                <a:latin typeface="Corbel"/>
                <a:ea typeface="Corbel"/>
                <a:cs typeface="Corbel"/>
                <a:sym typeface="Corbel"/>
              </a:rPr>
              <a:t>https://www.youtube.com/watch?v=G-vFeQkYjW8</a:t>
            </a:r>
            <a:endParaRPr/>
          </a:p>
        </p:txBody>
      </p:sp>
      <p:pic>
        <p:nvPicPr>
          <p:cNvPr id="1892" name="Google Shape;1892;p66"/>
          <p:cNvPicPr preferRelativeResize="0"/>
          <p:nvPr/>
        </p:nvPicPr>
        <p:blipFill rotWithShape="1">
          <a:blip r:embed="rId3">
            <a:alphaModFix/>
          </a:blip>
          <a:srcRect b="0" l="0" r="0" t="0"/>
          <a:stretch/>
        </p:blipFill>
        <p:spPr>
          <a:xfrm>
            <a:off x="3502124" y="1532274"/>
            <a:ext cx="7924800" cy="4695825"/>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97" name="Shape 1897"/>
        <p:cNvGrpSpPr/>
        <p:nvPr/>
      </p:nvGrpSpPr>
      <p:grpSpPr>
        <a:xfrm>
          <a:off x="0" y="0"/>
          <a:ext cx="0" cy="0"/>
          <a:chOff x="0" y="0"/>
          <a:chExt cx="0" cy="0"/>
        </a:xfrm>
      </p:grpSpPr>
      <p:sp>
        <p:nvSpPr>
          <p:cNvPr id="1898" name="Google Shape;1898;p67"/>
          <p:cNvSpPr txBox="1"/>
          <p:nvPr>
            <p:ph type="title"/>
          </p:nvPr>
        </p:nvSpPr>
        <p:spPr>
          <a:xfrm>
            <a:off x="1413892" y="464771"/>
            <a:ext cx="10657185" cy="1020762"/>
          </a:xfrm>
          <a:prstGeom prst="rect">
            <a:avLst/>
          </a:prstGeom>
          <a:noFill/>
          <a:ln>
            <a:noFill/>
          </a:ln>
        </p:spPr>
        <p:txBody>
          <a:bodyPr anchorCtr="0" anchor="b" bIns="45700" lIns="91425" spcFirstLastPara="1" rIns="91425" wrap="square" tIns="45700">
            <a:normAutofit fontScale="90000"/>
          </a:bodyPr>
          <a:lstStyle/>
          <a:p>
            <a:pPr indent="0" lvl="0" marL="0" rtl="0" algn="l">
              <a:lnSpc>
                <a:spcPct val="90000"/>
              </a:lnSpc>
              <a:spcBef>
                <a:spcPts val="0"/>
              </a:spcBef>
              <a:spcAft>
                <a:spcPts val="0"/>
              </a:spcAft>
              <a:buClr>
                <a:schemeClr val="lt1"/>
              </a:buClr>
              <a:buSzPct val="100000"/>
              <a:buFont typeface="Arial"/>
              <a:buNone/>
            </a:pPr>
            <a:r>
              <a:rPr b="1" lang="pt-BR" sz="4200">
                <a:latin typeface="Arial"/>
                <a:ea typeface="Arial"/>
                <a:cs typeface="Arial"/>
                <a:sym typeface="Arial"/>
              </a:rPr>
              <a:t>O Brasil na 2º Guerra: a política da “boa-vizinhança”</a:t>
            </a:r>
            <a:endParaRPr/>
          </a:p>
        </p:txBody>
      </p:sp>
      <p:sp>
        <p:nvSpPr>
          <p:cNvPr id="1899" name="Google Shape;1899;p67"/>
          <p:cNvSpPr txBox="1"/>
          <p:nvPr/>
        </p:nvSpPr>
        <p:spPr>
          <a:xfrm>
            <a:off x="6206347" y="1772816"/>
            <a:ext cx="5611650" cy="4524315"/>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lang="pt-BR" sz="2400">
                <a:solidFill>
                  <a:schemeClr val="lt1"/>
                </a:solidFill>
                <a:latin typeface="Arial"/>
                <a:ea typeface="Arial"/>
                <a:cs typeface="Arial"/>
                <a:sym typeface="Arial"/>
              </a:rPr>
              <a:t>Interessado na participação brasileira na Segunda Guerra Mundial, os EUA iniciaram uma campanha política e cultural de aproximação em relação ao governo brasileiro que ficou conhecida como “política da boa-vizinhança”. Buscava-se a construção de uma base militar em Natal, que serviria como apoia para operações transatlânticas. </a:t>
            </a:r>
            <a:endParaRPr/>
          </a:p>
          <a:p>
            <a:pPr indent="0" lvl="0" marL="0" marR="0" rtl="0" algn="just">
              <a:spcBef>
                <a:spcPts val="0"/>
              </a:spcBef>
              <a:spcAft>
                <a:spcPts val="0"/>
              </a:spcAft>
              <a:buNone/>
            </a:pPr>
            <a:r>
              <a:rPr lang="pt-BR" sz="2400">
                <a:solidFill>
                  <a:schemeClr val="lt1"/>
                </a:solidFill>
                <a:latin typeface="Arial"/>
                <a:ea typeface="Arial"/>
                <a:cs typeface="Arial"/>
                <a:sym typeface="Arial"/>
              </a:rPr>
              <a:t>Em troca, os EUA negociavam empréstimos ao governo Vargas e realizavam missões culturais, como aquelas representadas pela presença de Walt Disney.</a:t>
            </a:r>
            <a:endParaRPr sz="2400">
              <a:solidFill>
                <a:schemeClr val="lt1"/>
              </a:solidFill>
              <a:latin typeface="Corbel"/>
              <a:ea typeface="Corbel"/>
              <a:cs typeface="Corbel"/>
              <a:sym typeface="Corbel"/>
            </a:endParaRPr>
          </a:p>
        </p:txBody>
      </p:sp>
      <p:pic>
        <p:nvPicPr>
          <p:cNvPr descr="No aniversário de nascimento de Carmen Miranda, 5 momentos que provam que  ela foi a maior estrela brasileira em Hollywood – Notas – Glamurama" id="1900" name="Google Shape;1900;p67"/>
          <p:cNvPicPr preferRelativeResize="0"/>
          <p:nvPr/>
        </p:nvPicPr>
        <p:blipFill rotWithShape="1">
          <a:blip r:embed="rId3">
            <a:alphaModFix/>
          </a:blip>
          <a:srcRect b="0" l="0" r="0" t="0"/>
          <a:stretch/>
        </p:blipFill>
        <p:spPr>
          <a:xfrm>
            <a:off x="765820" y="2132856"/>
            <a:ext cx="5216659" cy="3199279"/>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05" name="Shape 1905"/>
        <p:cNvGrpSpPr/>
        <p:nvPr/>
      </p:nvGrpSpPr>
      <p:grpSpPr>
        <a:xfrm>
          <a:off x="0" y="0"/>
          <a:ext cx="0" cy="0"/>
          <a:chOff x="0" y="0"/>
          <a:chExt cx="0" cy="0"/>
        </a:xfrm>
      </p:grpSpPr>
      <p:sp>
        <p:nvSpPr>
          <p:cNvPr id="1906" name="Google Shape;1906;p68"/>
          <p:cNvSpPr txBox="1"/>
          <p:nvPr>
            <p:ph type="title"/>
          </p:nvPr>
        </p:nvSpPr>
        <p:spPr>
          <a:xfrm>
            <a:off x="1413892" y="464771"/>
            <a:ext cx="10657185" cy="1020762"/>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lt1"/>
              </a:buClr>
              <a:buSzPts val="4200"/>
              <a:buFont typeface="Arial"/>
              <a:buNone/>
            </a:pPr>
            <a:r>
              <a:rPr b="1" lang="pt-BR" sz="4200">
                <a:latin typeface="Arial"/>
                <a:ea typeface="Arial"/>
                <a:cs typeface="Arial"/>
                <a:sym typeface="Arial"/>
              </a:rPr>
              <a:t>O Brasil na 2º Guerra</a:t>
            </a:r>
            <a:endParaRPr/>
          </a:p>
        </p:txBody>
      </p:sp>
      <p:pic>
        <p:nvPicPr>
          <p:cNvPr id="1907" name="Google Shape;1907;p68"/>
          <p:cNvPicPr preferRelativeResize="0"/>
          <p:nvPr/>
        </p:nvPicPr>
        <p:blipFill rotWithShape="1">
          <a:blip r:embed="rId3">
            <a:alphaModFix/>
          </a:blip>
          <a:srcRect b="0" l="0" r="0" t="0"/>
          <a:stretch/>
        </p:blipFill>
        <p:spPr>
          <a:xfrm>
            <a:off x="2349996" y="1517987"/>
            <a:ext cx="7867650" cy="4724400"/>
          </a:xfrm>
          <a:prstGeom prst="rect">
            <a:avLst/>
          </a:prstGeom>
          <a:noFill/>
          <a:ln>
            <a:noFill/>
          </a:ln>
        </p:spPr>
      </p:pic>
      <p:sp>
        <p:nvSpPr>
          <p:cNvPr id="1908" name="Google Shape;1908;p68"/>
          <p:cNvSpPr txBox="1"/>
          <p:nvPr/>
        </p:nvSpPr>
        <p:spPr>
          <a:xfrm>
            <a:off x="4097407" y="6274841"/>
            <a:ext cx="6096000"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pt-BR" sz="1800">
                <a:solidFill>
                  <a:schemeClr val="lt1"/>
                </a:solidFill>
                <a:latin typeface="Corbel"/>
                <a:ea typeface="Corbel"/>
                <a:cs typeface="Corbel"/>
                <a:sym typeface="Corbel"/>
              </a:rPr>
              <a:t>https://www.youtube.com/watch?v=jntNotNNq-Y&amp;t=159s</a:t>
            </a:r>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13" name="Shape 1913"/>
        <p:cNvGrpSpPr/>
        <p:nvPr/>
      </p:nvGrpSpPr>
      <p:grpSpPr>
        <a:xfrm>
          <a:off x="0" y="0"/>
          <a:ext cx="0" cy="0"/>
          <a:chOff x="0" y="0"/>
          <a:chExt cx="0" cy="0"/>
        </a:xfrm>
      </p:grpSpPr>
      <p:sp>
        <p:nvSpPr>
          <p:cNvPr id="1914" name="Google Shape;1914;p69"/>
          <p:cNvSpPr txBox="1"/>
          <p:nvPr>
            <p:ph type="title"/>
          </p:nvPr>
        </p:nvSpPr>
        <p:spPr>
          <a:xfrm>
            <a:off x="1413892" y="464771"/>
            <a:ext cx="10657185" cy="1020762"/>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lt1"/>
              </a:buClr>
              <a:buSzPts val="4200"/>
              <a:buFont typeface="Arial"/>
              <a:buNone/>
            </a:pPr>
            <a:r>
              <a:rPr b="1" lang="pt-BR" sz="4200">
                <a:latin typeface="Arial"/>
                <a:ea typeface="Arial"/>
                <a:cs typeface="Arial"/>
                <a:sym typeface="Arial"/>
              </a:rPr>
              <a:t>O fim da Guerra e o fim do Estado Novo</a:t>
            </a:r>
            <a:endParaRPr/>
          </a:p>
        </p:txBody>
      </p:sp>
      <p:sp>
        <p:nvSpPr>
          <p:cNvPr id="1915" name="Google Shape;1915;p69"/>
          <p:cNvSpPr txBox="1"/>
          <p:nvPr/>
        </p:nvSpPr>
        <p:spPr>
          <a:xfrm>
            <a:off x="6206348" y="1700808"/>
            <a:ext cx="5611650" cy="4524315"/>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lang="pt-BR" sz="2400">
                <a:solidFill>
                  <a:schemeClr val="lt1"/>
                </a:solidFill>
                <a:latin typeface="Arial"/>
                <a:ea typeface="Arial"/>
                <a:cs typeface="Arial"/>
                <a:sym typeface="Arial"/>
              </a:rPr>
              <a:t>Com a derrota do fascismo na Europa e a onda política de valorização dos regimes democráticos, Vargas se viu pressionado pelo próprio exército que havia enviado para a guerra.</a:t>
            </a:r>
            <a:endParaRPr/>
          </a:p>
          <a:p>
            <a:pPr indent="0" lvl="0" marL="0" marR="0" rtl="0" algn="just">
              <a:spcBef>
                <a:spcPts val="0"/>
              </a:spcBef>
              <a:spcAft>
                <a:spcPts val="0"/>
              </a:spcAft>
              <a:buNone/>
            </a:pPr>
            <a:r>
              <a:rPr lang="pt-BR" sz="2400">
                <a:solidFill>
                  <a:schemeClr val="lt1"/>
                </a:solidFill>
                <a:latin typeface="Arial"/>
                <a:ea typeface="Arial"/>
                <a:cs typeface="Arial"/>
                <a:sym typeface="Arial"/>
              </a:rPr>
              <a:t>Mesmo sem contar com grande apoio popular, a junta militar que retornava vitoriosa do conflito articulou-se para exigir a deposição do ditador. Um dos participantes do movimento, o gral Eurico Gaspar Dutra, ex-ministro de Vargas, seria eleito como candidato governista nas eleições de 1945-6..</a:t>
            </a:r>
            <a:endParaRPr sz="2400">
              <a:solidFill>
                <a:schemeClr val="lt1"/>
              </a:solidFill>
              <a:latin typeface="Corbel"/>
              <a:ea typeface="Corbel"/>
              <a:cs typeface="Corbel"/>
              <a:sym typeface="Corbel"/>
            </a:endParaRPr>
          </a:p>
        </p:txBody>
      </p:sp>
      <p:pic>
        <p:nvPicPr>
          <p:cNvPr descr="Ex-simpático à Alemanha nazista, Dutra presidiu volta do Brasil à  democracia; ouça podcast - 09/07/2018 - Poder - Folha" id="1916" name="Google Shape;1916;p69"/>
          <p:cNvPicPr preferRelativeResize="0"/>
          <p:nvPr/>
        </p:nvPicPr>
        <p:blipFill rotWithShape="1">
          <a:blip r:embed="rId3">
            <a:alphaModFix/>
          </a:blip>
          <a:srcRect b="0" l="0" r="0" t="0"/>
          <a:stretch/>
        </p:blipFill>
        <p:spPr>
          <a:xfrm>
            <a:off x="776839" y="2420888"/>
            <a:ext cx="5205639" cy="3468285"/>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37" name="Shape 1437"/>
        <p:cNvGrpSpPr/>
        <p:nvPr/>
      </p:nvGrpSpPr>
      <p:grpSpPr>
        <a:xfrm>
          <a:off x="0" y="0"/>
          <a:ext cx="0" cy="0"/>
          <a:chOff x="0" y="0"/>
          <a:chExt cx="0" cy="0"/>
        </a:xfrm>
      </p:grpSpPr>
      <p:sp>
        <p:nvSpPr>
          <p:cNvPr id="1438" name="Google Shape;1438;p7"/>
          <p:cNvSpPr txBox="1"/>
          <p:nvPr>
            <p:ph type="title"/>
          </p:nvPr>
        </p:nvSpPr>
        <p:spPr>
          <a:xfrm>
            <a:off x="1413892" y="464771"/>
            <a:ext cx="10657185" cy="1020762"/>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lt1"/>
              </a:buClr>
              <a:buSzPts val="4200"/>
              <a:buFont typeface="Arial"/>
              <a:buNone/>
            </a:pPr>
            <a:r>
              <a:rPr b="1" lang="pt-BR" sz="4200">
                <a:latin typeface="Arial"/>
                <a:ea typeface="Arial"/>
                <a:cs typeface="Arial"/>
                <a:sym typeface="Arial"/>
              </a:rPr>
              <a:t>Da eleição à Revolução</a:t>
            </a:r>
            <a:endParaRPr/>
          </a:p>
        </p:txBody>
      </p:sp>
      <p:sp>
        <p:nvSpPr>
          <p:cNvPr id="1439" name="Google Shape;1439;p7"/>
          <p:cNvSpPr txBox="1"/>
          <p:nvPr/>
        </p:nvSpPr>
        <p:spPr>
          <a:xfrm>
            <a:off x="1413891" y="2204864"/>
            <a:ext cx="9649073" cy="3831818"/>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b="0" i="0" lang="pt-BR" sz="2700" u="none" cap="none" strike="noStrike">
                <a:solidFill>
                  <a:schemeClr val="lt1"/>
                </a:solidFill>
                <a:latin typeface="Arial"/>
                <a:ea typeface="Arial"/>
                <a:cs typeface="Arial"/>
                <a:sym typeface="Arial"/>
              </a:rPr>
              <a:t>As propostas da Aliança Liberal repetiam o velho programa apresentado pelos setores de oposição em disputas anteriores, apresentando reformas jurídicas, políticas e sociais, devido à pressão de novos elementos na cena política, os tenentes e o movimento operário. </a:t>
            </a:r>
            <a:endParaRPr/>
          </a:p>
          <a:p>
            <a:pPr indent="0" lvl="0" marL="0" marR="0" rtl="0" algn="just">
              <a:spcBef>
                <a:spcPts val="0"/>
              </a:spcBef>
              <a:spcAft>
                <a:spcPts val="0"/>
              </a:spcAft>
              <a:buNone/>
            </a:pPr>
            <a:r>
              <a:rPr b="0" i="0" lang="pt-BR" sz="2700" u="none" cap="none" strike="noStrike">
                <a:solidFill>
                  <a:schemeClr val="lt1"/>
                </a:solidFill>
                <a:latin typeface="Arial"/>
                <a:ea typeface="Arial"/>
                <a:cs typeface="Arial"/>
                <a:sym typeface="Arial"/>
              </a:rPr>
              <a:t>Apresentaram propostas de instituir o voto secreto, a justiça eleitoral, o voto feminino, a fixação da jornada de trabalho de oito horas e a regulamentação do trabalho feminino e infantil. </a:t>
            </a:r>
            <a:endParaRPr/>
          </a:p>
          <a:p>
            <a:pPr indent="0" lvl="0" marL="0" marR="0" rtl="0" algn="just">
              <a:spcBef>
                <a:spcPts val="0"/>
              </a:spcBef>
              <a:spcAft>
                <a:spcPts val="0"/>
              </a:spcAft>
              <a:buNone/>
            </a:pPr>
            <a:r>
              <a:t/>
            </a:r>
            <a:endParaRPr b="0" i="0" sz="2700" u="none" cap="none" strike="noStrike">
              <a:solidFill>
                <a:schemeClr val="lt1"/>
              </a:solidFill>
              <a:latin typeface="Arial"/>
              <a:ea typeface="Arial"/>
              <a:cs typeface="Arial"/>
              <a:sym typeface="Arial"/>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44" name="Shape 1444"/>
        <p:cNvGrpSpPr/>
        <p:nvPr/>
      </p:nvGrpSpPr>
      <p:grpSpPr>
        <a:xfrm>
          <a:off x="0" y="0"/>
          <a:ext cx="0" cy="0"/>
          <a:chOff x="0" y="0"/>
          <a:chExt cx="0" cy="0"/>
        </a:xfrm>
      </p:grpSpPr>
      <p:sp>
        <p:nvSpPr>
          <p:cNvPr id="1445" name="Google Shape;1445;p8"/>
          <p:cNvSpPr txBox="1"/>
          <p:nvPr>
            <p:ph type="title"/>
          </p:nvPr>
        </p:nvSpPr>
        <p:spPr>
          <a:xfrm>
            <a:off x="1413892" y="464771"/>
            <a:ext cx="10657185" cy="1020762"/>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lt1"/>
              </a:buClr>
              <a:buSzPts val="4200"/>
              <a:buFont typeface="Arial"/>
              <a:buNone/>
            </a:pPr>
            <a:r>
              <a:rPr b="1" lang="pt-BR" sz="4200">
                <a:latin typeface="Arial"/>
                <a:ea typeface="Arial"/>
                <a:cs typeface="Arial"/>
                <a:sym typeface="Arial"/>
              </a:rPr>
              <a:t>A Revolução</a:t>
            </a:r>
            <a:endParaRPr/>
          </a:p>
        </p:txBody>
      </p:sp>
      <p:sp>
        <p:nvSpPr>
          <p:cNvPr id="1446" name="Google Shape;1446;p8"/>
          <p:cNvSpPr txBox="1"/>
          <p:nvPr/>
        </p:nvSpPr>
        <p:spPr>
          <a:xfrm>
            <a:off x="6120886" y="58846"/>
            <a:ext cx="5832648" cy="6740307"/>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b="0" i="0" lang="pt-BR" sz="2500" u="none" cap="none" strike="noStrike">
                <a:solidFill>
                  <a:schemeClr val="lt1"/>
                </a:solidFill>
                <a:latin typeface="Arial"/>
                <a:ea typeface="Arial"/>
                <a:cs typeface="Arial"/>
                <a:sym typeface="Arial"/>
              </a:rPr>
              <a:t>As eleições, como sempre, foram fraudadas – por ambas as partes. </a:t>
            </a:r>
            <a:endParaRPr/>
          </a:p>
          <a:p>
            <a:pPr indent="0" lvl="0" marL="0" marR="0" rtl="0" algn="just">
              <a:spcBef>
                <a:spcPts val="0"/>
              </a:spcBef>
              <a:spcAft>
                <a:spcPts val="0"/>
              </a:spcAft>
              <a:buNone/>
            </a:pPr>
            <a:r>
              <a:rPr b="0" i="0" lang="pt-BR" sz="2500" u="none" cap="none" strike="noStrike">
                <a:solidFill>
                  <a:schemeClr val="lt1"/>
                </a:solidFill>
                <a:latin typeface="Arial"/>
                <a:ea typeface="Arial"/>
                <a:cs typeface="Arial"/>
                <a:sym typeface="Arial"/>
              </a:rPr>
              <a:t>O resultado que, em um primeiro momento não foi contestado pelas lideranças da AL, foi objeto de discussão nas bases e no exército. A situação tornou-se incontornável após o assassinato do vice de Vargas, João Pessoa, interpretado como um atentado político pela oposição. </a:t>
            </a:r>
            <a:endParaRPr/>
          </a:p>
          <a:p>
            <a:pPr indent="0" lvl="0" marL="0" marR="0" rtl="0" algn="just">
              <a:spcBef>
                <a:spcPts val="0"/>
              </a:spcBef>
              <a:spcAft>
                <a:spcPts val="0"/>
              </a:spcAft>
              <a:buNone/>
            </a:pPr>
            <a:r>
              <a:t/>
            </a:r>
            <a:endParaRPr b="0" i="0" sz="2500" u="none" cap="none" strike="noStrike">
              <a:solidFill>
                <a:schemeClr val="lt1"/>
              </a:solidFill>
              <a:latin typeface="Arial"/>
              <a:ea typeface="Arial"/>
              <a:cs typeface="Arial"/>
              <a:sym typeface="Arial"/>
            </a:endParaRPr>
          </a:p>
          <a:p>
            <a:pPr indent="0" lvl="0" marL="0" marR="0" rtl="0" algn="just">
              <a:spcBef>
                <a:spcPts val="0"/>
              </a:spcBef>
              <a:spcAft>
                <a:spcPts val="0"/>
              </a:spcAft>
              <a:buNone/>
            </a:pPr>
            <a:r>
              <a:rPr b="0" i="0" lang="pt-BR" sz="2500" u="none" cap="none" strike="noStrike">
                <a:solidFill>
                  <a:schemeClr val="lt1"/>
                </a:solidFill>
                <a:latin typeface="Arial"/>
                <a:ea typeface="Arial"/>
                <a:cs typeface="Arial"/>
                <a:sym typeface="Arial"/>
              </a:rPr>
              <a:t>No Rio Grande do Sul e em Minas Gerais tropas federais levantaram-se contra o presidente. Os demais regimentos, pouco a pouco, abandonaram o chefe de estado e a derrubada de Washington Luiz consolidou-se. Júlio prestes não assumiria a presidência...</a:t>
            </a:r>
            <a:endParaRPr/>
          </a:p>
        </p:txBody>
      </p:sp>
      <p:pic>
        <p:nvPicPr>
          <p:cNvPr descr="Revolução de 1930 - Só História" id="1447" name="Google Shape;1447;p8"/>
          <p:cNvPicPr preferRelativeResize="0"/>
          <p:nvPr/>
        </p:nvPicPr>
        <p:blipFill rotWithShape="1">
          <a:blip r:embed="rId3">
            <a:alphaModFix/>
          </a:blip>
          <a:srcRect b="0" l="0" r="0" t="0"/>
          <a:stretch/>
        </p:blipFill>
        <p:spPr>
          <a:xfrm>
            <a:off x="722665" y="1851408"/>
            <a:ext cx="5317183" cy="3899268"/>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52" name="Shape 1452"/>
        <p:cNvGrpSpPr/>
        <p:nvPr/>
      </p:nvGrpSpPr>
      <p:grpSpPr>
        <a:xfrm>
          <a:off x="0" y="0"/>
          <a:ext cx="0" cy="0"/>
          <a:chOff x="0" y="0"/>
          <a:chExt cx="0" cy="0"/>
        </a:xfrm>
      </p:grpSpPr>
      <p:sp>
        <p:nvSpPr>
          <p:cNvPr id="1453" name="Google Shape;1453;p9"/>
          <p:cNvSpPr txBox="1"/>
          <p:nvPr>
            <p:ph type="title"/>
          </p:nvPr>
        </p:nvSpPr>
        <p:spPr>
          <a:xfrm>
            <a:off x="1413892" y="464771"/>
            <a:ext cx="10657185" cy="1020762"/>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lt1"/>
              </a:buClr>
              <a:buSzPts val="4200"/>
              <a:buFont typeface="Arial"/>
              <a:buNone/>
            </a:pPr>
            <a:r>
              <a:rPr b="1" lang="pt-BR" sz="4200">
                <a:latin typeface="Arial"/>
                <a:ea typeface="Arial"/>
                <a:cs typeface="Arial"/>
                <a:sym typeface="Arial"/>
              </a:rPr>
              <a:t>A Era Vargas -  um panorama</a:t>
            </a:r>
            <a:endParaRPr/>
          </a:p>
        </p:txBody>
      </p:sp>
      <p:pic>
        <p:nvPicPr>
          <p:cNvPr descr="Linha do tempo ERA VARGAS - (Professor Menezes)" id="1454" name="Google Shape;1454;p9"/>
          <p:cNvPicPr preferRelativeResize="0"/>
          <p:nvPr/>
        </p:nvPicPr>
        <p:blipFill rotWithShape="1">
          <a:blip r:embed="rId3">
            <a:alphaModFix/>
          </a:blip>
          <a:srcRect b="0" l="0" r="0" t="0"/>
          <a:stretch/>
        </p:blipFill>
        <p:spPr>
          <a:xfrm>
            <a:off x="3214092" y="1844824"/>
            <a:ext cx="6264696" cy="4703432"/>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
</file>

<file path=ppt/theme/theme1.xml><?xml version="1.0" encoding="utf-8"?>
<a:theme xmlns:a="http://schemas.openxmlformats.org/drawingml/2006/main" xmlns:r="http://schemas.openxmlformats.org/officeDocument/2006/relationships" name="Quadro 16x9">
  <a:themeElements>
    <a:clrScheme name="Chalkboard_16x9">
      <a:dk1>
        <a:srgbClr val="000000"/>
      </a:dk1>
      <a:lt1>
        <a:srgbClr val="FFFFFF"/>
      </a:lt1>
      <a:dk2>
        <a:srgbClr val="333333"/>
      </a:dk2>
      <a:lt2>
        <a:srgbClr val="B2B2B2"/>
      </a:lt2>
      <a:accent1>
        <a:srgbClr val="57BCE5"/>
      </a:accent1>
      <a:accent2>
        <a:srgbClr val="F4D968"/>
      </a:accent2>
      <a:accent3>
        <a:srgbClr val="AEBD57"/>
      </a:accent3>
      <a:accent4>
        <a:srgbClr val="DF9041"/>
      </a:accent4>
      <a:accent5>
        <a:srgbClr val="E35F5F"/>
      </a:accent5>
      <a:accent6>
        <a:srgbClr val="828BCE"/>
      </a:accent6>
      <a:hlink>
        <a:srgbClr val="57BCE5"/>
      </a:hlink>
      <a:folHlink>
        <a:srgbClr val="969696"/>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Tema do Office">
  <a:themeElements>
    <a:clrScheme name="Chalkboard_16x9">
      <a:dk1>
        <a:srgbClr val="000000"/>
      </a:dk1>
      <a:lt1>
        <a:srgbClr val="FFFFFF"/>
      </a:lt1>
      <a:dk2>
        <a:srgbClr val="333333"/>
      </a:dk2>
      <a:lt2>
        <a:srgbClr val="B2B2B2"/>
      </a:lt2>
      <a:accent1>
        <a:srgbClr val="57BCE5"/>
      </a:accent1>
      <a:accent2>
        <a:srgbClr val="F4D968"/>
      </a:accent2>
      <a:accent3>
        <a:srgbClr val="AEBD57"/>
      </a:accent3>
      <a:accent4>
        <a:srgbClr val="DF9041"/>
      </a:accent4>
      <a:accent5>
        <a:srgbClr val="E35F5F"/>
      </a:accent5>
      <a:accent6>
        <a:srgbClr val="828BCE"/>
      </a:accent6>
      <a:hlink>
        <a:srgbClr val="57BCE5"/>
      </a:hlink>
      <a:folHlink>
        <a:srgbClr val="969696"/>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2021-08-11T01:34:21Z</dcterms:created>
  <dc:creator>Rafael Pavani</dc:creator>
</cp:coreProperties>
</file>